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  <p:sldId id="257" r:id="rId4"/>
    <p:sldId id="258" r:id="rId5"/>
    <p:sldId id="270" r:id="rId6"/>
    <p:sldId id="269" r:id="rId7"/>
    <p:sldId id="268" r:id="rId8"/>
    <p:sldId id="267" r:id="rId9"/>
    <p:sldId id="266" r:id="rId10"/>
    <p:sldId id="265" r:id="rId11"/>
    <p:sldId id="264" r:id="rId12"/>
    <p:sldId id="263" r:id="rId13"/>
    <p:sldId id="262" r:id="rId14"/>
    <p:sldId id="261" r:id="rId15"/>
    <p:sldId id="259" r:id="rId16"/>
    <p:sldId id="260" r:id="rId17"/>
    <p:sldId id="279" r:id="rId18"/>
    <p:sldId id="278" r:id="rId19"/>
    <p:sldId id="276" r:id="rId20"/>
    <p:sldId id="275" r:id="rId21"/>
    <p:sldId id="274" r:id="rId22"/>
    <p:sldId id="273" r:id="rId23"/>
    <p:sldId id="271" r:id="rId24"/>
    <p:sldId id="272" r:id="rId25"/>
    <p:sldId id="310" r:id="rId26"/>
    <p:sldId id="309" r:id="rId27"/>
    <p:sldId id="308" r:id="rId28"/>
    <p:sldId id="307" r:id="rId29"/>
    <p:sldId id="306" r:id="rId30"/>
    <p:sldId id="305" r:id="rId31"/>
    <p:sldId id="304" r:id="rId32"/>
    <p:sldId id="303" r:id="rId33"/>
    <p:sldId id="340" r:id="rId34"/>
    <p:sldId id="302" r:id="rId35"/>
    <p:sldId id="301" r:id="rId36"/>
    <p:sldId id="300" r:id="rId37"/>
    <p:sldId id="299" r:id="rId38"/>
    <p:sldId id="298" r:id="rId39"/>
    <p:sldId id="297" r:id="rId40"/>
    <p:sldId id="296" r:id="rId41"/>
    <p:sldId id="295" r:id="rId42"/>
    <p:sldId id="293" r:id="rId43"/>
    <p:sldId id="292" r:id="rId44"/>
    <p:sldId id="291" r:id="rId45"/>
    <p:sldId id="290" r:id="rId46"/>
    <p:sldId id="289" r:id="rId47"/>
    <p:sldId id="288" r:id="rId48"/>
    <p:sldId id="287" r:id="rId49"/>
    <p:sldId id="286" r:id="rId50"/>
    <p:sldId id="285" r:id="rId51"/>
    <p:sldId id="284" r:id="rId52"/>
    <p:sldId id="283" r:id="rId53"/>
    <p:sldId id="282" r:id="rId54"/>
    <p:sldId id="281" r:id="rId55"/>
    <p:sldId id="280" r:id="rId56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170" y="-78"/>
      </p:cViewPr>
      <p:guideLst>
        <p:guide orient="horz" pos="2159"/>
        <p:guide pos="380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9" Type="http://schemas.openxmlformats.org/officeDocument/2006/relationships/tableStyles" Target="tableStyles.xml"/><Relationship Id="rId58" Type="http://schemas.openxmlformats.org/officeDocument/2006/relationships/viewProps" Target="viewProps.xml"/><Relationship Id="rId57" Type="http://schemas.openxmlformats.org/officeDocument/2006/relationships/presProps" Target="presProps.xml"/><Relationship Id="rId56" Type="http://schemas.openxmlformats.org/officeDocument/2006/relationships/slide" Target="slides/slide54.xml"/><Relationship Id="rId55" Type="http://schemas.openxmlformats.org/officeDocument/2006/relationships/slide" Target="slides/slide53.xml"/><Relationship Id="rId54" Type="http://schemas.openxmlformats.org/officeDocument/2006/relationships/slide" Target="slides/slide52.xml"/><Relationship Id="rId53" Type="http://schemas.openxmlformats.org/officeDocument/2006/relationships/slide" Target="slides/slide51.xml"/><Relationship Id="rId52" Type="http://schemas.openxmlformats.org/officeDocument/2006/relationships/slide" Target="slides/slide50.xml"/><Relationship Id="rId51" Type="http://schemas.openxmlformats.org/officeDocument/2006/relationships/slide" Target="slides/slide49.xml"/><Relationship Id="rId50" Type="http://schemas.openxmlformats.org/officeDocument/2006/relationships/slide" Target="slides/slide48.xml"/><Relationship Id="rId5" Type="http://schemas.openxmlformats.org/officeDocument/2006/relationships/slide" Target="slides/slide3.xml"/><Relationship Id="rId49" Type="http://schemas.openxmlformats.org/officeDocument/2006/relationships/slide" Target="slides/slide47.xml"/><Relationship Id="rId48" Type="http://schemas.openxmlformats.org/officeDocument/2006/relationships/slide" Target="slides/slide46.xml"/><Relationship Id="rId47" Type="http://schemas.openxmlformats.org/officeDocument/2006/relationships/slide" Target="slides/slide45.xml"/><Relationship Id="rId46" Type="http://schemas.openxmlformats.org/officeDocument/2006/relationships/slide" Target="slides/slide44.xml"/><Relationship Id="rId45" Type="http://schemas.openxmlformats.org/officeDocument/2006/relationships/slide" Target="slides/slide43.xml"/><Relationship Id="rId44" Type="http://schemas.openxmlformats.org/officeDocument/2006/relationships/slide" Target="slides/slide42.xml"/><Relationship Id="rId43" Type="http://schemas.openxmlformats.org/officeDocument/2006/relationships/slide" Target="slides/slide41.xml"/><Relationship Id="rId42" Type="http://schemas.openxmlformats.org/officeDocument/2006/relationships/slide" Target="slides/slide40.xml"/><Relationship Id="rId41" Type="http://schemas.openxmlformats.org/officeDocument/2006/relationships/slide" Target="slides/slide39.xml"/><Relationship Id="rId40" Type="http://schemas.openxmlformats.org/officeDocument/2006/relationships/slide" Target="slides/slide38.xml"/><Relationship Id="rId4" Type="http://schemas.openxmlformats.org/officeDocument/2006/relationships/slide" Target="slides/slide2.xml"/><Relationship Id="rId39" Type="http://schemas.openxmlformats.org/officeDocument/2006/relationships/slide" Target="slides/slide37.xml"/><Relationship Id="rId38" Type="http://schemas.openxmlformats.org/officeDocument/2006/relationships/slide" Target="slides/slide36.xml"/><Relationship Id="rId37" Type="http://schemas.openxmlformats.org/officeDocument/2006/relationships/slide" Target="slides/slide35.xml"/><Relationship Id="rId36" Type="http://schemas.openxmlformats.org/officeDocument/2006/relationships/slide" Target="slides/slide34.xml"/><Relationship Id="rId35" Type="http://schemas.openxmlformats.org/officeDocument/2006/relationships/slide" Target="slides/slide33.xml"/><Relationship Id="rId34" Type="http://schemas.openxmlformats.org/officeDocument/2006/relationships/slide" Target="slides/slide32.xml"/><Relationship Id="rId33" Type="http://schemas.openxmlformats.org/officeDocument/2006/relationships/slide" Target="slides/slide31.xml"/><Relationship Id="rId32" Type="http://schemas.openxmlformats.org/officeDocument/2006/relationships/slide" Target="slides/slide30.xml"/><Relationship Id="rId31" Type="http://schemas.openxmlformats.org/officeDocument/2006/relationships/slide" Target="slides/slide29.xml"/><Relationship Id="rId30" Type="http://schemas.openxmlformats.org/officeDocument/2006/relationships/slide" Target="slides/slide28.xml"/><Relationship Id="rId3" Type="http://schemas.openxmlformats.org/officeDocument/2006/relationships/slide" Target="slides/slide1.xml"/><Relationship Id="rId29" Type="http://schemas.openxmlformats.org/officeDocument/2006/relationships/slide" Target="slides/slide27.xml"/><Relationship Id="rId28" Type="http://schemas.openxmlformats.org/officeDocument/2006/relationships/slide" Target="slides/slide26.xml"/><Relationship Id="rId27" Type="http://schemas.openxmlformats.org/officeDocument/2006/relationships/slide" Target="slides/slide25.xml"/><Relationship Id="rId26" Type="http://schemas.openxmlformats.org/officeDocument/2006/relationships/slide" Target="slides/slide24.xml"/><Relationship Id="rId25" Type="http://schemas.openxmlformats.org/officeDocument/2006/relationships/slide" Target="slides/slide23.xml"/><Relationship Id="rId24" Type="http://schemas.openxmlformats.org/officeDocument/2006/relationships/slide" Target="slides/slide22.xml"/><Relationship Id="rId23" Type="http://schemas.openxmlformats.org/officeDocument/2006/relationships/slide" Target="slides/slide21.xml"/><Relationship Id="rId22" Type="http://schemas.openxmlformats.org/officeDocument/2006/relationships/slide" Target="slides/slide20.xml"/><Relationship Id="rId21" Type="http://schemas.openxmlformats.org/officeDocument/2006/relationships/slide" Target="slides/slide19.xml"/><Relationship Id="rId20" Type="http://schemas.openxmlformats.org/officeDocument/2006/relationships/slide" Target="slides/slide18.xml"/><Relationship Id="rId2" Type="http://schemas.openxmlformats.org/officeDocument/2006/relationships/theme" Target="theme/theme1.xml"/><Relationship Id="rId19" Type="http://schemas.openxmlformats.org/officeDocument/2006/relationships/slide" Target="slides/slide17.xml"/><Relationship Id="rId18" Type="http://schemas.openxmlformats.org/officeDocument/2006/relationships/slide" Target="slides/slide16.xml"/><Relationship Id="rId17" Type="http://schemas.openxmlformats.org/officeDocument/2006/relationships/slide" Target="slides/slide15.xml"/><Relationship Id="rId16" Type="http://schemas.openxmlformats.org/officeDocument/2006/relationships/slide" Target="slides/slide14.xml"/><Relationship Id="rId15" Type="http://schemas.openxmlformats.org/officeDocument/2006/relationships/slide" Target="slides/slide13.xml"/><Relationship Id="rId14" Type="http://schemas.openxmlformats.org/officeDocument/2006/relationships/slide" Target="slides/slide12.xml"/><Relationship Id="rId13" Type="http://schemas.openxmlformats.org/officeDocument/2006/relationships/slide" Target="slides/slide1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0" y="2130425"/>
            <a:ext cx="103632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38"/>
            <a:ext cx="27432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274638"/>
            <a:ext cx="80264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4" y="4406900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09600" y="1600200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600200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3" y="273050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0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600200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09600" y="6356350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04A8AE-33E5-4740-8ACA-79D73CB9421F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165600" y="6356350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737600" y="6356350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9231B9-188E-4B2E-820A-D90AD1D6B99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zh-CN" b="1" dirty="0"/>
              <a:t>《西游记</a:t>
            </a:r>
            <a:r>
              <a:rPr lang="zh-CN" altLang="zh-CN" b="1" dirty="0" smtClean="0"/>
              <a:t>》情</a:t>
            </a:r>
            <a:r>
              <a:rPr lang="zh-CN" altLang="zh-CN" b="1" dirty="0"/>
              <a:t>节概括</a:t>
            </a:r>
            <a:br>
              <a:rPr lang="zh-CN" altLang="zh-CN" dirty="0"/>
            </a:b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zh-CN" altLang="zh-CN" b="1" dirty="0"/>
              <a:t>附录</a:t>
            </a:r>
            <a:r>
              <a:rPr lang="en-US" altLang="zh-CN" b="1" dirty="0"/>
              <a:t>  </a:t>
            </a:r>
            <a:r>
              <a:rPr lang="zh-CN" altLang="zh-CN" b="1" dirty="0"/>
              <a:t>陈光蕊赴任逢灾</a:t>
            </a:r>
            <a:r>
              <a:rPr lang="en-US" altLang="zh-CN" b="1" dirty="0"/>
              <a:t>  </a:t>
            </a:r>
            <a:r>
              <a:rPr lang="zh-CN" altLang="zh-CN" b="1" dirty="0"/>
              <a:t>江流僧复仇报本</a:t>
            </a:r>
            <a:endParaRPr lang="zh-CN" altLang="zh-CN" dirty="0"/>
          </a:p>
          <a:p>
            <a:r>
              <a:rPr lang="zh-CN" altLang="zh-CN" dirty="0"/>
              <a:t>陈光蕊喜中状元，被招为宰相女婿，任江州州主。上任途中被船家刘洪害死，其妻被抢，刘洪冒保赴任。陈光蕊被龙王救活，收于龙宫。其妻生子，抛于江中。被金山寺长老所救；起名江流，后又起法名玄奘。长老告其身世。玄奘寻见母亲。后径往京师，找外祖诉冤。刘洪被处极刑，陈光蕊还阳，玄奘入洪福寺继续修行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b="1" dirty="0"/>
              <a:t>第九回</a:t>
            </a:r>
            <a:r>
              <a:rPr lang="en-US" altLang="zh-CN" b="1" dirty="0"/>
              <a:t>  </a:t>
            </a:r>
            <a:r>
              <a:rPr lang="zh-CN" altLang="zh-CN" b="1" dirty="0"/>
              <a:t>袁守诚妙算无私曲</a:t>
            </a:r>
            <a:r>
              <a:rPr lang="en-US" altLang="zh-CN" b="1" dirty="0"/>
              <a:t>  </a:t>
            </a:r>
            <a:r>
              <a:rPr lang="zh-CN" altLang="zh-CN" b="1" dirty="0"/>
              <a:t>老龙王拙计犯天条</a:t>
            </a:r>
            <a:endParaRPr lang="zh-CN" altLang="zh-CN" dirty="0"/>
          </a:p>
          <a:p>
            <a:r>
              <a:rPr lang="zh-CN" altLang="zh-CN" dirty="0"/>
              <a:t>泾河龙王为使袁守诚预卜落空，私改降雨进辰，雨量，又以所占失准捣毁袁守诚卦铺。袁守诚断言龙王因违旨将被唐丞相魏征处斩，并让龙王向唐太宗求生路。太宗梦龙王求情，许之，命魏征入朝随侍，使其不能斩龙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b="1" dirty="0"/>
              <a:t>第十回</a:t>
            </a:r>
            <a:r>
              <a:rPr lang="en-US" altLang="zh-CN" b="1" dirty="0"/>
              <a:t>  </a:t>
            </a:r>
            <a:r>
              <a:rPr lang="zh-CN" altLang="zh-CN" b="1" dirty="0"/>
              <a:t>二将军宫门镇鬼</a:t>
            </a:r>
            <a:r>
              <a:rPr lang="en-US" altLang="zh-CN" b="1" dirty="0"/>
              <a:t>  </a:t>
            </a:r>
            <a:r>
              <a:rPr lang="zh-CN" altLang="zh-CN" b="1" dirty="0"/>
              <a:t>唐太宗地府还魂</a:t>
            </a:r>
            <a:endParaRPr lang="zh-CN" altLang="zh-CN" dirty="0"/>
          </a:p>
          <a:p>
            <a:r>
              <a:rPr lang="zh-CN" altLang="zh-CN" dirty="0"/>
              <a:t>魏征与太宗对奕时，梦斩老龙。当晚太宗梦龙王索命，自此身心不安而患病。为防鬼祟，他令尉迟恭、秦叔宝夜守宫门。太宗不久亡故，在阴间遇魏征旧友，现为阴间判官的崔珏。崔珏为太宗添寿二十年。还阳途中，太宗被冤鬼纠缠，散金银给众鬼而脱身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zh-CN" altLang="zh-CN" b="1" dirty="0"/>
              <a:t>第十一回</a:t>
            </a:r>
            <a:r>
              <a:rPr lang="en-US" altLang="zh-CN" b="1" dirty="0"/>
              <a:t>  </a:t>
            </a:r>
            <a:r>
              <a:rPr lang="zh-CN" altLang="zh-CN" b="1" dirty="0"/>
              <a:t>还受生唐王遵善果</a:t>
            </a:r>
            <a:r>
              <a:rPr lang="en-US" altLang="zh-CN" b="1" dirty="0"/>
              <a:t>  </a:t>
            </a:r>
            <a:endParaRPr lang="zh-CN" altLang="zh-CN" dirty="0"/>
          </a:p>
          <a:p>
            <a:r>
              <a:rPr lang="zh-CN" altLang="zh-CN" dirty="0"/>
              <a:t>唐太宗还魂，登朝宣布大赦天下，严禁毁僧谤佛。众人推举陈玄奘主持水陆大会，太宗许之。</a:t>
            </a:r>
            <a:endParaRPr lang="zh-CN" altLang="zh-CN" dirty="0"/>
          </a:p>
          <a:p>
            <a:r>
              <a:rPr lang="zh-CN" altLang="zh-CN" b="1" dirty="0"/>
              <a:t>第十二回</a:t>
            </a:r>
            <a:r>
              <a:rPr lang="en-US" altLang="zh-CN" b="1" dirty="0"/>
              <a:t>  </a:t>
            </a:r>
            <a:r>
              <a:rPr lang="zh-CN" altLang="zh-CN" b="1" dirty="0"/>
              <a:t>玄奘秉诚建大会</a:t>
            </a:r>
            <a:r>
              <a:rPr lang="en-US" altLang="zh-CN" b="1" dirty="0"/>
              <a:t>  </a:t>
            </a:r>
            <a:r>
              <a:rPr lang="zh-CN" altLang="zh-CN" b="1" dirty="0"/>
              <a:t>凤音显象化金蝉</a:t>
            </a:r>
            <a:endParaRPr lang="zh-CN" altLang="zh-CN" dirty="0"/>
          </a:p>
          <a:p>
            <a:r>
              <a:rPr lang="zh-CN" altLang="zh-CN" dirty="0"/>
              <a:t>观音菩萨变成疥癞游僧，将锡杖袈裟献给太宗。太宗将其赐予玄奘。观音上台对玄奘言大乘佛法的妙处，玄奘愿去西天，太宗封其为</a:t>
            </a:r>
            <a:r>
              <a:rPr lang="en-US" altLang="zh-CN" dirty="0"/>
              <a:t>“</a:t>
            </a:r>
            <a:r>
              <a:rPr lang="zh-CN" altLang="zh-CN" dirty="0"/>
              <a:t>御弟圣僧</a:t>
            </a:r>
            <a:r>
              <a:rPr lang="en-US" altLang="zh-CN" dirty="0"/>
              <a:t>”</a:t>
            </a:r>
            <a:r>
              <a:rPr lang="zh-CN" altLang="zh-CN" dirty="0"/>
              <a:t>，赐号为</a:t>
            </a:r>
            <a:r>
              <a:rPr lang="en-US" altLang="zh-CN" dirty="0"/>
              <a:t>“</a:t>
            </a:r>
            <a:r>
              <a:rPr lang="zh-CN" altLang="zh-CN" dirty="0"/>
              <a:t>三藏</a:t>
            </a:r>
            <a:r>
              <a:rPr lang="en-US" altLang="zh-CN" dirty="0"/>
              <a:t>”</a:t>
            </a:r>
            <a:r>
              <a:rPr lang="zh-CN" altLang="zh-CN" dirty="0"/>
              <a:t>。三藏唐僧出关而去。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zh-CN" altLang="zh-CN" b="1" dirty="0"/>
              <a:t>第十三回</a:t>
            </a:r>
            <a:r>
              <a:rPr lang="en-US" altLang="zh-CN" b="1" dirty="0"/>
              <a:t>  </a:t>
            </a:r>
            <a:r>
              <a:rPr lang="zh-CN" altLang="zh-CN" b="1" dirty="0"/>
              <a:t>陷虎穴金星解厄</a:t>
            </a:r>
            <a:r>
              <a:rPr lang="en-US" altLang="zh-CN" b="1" dirty="0"/>
              <a:t>  </a:t>
            </a:r>
            <a:r>
              <a:rPr lang="zh-CN" altLang="zh-CN" b="1" dirty="0"/>
              <a:t>双叉岭伯钦留僧</a:t>
            </a:r>
            <a:endParaRPr lang="zh-CN" altLang="zh-CN" dirty="0"/>
          </a:p>
          <a:p>
            <a:r>
              <a:rPr lang="zh-CN" altLang="zh-CN" dirty="0"/>
              <a:t>唐僧骑马西行。山边城，夜登双叉岭，被虎魔王部下生擒。太白金星搭救了唐僧。唐僧行至两界山，忽听喊声如雷：</a:t>
            </a:r>
            <a:r>
              <a:rPr lang="en-US" altLang="zh-CN" dirty="0"/>
              <a:t>“</a:t>
            </a:r>
            <a:r>
              <a:rPr lang="zh-CN" altLang="zh-CN" dirty="0"/>
              <a:t>我师父来也！</a:t>
            </a:r>
            <a:r>
              <a:rPr lang="en-US" altLang="zh-CN" dirty="0"/>
              <a:t>”</a:t>
            </a:r>
            <a:endParaRPr lang="zh-CN" altLang="zh-CN" dirty="0"/>
          </a:p>
          <a:p>
            <a:r>
              <a:rPr lang="zh-CN" altLang="zh-CN" b="1" dirty="0"/>
              <a:t>第十四回</a:t>
            </a:r>
            <a:r>
              <a:rPr lang="en-US" altLang="zh-CN" b="1" dirty="0"/>
              <a:t>  </a:t>
            </a:r>
            <a:r>
              <a:rPr lang="zh-CN" altLang="zh-CN" b="1" dirty="0"/>
              <a:t>心猿归正</a:t>
            </a:r>
            <a:r>
              <a:rPr lang="en-US" altLang="zh-CN" b="1" dirty="0"/>
              <a:t>  </a:t>
            </a:r>
            <a:r>
              <a:rPr lang="zh-CN" altLang="zh-CN" b="1" dirty="0"/>
              <a:t>六贼无踪</a:t>
            </a:r>
            <a:endParaRPr lang="zh-CN" altLang="zh-CN" dirty="0"/>
          </a:p>
          <a:p>
            <a:r>
              <a:rPr lang="zh-CN" altLang="zh-CN" dirty="0"/>
              <a:t>叫喊者正孙悟空。唐僧收悟空为徒。西行路上，悟空打死六个剪径的强盗，唐僧抱怨不已。悟空纵云离开唐僧。观音授唐僧一顶嵌金花帽，并教他紧箍咒管教悟空。悟空接受龙王劝告，重来保护唐僧，悟空戴上了帽子，唐僧默念紧箍咒，悟空头痛不已，表示不再违背师言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524000" y="260648"/>
            <a:ext cx="8820472" cy="6408712"/>
          </a:xfrm>
        </p:spPr>
        <p:txBody>
          <a:bodyPr>
            <a:normAutofit fontScale="92500" lnSpcReduction="20000"/>
          </a:bodyPr>
          <a:lstStyle/>
          <a:p>
            <a:r>
              <a:rPr lang="zh-CN" altLang="zh-CN" b="1" dirty="0"/>
              <a:t>第十五回</a:t>
            </a:r>
            <a:r>
              <a:rPr lang="en-US" altLang="zh-CN" b="1" dirty="0"/>
              <a:t>  </a:t>
            </a:r>
            <a:r>
              <a:rPr lang="zh-CN" altLang="zh-CN" b="1" dirty="0"/>
              <a:t>蛇盘山诸神暗佑</a:t>
            </a:r>
            <a:r>
              <a:rPr lang="en-US" altLang="zh-CN" b="1" dirty="0"/>
              <a:t>  </a:t>
            </a:r>
            <a:r>
              <a:rPr lang="zh-CN" altLang="zh-CN" b="1" dirty="0"/>
              <a:t>鹰愁涧意马收缰</a:t>
            </a:r>
            <a:endParaRPr lang="zh-CN" altLang="zh-CN" dirty="0"/>
          </a:p>
          <a:p>
            <a:r>
              <a:rPr lang="zh-CN" altLang="zh-CN" dirty="0"/>
              <a:t>途径蛇盘山，马匹被鹰愁涧中之龙吞食。观音召出恶龙，将其变为白马赐给唐僧当座骑。</a:t>
            </a:r>
            <a:endParaRPr lang="zh-CN" altLang="zh-CN" dirty="0"/>
          </a:p>
          <a:p>
            <a:r>
              <a:rPr lang="zh-CN" altLang="zh-CN" b="1" dirty="0"/>
              <a:t>第十六回</a:t>
            </a:r>
            <a:r>
              <a:rPr lang="en-US" altLang="zh-CN" b="1" dirty="0"/>
              <a:t>  </a:t>
            </a:r>
            <a:r>
              <a:rPr lang="zh-CN" altLang="zh-CN" b="1" dirty="0"/>
              <a:t>观音院僧谋宝贝</a:t>
            </a:r>
            <a:r>
              <a:rPr lang="en-US" altLang="zh-CN" b="1" dirty="0"/>
              <a:t>  </a:t>
            </a:r>
            <a:r>
              <a:rPr lang="zh-CN" altLang="zh-CN" b="1" dirty="0"/>
              <a:t>黑风山怪窃袈裟</a:t>
            </a:r>
            <a:endParaRPr lang="zh-CN" altLang="zh-CN" dirty="0"/>
          </a:p>
          <a:p>
            <a:r>
              <a:rPr lang="zh-CN" altLang="zh-CN" dirty="0"/>
              <a:t>行到观音禅院，老住持为谋占袈裟，欲纵火烧死唐僧师徒，悟空从天界借鉴是避火罩罩住唐僧，自己在一边鼓风，使火烧净禅院。黑风山的熊罴怪趁火偷走袈裟。悟空上山寻妖索要袈裟。</a:t>
            </a:r>
            <a:endParaRPr lang="zh-CN" altLang="zh-CN" dirty="0"/>
          </a:p>
          <a:p>
            <a:r>
              <a:rPr lang="zh-CN" altLang="zh-CN" b="1" dirty="0"/>
              <a:t>第十七回</a:t>
            </a:r>
            <a:r>
              <a:rPr lang="en-US" altLang="zh-CN" b="1" dirty="0"/>
              <a:t>  </a:t>
            </a:r>
            <a:r>
              <a:rPr lang="zh-CN" altLang="zh-CN" b="1" dirty="0"/>
              <a:t>孙行者大闹黑风山</a:t>
            </a:r>
            <a:r>
              <a:rPr lang="en-US" altLang="zh-CN" b="1" dirty="0"/>
              <a:t>  </a:t>
            </a:r>
            <a:r>
              <a:rPr lang="zh-CN" altLang="zh-CN" b="1" dirty="0"/>
              <a:t>观世音收伏熊罴怪</a:t>
            </a:r>
            <a:endParaRPr lang="zh-CN" altLang="zh-CN" dirty="0"/>
          </a:p>
          <a:p>
            <a:r>
              <a:rPr lang="zh-CN" altLang="zh-CN" dirty="0"/>
              <a:t>悟空见一黑汉正与一道士和一白衣秀士商量开佛衣会事，遂打死白衣秀士蛇怪，与黑汉熊精相斗。悟空在洞外打死一小妖，得到请贴，变为老住持赴会。因被识破，只好请来观音。观音变为道士，劝熊怪服下悟空变的仙丹。悟空在肚内使熊怪痛不可忍。只好交回袈裟皈依佛门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476672"/>
            <a:ext cx="8229600" cy="6120680"/>
          </a:xfrm>
        </p:spPr>
        <p:txBody>
          <a:bodyPr>
            <a:normAutofit fontScale="92500" lnSpcReduction="20000"/>
          </a:bodyPr>
          <a:lstStyle/>
          <a:p>
            <a:r>
              <a:rPr lang="zh-CN" altLang="zh-CN" b="1" dirty="0"/>
              <a:t>第十八回</a:t>
            </a:r>
            <a:r>
              <a:rPr lang="en-US" altLang="zh-CN" b="1" dirty="0"/>
              <a:t>  </a:t>
            </a:r>
            <a:r>
              <a:rPr lang="zh-CN" altLang="zh-CN" b="1" dirty="0"/>
              <a:t>观音院唐僧脱难</a:t>
            </a:r>
            <a:r>
              <a:rPr lang="en-US" altLang="zh-CN" b="1" dirty="0"/>
              <a:t>  </a:t>
            </a:r>
            <a:r>
              <a:rPr lang="zh-CN" altLang="zh-CN" b="1" dirty="0"/>
              <a:t>高老庄大圣除魔</a:t>
            </a:r>
            <a:endParaRPr lang="zh-CN" altLang="zh-CN" dirty="0"/>
          </a:p>
          <a:p>
            <a:r>
              <a:rPr lang="zh-CN" altLang="zh-CN" dirty="0"/>
              <a:t>高老庄高太公因妖怪入赘其家请求降妖。悟空变为太公之女。迷惑妖怪。又现出原身。妖怪化作狂风而逃。悟空紧追。</a:t>
            </a:r>
            <a:endParaRPr lang="zh-CN" altLang="zh-CN" dirty="0"/>
          </a:p>
          <a:p>
            <a:r>
              <a:rPr lang="zh-CN" altLang="zh-CN" b="1" dirty="0"/>
              <a:t>第十九回</a:t>
            </a:r>
            <a:r>
              <a:rPr lang="en-US" altLang="zh-CN" b="1" dirty="0"/>
              <a:t>  </a:t>
            </a:r>
            <a:r>
              <a:rPr lang="zh-CN" altLang="zh-CN" b="1" dirty="0"/>
              <a:t>云栈洞悟空收八戒</a:t>
            </a:r>
            <a:r>
              <a:rPr lang="en-US" altLang="zh-CN" b="1" dirty="0"/>
              <a:t>  </a:t>
            </a:r>
            <a:r>
              <a:rPr lang="zh-CN" altLang="zh-CN" b="1" dirty="0"/>
              <a:t>浮屠山玄奘受心经</a:t>
            </a:r>
            <a:endParaRPr lang="zh-CN" altLang="zh-CN" dirty="0"/>
          </a:p>
          <a:p>
            <a:r>
              <a:rPr lang="zh-CN" altLang="zh-CN" dirty="0"/>
              <a:t>那怪入洞取出九齿钉耙一悟空大战，当听悟空说为保护唐僧取经过此，那丢下钉耙，跟悟空去拜见唐僧，被取明为猪八戒。三人到浮屠山</a:t>
            </a:r>
            <a:r>
              <a:rPr lang="en-US" altLang="zh-CN" dirty="0"/>
              <a:t>.</a:t>
            </a:r>
            <a:r>
              <a:rPr lang="zh-CN" altLang="zh-CN" dirty="0"/>
              <a:t>逢乌巢禅师，从其处得《心经》一卷。</a:t>
            </a:r>
            <a:endParaRPr lang="zh-CN" altLang="zh-CN" dirty="0"/>
          </a:p>
          <a:p>
            <a:r>
              <a:rPr lang="zh-CN" altLang="zh-CN" b="1" dirty="0"/>
              <a:t>第二十回</a:t>
            </a:r>
            <a:r>
              <a:rPr lang="en-US" altLang="zh-CN" b="1" dirty="0"/>
              <a:t>  </a:t>
            </a:r>
            <a:r>
              <a:rPr lang="zh-CN" altLang="zh-CN" b="1" dirty="0"/>
              <a:t>黄风岭唐僧有难</a:t>
            </a:r>
            <a:r>
              <a:rPr lang="en-US" altLang="zh-CN" b="1" dirty="0"/>
              <a:t>  </a:t>
            </a:r>
            <a:r>
              <a:rPr lang="zh-CN" altLang="zh-CN" b="1" dirty="0"/>
              <a:t>半山中八戒争先</a:t>
            </a:r>
            <a:endParaRPr lang="zh-CN" altLang="zh-CN" dirty="0"/>
          </a:p>
          <a:p>
            <a:r>
              <a:rPr lang="zh-CN" altLang="zh-CN" dirty="0"/>
              <a:t>黄风岭的黄风怪先锋虎精，将唐僧摄往洞中。悟空</a:t>
            </a:r>
            <a:r>
              <a:rPr lang="en-US" altLang="zh-CN" dirty="0"/>
              <a:t>.</a:t>
            </a:r>
            <a:r>
              <a:rPr lang="zh-CN" altLang="zh-CN" dirty="0"/>
              <a:t>八戒赶往洞口搦战。虎先锋难抵败逃，被八戒一耙筑死。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476672"/>
            <a:ext cx="8229600" cy="6381328"/>
          </a:xfrm>
        </p:spPr>
        <p:txBody>
          <a:bodyPr>
            <a:normAutofit fontScale="92500" lnSpcReduction="10000"/>
          </a:bodyPr>
          <a:lstStyle/>
          <a:p>
            <a:r>
              <a:rPr lang="zh-CN" altLang="zh-CN" b="1" dirty="0"/>
              <a:t>第二十一回</a:t>
            </a:r>
            <a:r>
              <a:rPr lang="en-US" altLang="zh-CN" b="1" dirty="0"/>
              <a:t>  </a:t>
            </a:r>
            <a:r>
              <a:rPr lang="zh-CN" altLang="zh-CN" b="1" dirty="0"/>
              <a:t>护法设庄留大圣</a:t>
            </a:r>
            <a:r>
              <a:rPr lang="en-US" altLang="zh-CN" b="1" dirty="0"/>
              <a:t>  </a:t>
            </a:r>
            <a:r>
              <a:rPr lang="zh-CN" altLang="zh-CN" b="1" dirty="0"/>
              <a:t>须弥灵吉定风魔</a:t>
            </a:r>
            <a:endParaRPr lang="zh-CN" altLang="zh-CN" dirty="0"/>
          </a:p>
          <a:p>
            <a:r>
              <a:rPr lang="zh-CN" altLang="zh-CN" dirty="0"/>
              <a:t>悟空斗不过黄风圣，败下阵来。请来灵吉，抓住黄毛貂鼠变的妖精，救出唐僧。</a:t>
            </a:r>
            <a:endParaRPr lang="zh-CN" altLang="zh-CN" dirty="0"/>
          </a:p>
          <a:p>
            <a:r>
              <a:rPr lang="en-US" altLang="zh-CN" dirty="0"/>
              <a:t>●</a:t>
            </a:r>
            <a:r>
              <a:rPr lang="zh-CN" altLang="zh-CN" dirty="0"/>
              <a:t>第二十二回</a:t>
            </a:r>
            <a:r>
              <a:rPr lang="en-US" altLang="zh-CN" dirty="0"/>
              <a:t>  </a:t>
            </a:r>
            <a:r>
              <a:rPr lang="zh-CN" altLang="zh-CN" dirty="0"/>
              <a:t>八戒大战流沙河</a:t>
            </a:r>
            <a:r>
              <a:rPr lang="en-US" altLang="zh-CN" dirty="0"/>
              <a:t>  </a:t>
            </a:r>
            <a:r>
              <a:rPr lang="zh-CN" altLang="zh-CN" dirty="0"/>
              <a:t>木叉奉法收悟净</a:t>
            </a:r>
            <a:endParaRPr lang="zh-CN" altLang="zh-CN" dirty="0"/>
          </a:p>
          <a:p>
            <a:r>
              <a:rPr lang="zh-CN" altLang="zh-CN" dirty="0"/>
              <a:t>流沙河中妖怪径抢唐僧，八戒悟空去战，妖怪钻入水中，不肯上岸。悟空去见观音，观音让木叉与悟空同去。木叉叫出妖怪悟净。悟净以颈下骷髅结成法船，渡唐僧过河。</a:t>
            </a:r>
            <a:endParaRPr lang="zh-CN" altLang="zh-CN" dirty="0"/>
          </a:p>
          <a:p>
            <a:r>
              <a:rPr lang="en-US" altLang="zh-CN" dirty="0"/>
              <a:t>●</a:t>
            </a:r>
            <a:r>
              <a:rPr lang="zh-CN" altLang="zh-CN" dirty="0"/>
              <a:t>第二十三回</a:t>
            </a:r>
            <a:r>
              <a:rPr lang="en-US" altLang="zh-CN" dirty="0"/>
              <a:t>  </a:t>
            </a:r>
            <a:r>
              <a:rPr lang="zh-CN" altLang="zh-CN" dirty="0"/>
              <a:t>三藏不忘本</a:t>
            </a:r>
            <a:r>
              <a:rPr lang="en-US" altLang="zh-CN" dirty="0"/>
              <a:t>  </a:t>
            </a:r>
            <a:r>
              <a:rPr lang="zh-CN" altLang="zh-CN" dirty="0"/>
              <a:t>四圣试禅心</a:t>
            </a:r>
            <a:endParaRPr lang="zh-CN" altLang="zh-CN" dirty="0"/>
          </a:p>
          <a:p>
            <a:r>
              <a:rPr lang="zh-CN" altLang="zh-CN" dirty="0"/>
              <a:t>骊山老母与观音</a:t>
            </a:r>
            <a:r>
              <a:rPr lang="en-US" altLang="zh-CN" dirty="0"/>
              <a:t>.</a:t>
            </a:r>
            <a:r>
              <a:rPr lang="zh-CN" altLang="zh-CN" dirty="0"/>
              <a:t>普贤，文殊菩萨变成母女四人，意在试探四众禅 心是否坚固，唯八戒禅心不坚被捆。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120680"/>
          </a:xfrm>
        </p:spPr>
        <p:txBody>
          <a:bodyPr>
            <a:normAutofit fontScale="75000" lnSpcReduction="20000"/>
          </a:bodyPr>
          <a:lstStyle/>
          <a:p>
            <a:r>
              <a:rPr lang="en-US" altLang="zh-CN" dirty="0"/>
              <a:t>●</a:t>
            </a:r>
            <a:r>
              <a:rPr lang="zh-CN" altLang="zh-CN" dirty="0"/>
              <a:t>第二十四回</a:t>
            </a:r>
            <a:r>
              <a:rPr lang="en-US" altLang="zh-CN" dirty="0"/>
              <a:t>  </a:t>
            </a:r>
            <a:r>
              <a:rPr lang="zh-CN" altLang="zh-CN" dirty="0"/>
              <a:t>万寿庄大仙留故友</a:t>
            </a:r>
            <a:r>
              <a:rPr lang="en-US" altLang="zh-CN" dirty="0"/>
              <a:t>  </a:t>
            </a:r>
            <a:r>
              <a:rPr lang="zh-CN" altLang="zh-CN" dirty="0"/>
              <a:t>五庄观行老窃人参</a:t>
            </a:r>
            <a:endParaRPr lang="zh-CN" altLang="zh-CN" dirty="0"/>
          </a:p>
          <a:p>
            <a:r>
              <a:rPr lang="zh-CN" altLang="zh-CN" dirty="0"/>
              <a:t>万寿山庄观中有树结人参果，吃后长后不老。观主镇元子都二童子以人参果款待唐僧误认人参果为婴儿而未敢食。悟空偷果三个，与八戒</a:t>
            </a:r>
            <a:r>
              <a:rPr lang="en-US" altLang="zh-CN" dirty="0"/>
              <a:t>.</a:t>
            </a:r>
            <a:r>
              <a:rPr lang="zh-CN" altLang="zh-CN" dirty="0"/>
              <a:t>沙僧分食。八戒嫌少，絮絮叨叨。二童子大骂唐僧。</a:t>
            </a:r>
            <a:endParaRPr lang="zh-CN" altLang="zh-CN" dirty="0"/>
          </a:p>
          <a:p>
            <a:r>
              <a:rPr lang="en-US" altLang="zh-CN" dirty="0"/>
              <a:t>●</a:t>
            </a:r>
            <a:r>
              <a:rPr lang="zh-CN" altLang="zh-CN" dirty="0"/>
              <a:t>第二十五回</a:t>
            </a:r>
            <a:r>
              <a:rPr lang="en-US" altLang="zh-CN" dirty="0"/>
              <a:t>  </a:t>
            </a:r>
            <a:r>
              <a:rPr lang="zh-CN" altLang="zh-CN" dirty="0"/>
              <a:t>镇元仙赶捉取经僧</a:t>
            </a:r>
            <a:r>
              <a:rPr lang="en-US" altLang="zh-CN" dirty="0"/>
              <a:t>  </a:t>
            </a:r>
            <a:r>
              <a:rPr lang="zh-CN" altLang="zh-CN" dirty="0"/>
              <a:t>孙行者大闹五庄观</a:t>
            </a:r>
            <a:endParaRPr lang="zh-CN" altLang="zh-CN" dirty="0"/>
          </a:p>
          <a:p>
            <a:r>
              <a:rPr lang="zh-CN" altLang="zh-CN" dirty="0"/>
              <a:t>悟空难忍毁骂，将树弄倒。二童设计把唐僧师徒锁入正殿。师徒们夜间逃走。镇元子纵云赶上，以袍袖将唐僧一行尽笼而回。夜间师徒再次逃出。又被镇元子命将悟空下锅油炸，却被悟空以石狮变成自身将锅砸穿。</a:t>
            </a:r>
            <a:endParaRPr lang="zh-CN" altLang="zh-CN" dirty="0"/>
          </a:p>
          <a:p>
            <a:r>
              <a:rPr lang="en-US" altLang="zh-CN" dirty="0"/>
              <a:t>●</a:t>
            </a:r>
            <a:r>
              <a:rPr lang="zh-CN" altLang="zh-CN" dirty="0"/>
              <a:t>第二十六回</a:t>
            </a:r>
            <a:r>
              <a:rPr lang="en-US" altLang="zh-CN" dirty="0"/>
              <a:t>  </a:t>
            </a:r>
            <a:r>
              <a:rPr lang="zh-CN" altLang="zh-CN" dirty="0"/>
              <a:t>孙悟空三岛求方</a:t>
            </a:r>
            <a:r>
              <a:rPr lang="en-US" altLang="zh-CN" dirty="0"/>
              <a:t>  </a:t>
            </a:r>
            <a:r>
              <a:rPr lang="zh-CN" altLang="zh-CN" dirty="0"/>
              <a:t>观世音甘泉活树</a:t>
            </a:r>
            <a:endParaRPr lang="zh-CN" altLang="zh-CN" dirty="0"/>
          </a:p>
          <a:p>
            <a:r>
              <a:rPr lang="zh-CN" altLang="zh-CN" dirty="0"/>
              <a:t>悟空为医活果树，拜见观音，观音与悟空同来，复活果树。镇元子开人参果会，款待观音</a:t>
            </a:r>
            <a:r>
              <a:rPr lang="en-US" altLang="zh-CN" dirty="0"/>
              <a:t>.</a:t>
            </a:r>
            <a:r>
              <a:rPr lang="zh-CN" altLang="zh-CN" dirty="0"/>
              <a:t>诸仙与唐僧师徒，并与悟空结为兄弟。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404664"/>
            <a:ext cx="8229600" cy="6120680"/>
          </a:xfrm>
        </p:spPr>
        <p:txBody>
          <a:bodyPr>
            <a:normAutofit fontScale="85000" lnSpcReduction="20000"/>
          </a:bodyPr>
          <a:lstStyle/>
          <a:p>
            <a:r>
              <a:rPr lang="en-US" altLang="zh-CN" dirty="0"/>
              <a:t>●</a:t>
            </a:r>
            <a:r>
              <a:rPr lang="zh-CN" altLang="zh-CN" dirty="0"/>
              <a:t>第二十七回</a:t>
            </a:r>
            <a:r>
              <a:rPr lang="en-US" altLang="zh-CN" dirty="0"/>
              <a:t>  </a:t>
            </a:r>
            <a:r>
              <a:rPr lang="zh-CN" altLang="zh-CN" dirty="0"/>
              <a:t>尸魔三戏唐三藏</a:t>
            </a:r>
            <a:r>
              <a:rPr lang="en-US" altLang="zh-CN" dirty="0"/>
              <a:t>  </a:t>
            </a:r>
            <a:r>
              <a:rPr lang="zh-CN" altLang="zh-CN" dirty="0"/>
              <a:t>圣僧恨逐美猴王</a:t>
            </a:r>
            <a:endParaRPr lang="zh-CN" altLang="zh-CN" dirty="0"/>
          </a:p>
          <a:p>
            <a:r>
              <a:rPr lang="zh-CN" altLang="zh-CN" dirty="0"/>
              <a:t>唐僧遣悟空去化斋饭。山中妖精，一变美女，二变老妇，三变老翁，迷惑唐僧，悟空打死妖精，唐僧大怒，逐走悟空。</a:t>
            </a:r>
            <a:endParaRPr lang="zh-CN" altLang="zh-CN" dirty="0"/>
          </a:p>
          <a:p>
            <a:r>
              <a:rPr lang="en-US" altLang="zh-CN" dirty="0"/>
              <a:t>●</a:t>
            </a:r>
            <a:r>
              <a:rPr lang="zh-CN" altLang="zh-CN" dirty="0"/>
              <a:t>第二十八回</a:t>
            </a:r>
            <a:r>
              <a:rPr lang="en-US" altLang="zh-CN" dirty="0"/>
              <a:t>  </a:t>
            </a:r>
            <a:r>
              <a:rPr lang="zh-CN" altLang="zh-CN" dirty="0"/>
              <a:t>花果山群妖聚义</a:t>
            </a:r>
            <a:r>
              <a:rPr lang="en-US" altLang="zh-CN" dirty="0"/>
              <a:t>  </a:t>
            </a:r>
            <a:r>
              <a:rPr lang="zh-CN" altLang="zh-CN" dirty="0"/>
              <a:t>黑松林三藏逢魔</a:t>
            </a:r>
            <a:endParaRPr lang="zh-CN" altLang="zh-CN" dirty="0"/>
          </a:p>
          <a:p>
            <a:r>
              <a:rPr lang="zh-CN" altLang="zh-CN" dirty="0"/>
              <a:t>悟空回到花果山，播风扬石，砸死上山捕猴的众猎户。</a:t>
            </a:r>
            <a:endParaRPr lang="zh-CN" altLang="zh-CN" dirty="0"/>
          </a:p>
          <a:p>
            <a:r>
              <a:rPr lang="zh-CN" altLang="zh-CN" dirty="0"/>
              <a:t>唐僧误入妖穴被擒。八戒</a:t>
            </a:r>
            <a:r>
              <a:rPr lang="en-US" altLang="zh-CN" dirty="0"/>
              <a:t>.</a:t>
            </a:r>
            <a:r>
              <a:rPr lang="zh-CN" altLang="zh-CN" dirty="0"/>
              <a:t>沙僧与与老妖黄袍怪在半空中乱杀。</a:t>
            </a:r>
            <a:endParaRPr lang="zh-CN" altLang="zh-CN" dirty="0"/>
          </a:p>
          <a:p>
            <a:r>
              <a:rPr lang="en-US" altLang="zh-CN" dirty="0"/>
              <a:t>●</a:t>
            </a:r>
            <a:r>
              <a:rPr lang="zh-CN" altLang="zh-CN" dirty="0"/>
              <a:t>第二十九回</a:t>
            </a:r>
            <a:r>
              <a:rPr lang="en-US" altLang="zh-CN" dirty="0"/>
              <a:t>  </a:t>
            </a:r>
            <a:r>
              <a:rPr lang="zh-CN" altLang="zh-CN" dirty="0"/>
              <a:t>脱难江流来国土</a:t>
            </a:r>
            <a:r>
              <a:rPr lang="en-US" altLang="zh-CN" dirty="0"/>
              <a:t>  </a:t>
            </a:r>
            <a:r>
              <a:rPr lang="zh-CN" altLang="zh-CN" dirty="0"/>
              <a:t>承恩八戒转山林</a:t>
            </a:r>
            <a:endParaRPr lang="zh-CN" altLang="zh-CN" dirty="0"/>
          </a:p>
          <a:p>
            <a:r>
              <a:rPr lang="zh-CN" altLang="zh-CN" dirty="0"/>
              <a:t>唐僧在洞内见一妇人，自称是宝象国公主，十三年前被黄袍怪摄来。公主劝老妖释入唐僧。行到宝象，国唐僧向国王递上妇人所托书信。国王恳求八戒</a:t>
            </a:r>
            <a:r>
              <a:rPr lang="en-US" altLang="zh-CN" dirty="0"/>
              <a:t>.</a:t>
            </a:r>
            <a:r>
              <a:rPr lang="zh-CN" altLang="zh-CN" dirty="0"/>
              <a:t>沙僧降妖救女，二人应诺，往战黄袍怪，八戒难敌，钻入草丛躲藏。沙僧被黄袍怪擒入洞中。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0000"/>
          </a:bodyPr>
          <a:lstStyle/>
          <a:p>
            <a:r>
              <a:rPr lang="zh-CN" altLang="zh-CN" b="1" dirty="0"/>
              <a:t>第一回</a:t>
            </a:r>
            <a:r>
              <a:rPr lang="en-US" altLang="zh-CN" b="1" dirty="0"/>
              <a:t>  </a:t>
            </a:r>
            <a:r>
              <a:rPr lang="zh-CN" altLang="zh-CN" b="1" dirty="0"/>
              <a:t>灵根育孕源流出</a:t>
            </a:r>
            <a:r>
              <a:rPr lang="en-US" altLang="zh-CN" b="1" dirty="0"/>
              <a:t>      </a:t>
            </a:r>
            <a:r>
              <a:rPr lang="zh-CN" altLang="zh-CN" b="1" dirty="0"/>
              <a:t>心性修持大道生</a:t>
            </a:r>
            <a:endParaRPr lang="zh-CN" altLang="zh-CN" dirty="0"/>
          </a:p>
          <a:p>
            <a:pPr marL="0" indent="0">
              <a:lnSpc>
                <a:spcPct val="150000"/>
              </a:lnSpc>
              <a:buNone/>
            </a:pPr>
            <a:r>
              <a:rPr lang="zh-CN" altLang="zh-CN" b="1" dirty="0"/>
              <a:t>东胜神洲傲来国海中有花果山，山项上一仙石孕育出一石猴。石猴在所居涧水源头寻到名为</a:t>
            </a:r>
            <a:r>
              <a:rPr lang="en-US" altLang="zh-CN" b="1" dirty="0"/>
              <a:t>“</a:t>
            </a:r>
            <a:r>
              <a:rPr lang="zh-CN" altLang="zh-CN" b="1" dirty="0"/>
              <a:t>水帘洞</a:t>
            </a:r>
            <a:r>
              <a:rPr lang="en-US" altLang="zh-CN" b="1" dirty="0"/>
              <a:t>”</a:t>
            </a:r>
            <a:r>
              <a:rPr lang="zh-CN" altLang="zh-CN" b="1" dirty="0"/>
              <a:t>的石洞，被群猴拥戴为王。又过三五百年，石猴忽为人生无常，不得久寿而悲啼。根据一老猴指点，石猴经南赡训洲到西牛贺洲，上灵台方寸山，入斜月三星洞，拜见菩提祖师，被收为徒，起名曰孙悟空。</a:t>
            </a:r>
            <a:endParaRPr lang="zh-CN" altLang="zh-CN" b="1" dirty="0"/>
          </a:p>
          <a:p>
            <a:endParaRPr lang="zh-CN" altLang="en-US" b="1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336704"/>
          </a:xfrm>
        </p:spPr>
        <p:txBody>
          <a:bodyPr>
            <a:normAutofit fontScale="85000" lnSpcReduction="20000"/>
          </a:bodyPr>
          <a:lstStyle/>
          <a:p>
            <a:r>
              <a:rPr lang="en-US" altLang="zh-CN" dirty="0"/>
              <a:t>●</a:t>
            </a:r>
            <a:r>
              <a:rPr lang="zh-CN" altLang="zh-CN" dirty="0"/>
              <a:t>第三十回</a:t>
            </a:r>
            <a:r>
              <a:rPr lang="en-US" altLang="zh-CN" dirty="0"/>
              <a:t>  </a:t>
            </a:r>
            <a:r>
              <a:rPr lang="zh-CN" altLang="zh-CN" dirty="0"/>
              <a:t>邪魔侵正法</a:t>
            </a:r>
            <a:r>
              <a:rPr lang="en-US" altLang="zh-CN" dirty="0"/>
              <a:t>  </a:t>
            </a:r>
            <a:r>
              <a:rPr lang="zh-CN" altLang="zh-CN" dirty="0"/>
              <a:t>意马忆心猿</a:t>
            </a:r>
            <a:endParaRPr lang="zh-CN" altLang="zh-CN" dirty="0"/>
          </a:p>
          <a:p>
            <a:r>
              <a:rPr lang="zh-CN" altLang="zh-CN" dirty="0"/>
              <a:t>黄袍怪变为一美男子，前往宝象国探望岳丈国王，将唐倍变为猛虎。白龙马变为宫娥，举刀暗算黄袍怪，被打中后腿。八戒要回高老庄，白龙马劝他去找悟空。悟拒绝，八戒下山大骂，被众猴捉回。</a:t>
            </a:r>
            <a:endParaRPr lang="zh-CN" altLang="zh-CN" dirty="0"/>
          </a:p>
          <a:p>
            <a:r>
              <a:rPr lang="en-US" altLang="zh-CN" dirty="0"/>
              <a:t>●</a:t>
            </a:r>
            <a:r>
              <a:rPr lang="zh-CN" altLang="zh-CN" dirty="0"/>
              <a:t>第三十一回</a:t>
            </a:r>
            <a:r>
              <a:rPr lang="en-US" altLang="zh-CN" dirty="0"/>
              <a:t>  </a:t>
            </a:r>
            <a:r>
              <a:rPr lang="zh-CN" altLang="zh-CN" dirty="0"/>
              <a:t>猪八戒义激猴王</a:t>
            </a:r>
            <a:r>
              <a:rPr lang="en-US" altLang="zh-CN" dirty="0"/>
              <a:t>  </a:t>
            </a:r>
            <a:r>
              <a:rPr lang="zh-CN" altLang="zh-CN" dirty="0"/>
              <a:t>孙行者智降九怪</a:t>
            </a:r>
            <a:endParaRPr lang="zh-CN" altLang="zh-CN" dirty="0"/>
          </a:p>
          <a:p>
            <a:r>
              <a:rPr lang="zh-CN" altLang="zh-CN" dirty="0"/>
              <a:t>八戒用激将法使悟空当下随他前来。悟空变成公主痛哭，吞下九怪的内丹舍利，现出本象，一路棍棒打得妖怪无影无踪。悟空去天界查访，星神念动咒语，将那私自下凡作怪的奎木狼收回。悟空将公主带回国，并使唐僧恢复原身。</a:t>
            </a:r>
            <a:endParaRPr lang="zh-CN" altLang="zh-CN" dirty="0"/>
          </a:p>
          <a:p>
            <a:r>
              <a:rPr lang="en-US" altLang="zh-CN" dirty="0"/>
              <a:t>●</a:t>
            </a:r>
            <a:r>
              <a:rPr lang="zh-CN" altLang="zh-CN" dirty="0"/>
              <a:t>第三十二回</a:t>
            </a:r>
            <a:r>
              <a:rPr lang="en-US" altLang="zh-CN" dirty="0"/>
              <a:t>  </a:t>
            </a:r>
            <a:r>
              <a:rPr lang="zh-CN" altLang="zh-CN" dirty="0"/>
              <a:t>平顶山功曹传信</a:t>
            </a:r>
            <a:r>
              <a:rPr lang="en-US" altLang="zh-CN" dirty="0"/>
              <a:t>  </a:t>
            </a:r>
            <a:r>
              <a:rPr lang="zh-CN" altLang="zh-CN" dirty="0"/>
              <a:t>莲花洞木母逢灾</a:t>
            </a:r>
            <a:endParaRPr lang="zh-CN" altLang="zh-CN" dirty="0"/>
          </a:p>
          <a:p>
            <a:r>
              <a:rPr lang="zh-CN" altLang="zh-CN" dirty="0"/>
              <a:t>行至一山，悟空听说有妖，撺掇师父让八戒去巡山。八戒要躲懒睡觉，编谎骗人，但被变成虫的悟空一一听知，当面戳穿其谎言。八戒只得再去探路。两妖之一的银角大王率众妖洞巡逻，捉住八戒。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264696"/>
          </a:xfrm>
        </p:spPr>
        <p:txBody>
          <a:bodyPr>
            <a:normAutofit fontScale="92500" lnSpcReduction="20000"/>
          </a:bodyPr>
          <a:lstStyle/>
          <a:p>
            <a:r>
              <a:rPr lang="en-US" altLang="zh-CN" dirty="0"/>
              <a:t>●</a:t>
            </a:r>
            <a:r>
              <a:rPr lang="zh-CN" altLang="zh-CN" dirty="0"/>
              <a:t>第三十三回</a:t>
            </a:r>
            <a:r>
              <a:rPr lang="en-US" altLang="zh-CN" dirty="0"/>
              <a:t>  </a:t>
            </a:r>
            <a:r>
              <a:rPr lang="zh-CN" altLang="zh-CN" dirty="0"/>
              <a:t>外道迷真性</a:t>
            </a:r>
            <a:r>
              <a:rPr lang="en-US" altLang="zh-CN" dirty="0"/>
              <a:t>  </a:t>
            </a:r>
            <a:r>
              <a:rPr lang="zh-CN" altLang="zh-CN" dirty="0"/>
              <a:t>天神助本心</a:t>
            </a:r>
            <a:endParaRPr lang="zh-CN" altLang="zh-CN" dirty="0"/>
          </a:p>
          <a:p>
            <a:r>
              <a:rPr lang="zh-CN" altLang="zh-CN" dirty="0"/>
              <a:t>银角大王变做一跌折腿的道士躺在路上，唐僧让悟空将其背起。那妖遣来三座大山压住悟空，将唐僧</a:t>
            </a:r>
            <a:r>
              <a:rPr lang="en-US" altLang="zh-CN" dirty="0"/>
              <a:t>.</a:t>
            </a:r>
            <a:r>
              <a:rPr lang="zh-CN" altLang="zh-CN" dirty="0"/>
              <a:t>沙僧拿到洞中。土地</a:t>
            </a:r>
            <a:r>
              <a:rPr lang="en-US" altLang="zh-CN" dirty="0"/>
              <a:t>.</a:t>
            </a:r>
            <a:r>
              <a:rPr lang="zh-CN" altLang="zh-CN" dirty="0"/>
              <a:t>山神等搬开大山，使悟空脱身。悟空变成老道士，在哪吒太子帮助下，用假葫芦换了妖怪装人的真葫芦。</a:t>
            </a:r>
            <a:endParaRPr lang="zh-CN" altLang="zh-CN" dirty="0"/>
          </a:p>
          <a:p>
            <a:r>
              <a:rPr lang="en-US" altLang="zh-CN" dirty="0"/>
              <a:t>●</a:t>
            </a:r>
            <a:r>
              <a:rPr lang="zh-CN" altLang="zh-CN" dirty="0"/>
              <a:t>第三十四回</a:t>
            </a:r>
            <a:r>
              <a:rPr lang="en-US" altLang="zh-CN" dirty="0"/>
              <a:t>  </a:t>
            </a:r>
            <a:r>
              <a:rPr lang="zh-CN" altLang="zh-CN" dirty="0"/>
              <a:t>魔王巧算困心猿</a:t>
            </a:r>
            <a:r>
              <a:rPr lang="en-US" altLang="zh-CN" dirty="0"/>
              <a:t>  </a:t>
            </a:r>
            <a:r>
              <a:rPr lang="zh-CN" altLang="zh-CN" dirty="0"/>
              <a:t>大圣腾那骗宝贝</a:t>
            </a:r>
            <a:endParaRPr lang="zh-CN" altLang="zh-CN" dirty="0"/>
          </a:p>
          <a:p>
            <a:r>
              <a:rPr lang="zh-CN" altLang="zh-CN" dirty="0"/>
              <a:t>悟空变老妖进洞，被吊起的八戒识出走了风声。银角大王与悟空大战。悟空抛出压从老妖处得的幌金绳将对手捆住。银角大王念松绳咒解脱，反用绳捆住悟空。悟空变出钢锉，锉断绳子脱身。又变成小妖偷走幌金绳。银角大王用葫芦装了悟空。悟空骗魔开启葫芦，乘机逃出，再潜入洞，偷得葫芦。</a:t>
            </a:r>
            <a:endParaRPr lang="zh-CN" alt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476672"/>
            <a:ext cx="8229600" cy="6192688"/>
          </a:xfrm>
        </p:spPr>
        <p:txBody>
          <a:bodyPr>
            <a:normAutofit fontScale="92500" lnSpcReduction="10000"/>
          </a:bodyPr>
          <a:lstStyle/>
          <a:p>
            <a:r>
              <a:rPr lang="en-US" altLang="zh-CN" dirty="0"/>
              <a:t>●</a:t>
            </a:r>
            <a:r>
              <a:rPr lang="zh-CN" altLang="zh-CN" dirty="0"/>
              <a:t>第三十五回</a:t>
            </a:r>
            <a:r>
              <a:rPr lang="en-US" altLang="zh-CN" dirty="0"/>
              <a:t>  </a:t>
            </a:r>
            <a:r>
              <a:rPr lang="zh-CN" altLang="zh-CN" dirty="0"/>
              <a:t>外道施威欺正性</a:t>
            </a:r>
            <a:r>
              <a:rPr lang="en-US" altLang="zh-CN" dirty="0"/>
              <a:t>  </a:t>
            </a:r>
            <a:r>
              <a:rPr lang="zh-CN" altLang="zh-CN" dirty="0"/>
              <a:t>心猿获宝伏邪魔</a:t>
            </a:r>
            <a:r>
              <a:rPr lang="en-US" altLang="zh-CN" dirty="0"/>
              <a:t> </a:t>
            </a:r>
            <a:endParaRPr lang="zh-CN" altLang="zh-CN" dirty="0"/>
          </a:p>
          <a:p>
            <a:r>
              <a:rPr lang="zh-CN" altLang="zh-CN" dirty="0"/>
              <a:t>银角大王被悟空用葫芦装入， 顷刻便化为水。金角大王用扇扌</a:t>
            </a:r>
            <a:r>
              <a:rPr lang="en-US" altLang="zh-CN" dirty="0"/>
              <a:t>+</a:t>
            </a:r>
            <a:r>
              <a:rPr lang="zh-CN" altLang="zh-CN" dirty="0"/>
              <a:t>扇出烈火败悟空。悟空钻入洞内，窃得净瓶和扇子。将老魔装入净瓶，太上老君说受观音之托，让童子化为两位妖魔考验唐僧师徒。二童子复活归天。</a:t>
            </a:r>
            <a:endParaRPr lang="zh-CN" altLang="zh-CN" dirty="0"/>
          </a:p>
          <a:p>
            <a:r>
              <a:rPr lang="en-US" altLang="zh-CN" dirty="0"/>
              <a:t>●</a:t>
            </a:r>
            <a:r>
              <a:rPr lang="zh-CN" altLang="zh-CN" dirty="0"/>
              <a:t>第三十六回</a:t>
            </a:r>
            <a:r>
              <a:rPr lang="en-US" altLang="zh-CN" dirty="0"/>
              <a:t>  </a:t>
            </a:r>
            <a:r>
              <a:rPr lang="zh-CN" altLang="zh-CN" dirty="0"/>
              <a:t>心猿正处诸缘伏</a:t>
            </a:r>
            <a:r>
              <a:rPr lang="en-US" altLang="zh-CN" dirty="0"/>
              <a:t>  </a:t>
            </a:r>
            <a:r>
              <a:rPr lang="zh-CN" altLang="zh-CN" dirty="0"/>
              <a:t>劈破傍门见月明</a:t>
            </a:r>
            <a:endParaRPr lang="zh-CN" altLang="zh-CN" dirty="0"/>
          </a:p>
          <a:p>
            <a:r>
              <a:rPr lang="zh-CN" altLang="zh-CN" dirty="0"/>
              <a:t>来到一座破寺，师徒四人在庭院赏月。唐僧思乡，悟空以月为喻，为其点明</a:t>
            </a:r>
            <a:r>
              <a:rPr lang="en-US" altLang="zh-CN" dirty="0"/>
              <a:t>“</a:t>
            </a:r>
            <a:r>
              <a:rPr lang="zh-CN" altLang="zh-CN" dirty="0"/>
              <a:t>见佛空易，返故田亦易</a:t>
            </a:r>
            <a:r>
              <a:rPr lang="en-US" altLang="zh-CN" dirty="0"/>
              <a:t>”</a:t>
            </a:r>
            <a:r>
              <a:rPr lang="zh-CN" altLang="zh-CN" dirty="0"/>
              <a:t>之理，唐僧解悟，满心欢喜。八戒</a:t>
            </a:r>
            <a:r>
              <a:rPr lang="en-US" altLang="zh-CN" dirty="0"/>
              <a:t>.</a:t>
            </a:r>
            <a:r>
              <a:rPr lang="zh-CN" altLang="zh-CN" dirty="0"/>
              <a:t>沙僧观月，于佛理亦各有所得。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260648"/>
            <a:ext cx="8229600" cy="5865515"/>
          </a:xfrm>
        </p:spPr>
        <p:txBody>
          <a:bodyPr>
            <a:normAutofit fontScale="82500"/>
          </a:bodyPr>
          <a:lstStyle/>
          <a:p>
            <a:r>
              <a:rPr lang="zh-CN" altLang="zh-CN" dirty="0" smtClean="0"/>
              <a:t>第三十三回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外道迷真性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天神助本心</a:t>
            </a:r>
            <a:endParaRPr lang="zh-CN" altLang="zh-CN" dirty="0" smtClean="0"/>
          </a:p>
          <a:p>
            <a:r>
              <a:rPr lang="zh-CN" altLang="zh-CN" dirty="0" smtClean="0"/>
              <a:t>银角大王变做一跌折腿的道士躺在路上，唐僧让悟空将其背起。那妖遣来三座大山压住悟空，将唐僧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沙僧拿到洞中。土地</a:t>
            </a:r>
            <a:r>
              <a:rPr lang="en-US" altLang="zh-CN" dirty="0" smtClean="0"/>
              <a:t>.</a:t>
            </a:r>
            <a:r>
              <a:rPr lang="zh-CN" altLang="zh-CN" dirty="0" smtClean="0"/>
              <a:t>山神等搬开大山，使悟空脱身。悟空变成老道士，在哪吒太子帮助下，用假葫芦换了妖怪装人的真葫芦。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第三十四回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魔王巧算困心猿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大圣腾那骗宝贝</a:t>
            </a:r>
            <a:endParaRPr lang="zh-CN" altLang="zh-CN" dirty="0" smtClean="0"/>
          </a:p>
          <a:p>
            <a:r>
              <a:rPr lang="zh-CN" altLang="zh-CN" dirty="0" smtClean="0"/>
              <a:t>悟空变老妖进洞，被吊起的八戒识出走了风声。银角大王与悟空大战。悟空抛出压从老妖处得的幌金绳将对手捆住。银角大王念松绳咒解脱，反用绳捆住悟空。悟空变出钢锉，锉断绳子脱身。又变成小妖偷走幌金绳。银角大王用葫芦装了悟空。悟空骗魔开启葫芦，乘机逃出，再潜入洞，偷得葫芦。</a:t>
            </a:r>
            <a:endParaRPr lang="zh-CN" altLang="en-US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764704"/>
            <a:ext cx="8229600" cy="5361459"/>
          </a:xfrm>
        </p:spPr>
        <p:txBody>
          <a:bodyPr/>
          <a:lstStyle/>
          <a:p>
            <a:r>
              <a:rPr lang="en-US" altLang="zh-CN" dirty="0" smtClean="0"/>
              <a:t>●</a:t>
            </a:r>
            <a:r>
              <a:rPr lang="zh-CN" altLang="zh-CN" dirty="0" smtClean="0"/>
              <a:t>第三十五回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外道施威欺正性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心猿获宝伏邪魔</a:t>
            </a:r>
            <a:r>
              <a:rPr lang="en-US" altLang="zh-CN" dirty="0" smtClean="0"/>
              <a:t> </a:t>
            </a:r>
            <a:endParaRPr lang="zh-CN" altLang="zh-CN" dirty="0" smtClean="0"/>
          </a:p>
          <a:p>
            <a:r>
              <a:rPr lang="zh-CN" altLang="zh-CN" dirty="0" smtClean="0"/>
              <a:t>银角大王被悟空用葫芦装入， 顷刻便化为水。金角大王用扇扌</a:t>
            </a:r>
            <a:r>
              <a:rPr lang="en-US" altLang="zh-CN" dirty="0" smtClean="0"/>
              <a:t>+</a:t>
            </a:r>
            <a:r>
              <a:rPr lang="zh-CN" altLang="zh-CN" dirty="0" smtClean="0"/>
              <a:t>扇出烈火败悟空。悟空钻入洞内，窃得净瓶和扇子。将老魔装入净瓶，太上老君说受观音之托，让童子化为两位妖魔考验唐僧师徒。二童子复活归天。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525344"/>
          </a:xfrm>
        </p:spPr>
        <p:txBody>
          <a:bodyPr>
            <a:normAutofit fontScale="85000" lnSpcReduction="20000"/>
          </a:bodyPr>
          <a:lstStyle/>
          <a:p>
            <a:r>
              <a:rPr lang="en-US" altLang="zh-CN" dirty="0" smtClean="0"/>
              <a:t>●</a:t>
            </a:r>
            <a:r>
              <a:rPr lang="zh-CN" altLang="zh-CN" dirty="0" smtClean="0"/>
              <a:t>第三十六回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心猿正处诸缘伏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劈破傍门见月明</a:t>
            </a:r>
            <a:endParaRPr lang="zh-CN" altLang="zh-CN" dirty="0" smtClean="0"/>
          </a:p>
          <a:p>
            <a:r>
              <a:rPr lang="zh-CN" altLang="zh-CN" dirty="0" smtClean="0"/>
              <a:t>来到一座破寺，师徒四人在庭院赏月。唐僧思乡，悟空以月为喻，为其点明</a:t>
            </a:r>
            <a:r>
              <a:rPr lang="en-US" altLang="zh-CN" dirty="0" smtClean="0"/>
              <a:t>“</a:t>
            </a:r>
            <a:r>
              <a:rPr lang="zh-CN" altLang="zh-CN" dirty="0" smtClean="0"/>
              <a:t>见佛空易，返故田亦易</a:t>
            </a:r>
            <a:r>
              <a:rPr lang="en-US" altLang="zh-CN" dirty="0" smtClean="0"/>
              <a:t>”</a:t>
            </a:r>
            <a:r>
              <a:rPr lang="zh-CN" altLang="zh-CN" dirty="0" smtClean="0"/>
              <a:t>之理，唐僧解悟，满心欢喜。八戒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沙僧观月，于佛理亦各有所得。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第三十七回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鬼王夜谒唐三藏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悟空神化引婴儿</a:t>
            </a:r>
            <a:endParaRPr lang="zh-CN" altLang="zh-CN" dirty="0" smtClean="0"/>
          </a:p>
          <a:p>
            <a:r>
              <a:rPr lang="zh-CN" altLang="zh-CN" dirty="0" smtClean="0"/>
              <a:t>唐僧梦前来，自称是此地乌鸡国国王，三年前被一道士推入御花园井中害死， 道士变为国王篡位。又交给唐僧一玉王</a:t>
            </a:r>
            <a:r>
              <a:rPr lang="en-US" altLang="zh-CN" dirty="0" smtClean="0"/>
              <a:t>+</a:t>
            </a:r>
            <a:r>
              <a:rPr lang="zh-CN" altLang="zh-CN" dirty="0" smtClean="0"/>
              <a:t>圭。作为告知亲生太子的表记。 唐僧从梦中惊醒，但阶下却真有一玉王</a:t>
            </a:r>
            <a:r>
              <a:rPr lang="en-US" altLang="zh-CN" dirty="0" smtClean="0"/>
              <a:t>+</a:t>
            </a:r>
            <a:r>
              <a:rPr lang="zh-CN" altLang="zh-CN" dirty="0" smtClean="0"/>
              <a:t>圭。悟空变为白兔，将出城打猎的太引入寺中。又变成一矮人为太子言明其父王事，并请他回去向母验证。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第三十八回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婴儿问母知邪正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金木参玄见假真</a:t>
            </a:r>
            <a:endParaRPr lang="zh-CN" altLang="zh-CN" dirty="0" smtClean="0"/>
          </a:p>
          <a:p>
            <a:r>
              <a:rPr lang="zh-CN" altLang="zh-CN" dirty="0" smtClean="0"/>
              <a:t>母后和太子经过对证，确认现今君王为妖所变。悟空八是御花园，在芭蕉树下到已被掩埋的井。八戒下井，得国王尸身，背回寺中。并挑唆师父念紧箍咒逼悟空将死者医活。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188640"/>
            <a:ext cx="8229600" cy="6480720"/>
          </a:xfrm>
        </p:spPr>
        <p:txBody>
          <a:bodyPr>
            <a:normAutofit fontScale="92500" lnSpcReduction="20000"/>
          </a:bodyPr>
          <a:lstStyle/>
          <a:p>
            <a:r>
              <a:rPr lang="zh-CN" altLang="zh-CN" dirty="0" smtClean="0"/>
              <a:t>第三十九回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一粒金丹天上得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三年故主世间生</a:t>
            </a:r>
            <a:endParaRPr lang="zh-CN" altLang="zh-CN" dirty="0" smtClean="0"/>
          </a:p>
          <a:p>
            <a:r>
              <a:rPr lang="zh-CN" altLang="zh-CN" dirty="0" smtClean="0"/>
              <a:t>悟空向太上老君索得一粒还魂丹，救活国王，假国王大恐，变为唐僧，但因不会念紧箍咒而被识破。文殊菩萨对悟空说，国王曾将自己在御水河中浸了三日，故派遣骑来浸国王年，以报前恨。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第四十回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婴儿戏化禅心乱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猿马刀圭木母空</a:t>
            </a:r>
            <a:endParaRPr lang="zh-CN" altLang="zh-CN" dirty="0" smtClean="0"/>
          </a:p>
          <a:p>
            <a:r>
              <a:rPr lang="zh-CN" altLang="zh-CN" dirty="0" smtClean="0"/>
              <a:t>红孩儿纵风将唐僧慑走。悟空得知红孩儿是自己五百年前结拜的</a:t>
            </a:r>
            <a:endParaRPr lang="zh-CN" altLang="zh-CN" dirty="0" smtClean="0"/>
          </a:p>
          <a:p>
            <a:r>
              <a:rPr lang="zh-CN" altLang="zh-CN" dirty="0" smtClean="0"/>
              <a:t>兄长牛魔王之子，欲借此关系向他讨还师父。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第四十一回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心猿遭火败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木母被魔擒</a:t>
            </a:r>
            <a:endParaRPr lang="zh-CN" altLang="zh-CN" dirty="0" smtClean="0"/>
          </a:p>
          <a:p>
            <a:r>
              <a:rPr lang="zh-CN" altLang="zh-CN" dirty="0" smtClean="0"/>
              <a:t>红孩儿不信悟空所说，从口鼻中喷出烟火烧退悟空八戒。龙王弟兄被请来向红孩儿喷水，反使一身烟火的悟空几乎被激死。八戒去请观音，被那怪假扮观音，赚入洞内。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260648"/>
            <a:ext cx="8229600" cy="6408712"/>
          </a:xfrm>
        </p:spPr>
        <p:txBody>
          <a:bodyPr>
            <a:normAutofit fontScale="92500" lnSpcReduction="10000"/>
          </a:bodyPr>
          <a:lstStyle/>
          <a:p>
            <a:r>
              <a:rPr lang="zh-CN" altLang="zh-CN" dirty="0" smtClean="0"/>
              <a:t>第四十二回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大圣殷勤拜南海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观音慈善缚红孩</a:t>
            </a:r>
            <a:endParaRPr lang="zh-CN" altLang="zh-CN" dirty="0" smtClean="0"/>
          </a:p>
          <a:p>
            <a:r>
              <a:rPr lang="zh-CN" altLang="zh-CN" dirty="0" smtClean="0"/>
              <a:t>悟空变做牛魔王被红孩儿问破绽，纵筋斗云径投南海，请观音收服了红孩儿。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第四十三回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黑河妖孽擒僧去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西洋龙子捉鼍回</a:t>
            </a:r>
            <a:endParaRPr lang="zh-CN" altLang="zh-CN" dirty="0" smtClean="0"/>
          </a:p>
          <a:p>
            <a:r>
              <a:rPr lang="zh-CN" altLang="zh-CN" dirty="0" smtClean="0"/>
              <a:t>黑水河中妖怪变成船家，将乘船的唐僧</a:t>
            </a:r>
            <a:r>
              <a:rPr lang="en-US" altLang="zh-CN" dirty="0" smtClean="0"/>
              <a:t>.</a:t>
            </a:r>
            <a:r>
              <a:rPr lang="zh-CN" altLang="zh-CN" dirty="0" smtClean="0"/>
              <a:t>八戒摄去水底。沙僧潜水与那怪大战，不能获胜。悟空问罪于龙王。龙王命太子摩昂前去收伏。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第四十四回 半身元运逢车力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心正妖邪度脊关</a:t>
            </a:r>
            <a:endParaRPr lang="zh-CN" altLang="zh-CN" dirty="0" smtClean="0"/>
          </a:p>
          <a:p>
            <a:r>
              <a:rPr lang="zh-CN" altLang="zh-CN" dirty="0" smtClean="0"/>
              <a:t>行至车迟国。国王兴道灭佛，僧人都被罚做苦工。悟空监工道士，放走诸僧，又叫醒八戒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沙僧，鼓风吹散道士之会，推倒观内塑像，变为三清大吃供品。</a:t>
            </a:r>
            <a:endParaRPr lang="zh-CN" altLang="zh-CN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260648"/>
            <a:ext cx="8229600" cy="6264696"/>
          </a:xfrm>
        </p:spPr>
        <p:txBody>
          <a:bodyPr>
            <a:normAutofit fontScale="85000" lnSpcReduction="20000"/>
          </a:bodyPr>
          <a:lstStyle/>
          <a:p>
            <a:r>
              <a:rPr lang="zh-CN" altLang="zh-CN" dirty="0" smtClean="0"/>
              <a:t>第四十五回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三清观大圣留名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车迟国猴王显法</a:t>
            </a:r>
            <a:endParaRPr lang="zh-CN" altLang="zh-CN" dirty="0" smtClean="0"/>
          </a:p>
          <a:p>
            <a:r>
              <a:rPr lang="zh-CN" altLang="zh-CN" dirty="0" smtClean="0"/>
              <a:t>众道士将三人当作降临的三清祈拜， 以求对水。三人将尿施与，纵云而回。三大仙向国王奏说悟空等打死道士</a:t>
            </a:r>
            <a:r>
              <a:rPr lang="en-US" altLang="zh-CN" dirty="0" smtClean="0"/>
              <a:t>.</a:t>
            </a:r>
            <a:r>
              <a:rPr lang="zh-CN" altLang="zh-CN" dirty="0" smtClean="0"/>
              <a:t>冒充三清事。国王命唐僧等与三大仙赌赛求雨。虎力大仙先登坛弄法，召来风</a:t>
            </a:r>
            <a:r>
              <a:rPr lang="en-US" altLang="zh-CN" dirty="0" smtClean="0"/>
              <a:t>.</a:t>
            </a:r>
            <a:r>
              <a:rPr lang="zh-CN" altLang="zh-CN" dirty="0" smtClean="0"/>
              <a:t>云</a:t>
            </a:r>
            <a:r>
              <a:rPr lang="en-US" altLang="zh-CN" dirty="0" smtClean="0"/>
              <a:t>.</a:t>
            </a:r>
            <a:r>
              <a:rPr lang="zh-CN" altLang="zh-CN" dirty="0" smtClean="0"/>
              <a:t>雾诸神和四海龙王，被悟空使法力阻住，无雨降下。悟空登坛，风雷大作，暴雨倾盆。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第四十六回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外道弄强欺正法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心猿显圣灭诸邪</a:t>
            </a:r>
            <a:endParaRPr lang="zh-CN" altLang="zh-CN" dirty="0" smtClean="0"/>
          </a:p>
          <a:p>
            <a:r>
              <a:rPr lang="zh-CN" altLang="zh-CN" dirty="0" smtClean="0"/>
              <a:t>虎力与唐僧各在一高台上坐禅。虎力变出臭虫咬唐僧，悟家变成蜈蚣叮虎力大仙，使他跌下；赌猜柜中之物，赌砍头剖腹油锅洗澡等：由于悟空使计，三大仙皆输。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第四十七回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圣僧夜阻通天水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金木垂慈救小童</a:t>
            </a:r>
            <a:endParaRPr lang="zh-CN" altLang="zh-CN" dirty="0" smtClean="0"/>
          </a:p>
          <a:p>
            <a:r>
              <a:rPr lang="zh-CN" altLang="zh-CN" dirty="0" smtClean="0"/>
              <a:t>前方到八百里的通天河。四人夜宿在河边村里一老者家，听说此地有一录感大王，惯施甘雨，唯每年需吃一对童男女，今年轮到吃自己之女与其弟之子。悟空变童男，让八戒变童女，在庙里等候那妖。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336704"/>
          </a:xfrm>
        </p:spPr>
        <p:txBody>
          <a:bodyPr>
            <a:normAutofit fontScale="85000" lnSpcReduction="10000"/>
          </a:bodyPr>
          <a:lstStyle/>
          <a:p>
            <a:r>
              <a:rPr lang="zh-CN" altLang="zh-CN" dirty="0" smtClean="0"/>
              <a:t>四十八回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魔弄寒风飘大雪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僧思拜佛履层冰</a:t>
            </a:r>
            <a:endParaRPr lang="zh-CN" altLang="zh-CN" dirty="0" smtClean="0"/>
          </a:p>
          <a:p>
            <a:r>
              <a:rPr lang="zh-CN" altLang="zh-CN" dirty="0" smtClean="0"/>
              <a:t>那怪被八戒举耙筑下两片鱼鳞，逃回水宫。妖怪冻结河面。诱唐僧踏冰过河，使其落入水中。被藏于宫后石匣内。八戒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沙僧</a:t>
            </a:r>
            <a:r>
              <a:rPr lang="en-US" altLang="zh-CN" dirty="0" smtClean="0"/>
              <a:t>.</a:t>
            </a:r>
            <a:r>
              <a:rPr lang="zh-CN" altLang="zh-CN" dirty="0" smtClean="0"/>
              <a:t>白马和悟空会齐，返回村庄。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第四十九回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三藏有灾沉水底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观音救难现鱼篮</a:t>
            </a:r>
            <a:endParaRPr lang="zh-CN" altLang="zh-CN" dirty="0" smtClean="0"/>
          </a:p>
          <a:p>
            <a:r>
              <a:rPr lang="zh-CN" altLang="zh-CN" dirty="0" smtClean="0"/>
              <a:t>八戒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沙僧将怪引出水面，悟空抡棒便打，那怪潜入水中不出。观音被悟空请来，收伏妖怪，言明那怪是自己池中金鱼走脱成精。河中老鼋驮唐僧师徒过河，并托唐僧去西天问佛祖自己将来之事。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第五十回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情乱性从因爱欲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神昏心动遇魔头</a:t>
            </a:r>
            <a:endParaRPr lang="zh-CN" altLang="zh-CN" dirty="0" smtClean="0"/>
          </a:p>
          <a:p>
            <a:r>
              <a:rPr lang="zh-CN" altLang="zh-CN" dirty="0" smtClean="0"/>
              <a:t>悟空以金箍棒画一阻妖之圈，让唐僧等坐在圈内，便去化斋。唐僧三人不耐等候，遂出圈行至前方人家，误入独角兕大王之魔洞。悟空忙赶去与魔交战，却被那魔抛出一个圈子，将金箍棒套去。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b="1" dirty="0"/>
              <a:t>第二回</a:t>
            </a:r>
            <a:r>
              <a:rPr lang="en-US" altLang="zh-CN" b="1" dirty="0"/>
              <a:t>  </a:t>
            </a:r>
            <a:r>
              <a:rPr lang="zh-CN" altLang="zh-CN" b="1" dirty="0"/>
              <a:t>悟彻菩提真妙理</a:t>
            </a:r>
            <a:r>
              <a:rPr lang="en-US" altLang="zh-CN" b="1" dirty="0"/>
              <a:t>  </a:t>
            </a:r>
            <a:r>
              <a:rPr lang="zh-CN" altLang="zh-CN" b="1" dirty="0"/>
              <a:t>断魔归本合元神</a:t>
            </a:r>
            <a:endParaRPr lang="zh-CN" altLang="zh-CN" dirty="0"/>
          </a:p>
          <a:p>
            <a:r>
              <a:rPr lang="zh-CN" altLang="zh-CN" dirty="0"/>
              <a:t>悟空从祖师学得长生之道、七十二般变化及</a:t>
            </a:r>
            <a:r>
              <a:rPr lang="en-US" altLang="zh-CN" dirty="0"/>
              <a:t>“</a:t>
            </a:r>
            <a:r>
              <a:rPr lang="zh-CN" altLang="zh-CN" dirty="0"/>
              <a:t>筋斗云</a:t>
            </a:r>
            <a:r>
              <a:rPr lang="en-US" altLang="zh-CN" dirty="0"/>
              <a:t>”</a:t>
            </a:r>
            <a:r>
              <a:rPr lang="zh-CN" altLang="zh-CN" dirty="0"/>
              <a:t>。一日，悟空受众人挑唆，变为松树，引起祖师不快，被逐出洞。回到花果山，与占山妖魔厮斗取胜，带回被掳的众猴与物品。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188640"/>
            <a:ext cx="8229600" cy="6912768"/>
          </a:xfrm>
        </p:spPr>
        <p:txBody>
          <a:bodyPr>
            <a:normAutofit fontScale="85000" lnSpcReduction="10000"/>
          </a:bodyPr>
          <a:lstStyle/>
          <a:p>
            <a:r>
              <a:rPr lang="zh-CN" altLang="zh-CN" dirty="0" smtClean="0"/>
              <a:t>第五十一回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心猿空用千般计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水火无功难炼魔</a:t>
            </a:r>
            <a:endParaRPr lang="zh-CN" altLang="zh-CN" dirty="0" smtClean="0"/>
          </a:p>
          <a:p>
            <a:r>
              <a:rPr lang="zh-CN" altLang="zh-CN" dirty="0" smtClean="0"/>
              <a:t>悟空上天查访那怪来历无果，先后请来托塔天王父子</a:t>
            </a:r>
            <a:r>
              <a:rPr lang="en-US" altLang="zh-CN" dirty="0" smtClean="0"/>
              <a:t>.</a:t>
            </a:r>
            <a:r>
              <a:rPr lang="zh-CN" altLang="zh-CN" dirty="0" smtClean="0"/>
              <a:t>火神</a:t>
            </a:r>
            <a:r>
              <a:rPr lang="en-US" altLang="zh-CN" dirty="0" smtClean="0"/>
              <a:t>.</a:t>
            </a:r>
            <a:r>
              <a:rPr lang="zh-CN" altLang="zh-CN" dirty="0" smtClean="0"/>
              <a:t>黄河神等助战，皆未取胜。悟空发怒，以毫毛变出三五十小猴，又被套走，悟空变苍蝇飞入洞，拿起金箍棒一路打了出去。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第五十二回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悟空大闹金山白几洞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如来暗示主人公</a:t>
            </a:r>
            <a:endParaRPr lang="zh-CN" altLang="zh-CN" dirty="0" smtClean="0"/>
          </a:p>
          <a:p>
            <a:r>
              <a:rPr lang="zh-CN" altLang="zh-CN" dirty="0" smtClean="0"/>
              <a:t>悟空变成促织入洞，拿了诸神被套去的兵器出来，又被那怪使圈子套走。如来佛遣十八罗汉来，亦斗怪不过。一罗法言，如来曾示意去问太上老君降怪之法。悟空请来老君，用芭扇出那怪三相，原来是老君座骑青牛，其圈为老君的金刚琢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第五十三回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禅主吞餐怀鬼孕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黄婆运水解邪胎</a:t>
            </a:r>
            <a:endParaRPr lang="zh-CN" altLang="zh-CN" dirty="0" smtClean="0"/>
          </a:p>
          <a:p>
            <a:r>
              <a:rPr lang="zh-CN" altLang="zh-CN" dirty="0" smtClean="0"/>
              <a:t>唐僧和八戒饮了河水而怀胎。悟空往索落胎泉水，如意真仙因其侄红孩儿被悟空而降生恨。悟空教沙僧趁自己诱开真仙之机，取走泉水。唐僧八戒饮水解胎。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8470" y="0"/>
            <a:ext cx="11275695" cy="6336665"/>
          </a:xfrm>
        </p:spPr>
        <p:txBody>
          <a:bodyPr>
            <a:noAutofit/>
          </a:bodyPr>
          <a:lstStyle/>
          <a:p>
            <a:r>
              <a:rPr lang="zh-CN" altLang="zh-CN" sz="2800" b="1" dirty="0" smtClean="0"/>
              <a:t>第五十四回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法性西来逢女国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心猿定计脱烟花</a:t>
            </a:r>
            <a:endParaRPr lang="zh-CN" altLang="zh-CN" sz="2800" b="1" dirty="0" smtClean="0"/>
          </a:p>
          <a:p>
            <a:r>
              <a:rPr lang="zh-CN" altLang="zh-CN" sz="2800" b="1" dirty="0" smtClean="0"/>
              <a:t>到都城城关，一行人被女官接入馆驿，女王欲招唐僧为夫。悟空让唐僧假意应承。四人入城，女王在宫中设宴款待，宴后，倒换关文，差三徒前往西天。唐僧邀女王同乘龙车出城为三徒送行，趁机与三徒共投西方，路旁忽闪出一女，弄风摄走唐僧。</a:t>
            </a:r>
            <a:endParaRPr lang="zh-CN" altLang="zh-CN" sz="2800" b="1" dirty="0" smtClean="0"/>
          </a:p>
          <a:p>
            <a:r>
              <a:rPr lang="en-US" altLang="zh-CN" sz="2800" b="1" dirty="0" smtClean="0"/>
              <a:t>●</a:t>
            </a:r>
            <a:r>
              <a:rPr lang="zh-CN" altLang="zh-CN" sz="2800" b="1" dirty="0" smtClean="0"/>
              <a:t>第五十五回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色邪淫戏唐三藏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性正修持不坏身</a:t>
            </a:r>
            <a:endParaRPr lang="zh-CN" altLang="zh-CN" sz="2800" b="1" dirty="0" smtClean="0"/>
          </a:p>
          <a:p>
            <a:r>
              <a:rPr lang="zh-CN" altLang="zh-CN" sz="2800" b="1" dirty="0" smtClean="0"/>
              <a:t>三徒赶至一座高山，见山中有洞。悟空变峰入一山洞，正逢女妖挑逗唐僧，与怪相斗，被螫头部。八戒被螫了嘴。观音让悟空请天神昂日星宫，治好八戒</a:t>
            </a:r>
            <a:r>
              <a:rPr lang="en-US" altLang="zh-CN" sz="2800" b="1" dirty="0" smtClean="0"/>
              <a:t>.</a:t>
            </a:r>
            <a:r>
              <a:rPr lang="zh-CN" altLang="zh-CN" sz="2800" b="1" dirty="0" smtClean="0"/>
              <a:t>悟空之伤，又现出大雄鸡原身，吓死那怪，原来是一母蝎成精。</a:t>
            </a:r>
            <a:endParaRPr lang="zh-CN" altLang="zh-CN" sz="2800" b="1" dirty="0" smtClean="0"/>
          </a:p>
          <a:p>
            <a:r>
              <a:rPr lang="en-US" altLang="zh-CN" sz="2800" b="1" dirty="0" smtClean="0"/>
              <a:t>●</a:t>
            </a:r>
            <a:r>
              <a:rPr lang="zh-CN" altLang="zh-CN" sz="2800" b="1" dirty="0" smtClean="0"/>
              <a:t>第五十六回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神狂诛草寇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道昧放心猿</a:t>
            </a:r>
            <a:endParaRPr lang="zh-CN" altLang="zh-CN" sz="2800" b="1" dirty="0" smtClean="0"/>
          </a:p>
          <a:p>
            <a:r>
              <a:rPr lang="zh-CN" altLang="zh-CN" sz="2800" b="1" dirty="0" smtClean="0"/>
              <a:t>唐僧被一伙强盗吊在树上，悟空救下唐僧，打死二人，当晚，投宿一老者家，老者之子与强盗发现悟空，便欲谋财报仇。老者报信，师徒走脱，强盗追来，被悟空打得死伤伤，老者之子亦被割下头，僧大惊，先念起紧箍咒，使悟空疼痛难忍，又赶走了他。</a:t>
            </a:r>
            <a:endParaRPr lang="zh-CN" altLang="zh-CN" sz="2800" b="1" dirty="0" smtClean="0"/>
          </a:p>
          <a:p>
            <a:endParaRPr lang="zh-CN" altLang="zh-CN" sz="2100" b="1" dirty="0" smtClean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09600" y="1007745"/>
            <a:ext cx="10972800" cy="4525963"/>
          </a:xfrm>
        </p:spPr>
        <p:txBody>
          <a:bodyPr/>
          <a:p>
            <a:r>
              <a:rPr lang="en-US" altLang="zh-CN" b="1" dirty="0" smtClean="0">
                <a:sym typeface="+mn-ea"/>
              </a:rPr>
              <a:t>●</a:t>
            </a:r>
            <a:r>
              <a:rPr lang="zh-CN" altLang="zh-CN" b="1" dirty="0" smtClean="0">
                <a:sym typeface="+mn-ea"/>
              </a:rPr>
              <a:t>第五十六回</a:t>
            </a:r>
            <a:r>
              <a:rPr lang="en-US" altLang="zh-CN" b="1" dirty="0" smtClean="0">
                <a:sym typeface="+mn-ea"/>
              </a:rPr>
              <a:t>  </a:t>
            </a:r>
            <a:r>
              <a:rPr lang="zh-CN" altLang="zh-CN" b="1" dirty="0" smtClean="0">
                <a:sym typeface="+mn-ea"/>
              </a:rPr>
              <a:t>神狂诛草寇</a:t>
            </a:r>
            <a:r>
              <a:rPr lang="en-US" altLang="zh-CN" b="1" dirty="0" smtClean="0">
                <a:sym typeface="+mn-ea"/>
              </a:rPr>
              <a:t>  </a:t>
            </a:r>
            <a:r>
              <a:rPr lang="zh-CN" altLang="zh-CN" b="1" dirty="0" smtClean="0">
                <a:sym typeface="+mn-ea"/>
              </a:rPr>
              <a:t>道昧放心猿</a:t>
            </a:r>
            <a:endParaRPr lang="zh-CN" altLang="zh-CN" b="1" dirty="0" smtClean="0"/>
          </a:p>
          <a:p>
            <a:pPr marL="0" indent="0">
              <a:buNone/>
            </a:pPr>
            <a:r>
              <a:rPr lang="zh-CN" altLang="zh-CN" b="1" dirty="0" smtClean="0">
                <a:sym typeface="+mn-ea"/>
              </a:rPr>
              <a:t>唐僧被一伙强盗吊在树上，悟空救下唐僧，打死二人，当晚，投宿一老者家，老者之子与强盗发现悟空，便欲谋财报仇。老者报信，师徒走脱，强盗追来，被悟空打得死伤伤，老者之子亦被割下头，僧大惊，先念起紧箍咒，使悟空疼痛难忍，又赶走了他。</a:t>
            </a:r>
            <a:endParaRPr lang="zh-CN" altLang="zh-CN" b="1" dirty="0" smtClean="0"/>
          </a:p>
          <a:p>
            <a:endParaRPr lang="zh-CN" altLang="en-US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05155" y="274955"/>
            <a:ext cx="11586845" cy="569722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zh-CN" altLang="zh-CN" sz="2800" b="1" dirty="0" smtClean="0"/>
              <a:t>第五十七回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真行者落伽山诉苦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假猴王水帘洞誊文</a:t>
            </a:r>
            <a:endParaRPr lang="zh-CN" altLang="zh-CN" sz="2800" b="1" dirty="0" smtClean="0"/>
          </a:p>
          <a:p>
            <a:pPr marL="0" indent="0">
              <a:buNone/>
            </a:pPr>
            <a:r>
              <a:rPr lang="zh-CN" altLang="zh-CN" sz="2800" b="1" dirty="0" smtClean="0"/>
              <a:t>悟空去见观音被留。假悟空打倒唐僧，抢去包袱。在花果山念包袱内的文牒，并声言自己将去西去天取经，沙僧见了，去南海拜见观音。忽见悟空在旁，于是掣杖便打，并向观音述说自己所见。观音遣悟空沙僧同去花果山。</a:t>
            </a:r>
            <a:endParaRPr lang="zh-CN" altLang="zh-CN" sz="2800" b="1" dirty="0" smtClean="0"/>
          </a:p>
          <a:p>
            <a:pPr marL="0" indent="0">
              <a:buNone/>
            </a:pPr>
            <a:r>
              <a:rPr lang="en-US" altLang="zh-CN" sz="2800" b="1" dirty="0" smtClean="0"/>
              <a:t>●</a:t>
            </a:r>
            <a:r>
              <a:rPr lang="zh-CN" altLang="zh-CN" sz="2800" b="1" dirty="0" smtClean="0"/>
              <a:t>第五十八回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二心搅乱大乾坤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一体难修真寂灭</a:t>
            </a:r>
            <a:endParaRPr lang="zh-CN" altLang="zh-CN" sz="2800" b="1" dirty="0" smtClean="0"/>
          </a:p>
          <a:p>
            <a:pPr marL="0" indent="0">
              <a:buNone/>
            </a:pPr>
            <a:r>
              <a:rPr lang="zh-CN" altLang="zh-CN" sz="2800" b="1" dirty="0" smtClean="0"/>
              <a:t>悟空见假悟空而发怒，两个舞棒在空中恶战，真假难辩。如来认出假悟空是六耳弥猴，使他现了原身。悟空一棒将其打死，又被观音送回唐僧处。</a:t>
            </a:r>
            <a:endParaRPr lang="zh-CN" altLang="zh-CN" sz="2800" b="1" dirty="0" smtClean="0"/>
          </a:p>
          <a:p>
            <a:pPr marL="0" indent="0">
              <a:buNone/>
            </a:pPr>
            <a:r>
              <a:rPr lang="en-US" altLang="zh-CN" sz="2800" b="1" dirty="0" smtClean="0"/>
              <a:t>●</a:t>
            </a:r>
            <a:r>
              <a:rPr lang="zh-CN" altLang="zh-CN" sz="2800" b="1" dirty="0" smtClean="0"/>
              <a:t>第五十九回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唐三藏路阻火焰山</a:t>
            </a:r>
            <a:r>
              <a:rPr lang="en-US" altLang="zh-CN" sz="2800" b="1" dirty="0" smtClean="0"/>
              <a:t>  </a:t>
            </a:r>
            <a:r>
              <a:rPr lang="zh-CN" altLang="zh-CN" sz="2800" b="1" dirty="0" smtClean="0"/>
              <a:t>孙行者一调芭蕉扇</a:t>
            </a:r>
            <a:endParaRPr lang="zh-CN" altLang="zh-CN" sz="2800" b="1" dirty="0" smtClean="0"/>
          </a:p>
          <a:p>
            <a:pPr marL="0" indent="0">
              <a:buNone/>
            </a:pPr>
            <a:r>
              <a:rPr lang="zh-CN" altLang="zh-CN" sz="2800" b="1" dirty="0" smtClean="0"/>
              <a:t>前方火焰山挡路，悟空向牛魔王妻罗刹女借扇，罗刹女因其子红孩儿被悟空降伏，一扇悟空扇到五万里外的灵吉菩萨处。悟空得到定风丹再到索战，被扇不动；接着变成虫子入洞，飞到茶水中，被罗刹女饮下肚，在腹内翻腾。罗刹女只得将扇借给悟空。悟空扇火不息，方知假扇。</a:t>
            </a:r>
            <a:endParaRPr lang="zh-CN" altLang="zh-CN" sz="2800" b="1" dirty="0" smtClean="0"/>
          </a:p>
          <a:p>
            <a:endParaRPr lang="zh-CN" altLang="zh-CN" sz="2100" b="1" dirty="0" smtClean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70865" y="640080"/>
            <a:ext cx="10924540" cy="5577205"/>
          </a:xfrm>
        </p:spPr>
        <p:txBody>
          <a:bodyPr>
            <a:noAutofit/>
          </a:bodyPr>
          <a:lstStyle/>
          <a:p>
            <a:r>
              <a:rPr lang="zh-CN" altLang="zh-CN" sz="3100" b="1" dirty="0" smtClean="0"/>
              <a:t>第六十回</a:t>
            </a:r>
            <a:r>
              <a:rPr lang="en-US" altLang="zh-CN" sz="3100" b="1" dirty="0" smtClean="0"/>
              <a:t>  </a:t>
            </a:r>
            <a:r>
              <a:rPr lang="zh-CN" altLang="zh-CN" sz="3100" b="1" dirty="0" smtClean="0"/>
              <a:t>牛魔王罢战赴华筵</a:t>
            </a:r>
            <a:r>
              <a:rPr lang="en-US" altLang="zh-CN" sz="3100" b="1" dirty="0" smtClean="0"/>
              <a:t>  </a:t>
            </a:r>
            <a:r>
              <a:rPr lang="zh-CN" altLang="zh-CN" sz="3100" b="1" dirty="0" smtClean="0"/>
              <a:t>孙行者二调芭蕉扇</a:t>
            </a:r>
            <a:endParaRPr lang="zh-CN" altLang="zh-CN" sz="3100" b="1" dirty="0" smtClean="0"/>
          </a:p>
          <a:p>
            <a:pPr marL="0" indent="0">
              <a:buNone/>
            </a:pPr>
            <a:r>
              <a:rPr lang="zh-CN" altLang="zh-CN" sz="3100" b="1" dirty="0" smtClean="0"/>
              <a:t>悟空到积雷山找到入赘玉面公主的牛魔王借扇；牛魔王被请走赴宴。悟空偷了牛魔王座骑金睛兽，变成牛魔王到芭蕉洞，骗得真扇，依罗刹女所教之法将扇变大。却不会变小。牛魔王失金睛兽，忙赶回芭蕉洞。</a:t>
            </a:r>
            <a:endParaRPr lang="zh-CN" altLang="zh-CN" sz="3100" b="1" dirty="0" smtClean="0"/>
          </a:p>
          <a:p>
            <a:r>
              <a:rPr lang="zh-CN" altLang="zh-CN" sz="3100" b="1" dirty="0" smtClean="0"/>
              <a:t>第六十一回</a:t>
            </a:r>
            <a:r>
              <a:rPr lang="en-US" altLang="zh-CN" sz="3100" b="1" dirty="0" smtClean="0"/>
              <a:t>  </a:t>
            </a:r>
            <a:r>
              <a:rPr lang="zh-CN" altLang="zh-CN" sz="3100" b="1" dirty="0" smtClean="0"/>
              <a:t>猪八戒助力败魔王</a:t>
            </a:r>
            <a:r>
              <a:rPr lang="en-US" altLang="zh-CN" sz="3100" b="1" dirty="0" smtClean="0"/>
              <a:t>  </a:t>
            </a:r>
            <a:r>
              <a:rPr lang="zh-CN" altLang="zh-CN" sz="3100" b="1" dirty="0" smtClean="0"/>
              <a:t>孙行者三调芭蕉扇</a:t>
            </a:r>
            <a:endParaRPr lang="zh-CN" altLang="zh-CN" sz="3100" b="1" dirty="0" smtClean="0"/>
          </a:p>
          <a:p>
            <a:pPr marL="0" indent="0">
              <a:buNone/>
            </a:pPr>
            <a:r>
              <a:rPr lang="zh-CN" altLang="zh-CN" sz="3100" b="1" dirty="0" smtClean="0">
                <a:sym typeface="+mn-ea"/>
              </a:rPr>
              <a:t>牛魔王变成八戒，接过定扇，现出三相与悟空相斗。在众护法神将帮助下，牛魔王败走。诸金诸刚与天兵天将，将牛魔王收伏。悟空用罗刹女交出的宝扇扇息山火，师徒翻越火焰山。</a:t>
            </a:r>
            <a:endParaRPr lang="zh-CN" altLang="zh-CN" sz="3100" b="1" dirty="0" smtClean="0"/>
          </a:p>
          <a:p>
            <a:endParaRPr lang="zh-CN" altLang="zh-CN" sz="3100" b="1" dirty="0" smtClean="0"/>
          </a:p>
          <a:p>
            <a:endParaRPr lang="zh-CN" altLang="zh-CN" sz="2700" b="1" dirty="0" smtClean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zh-CN" dirty="0" smtClean="0"/>
              <a:t>●</a:t>
            </a:r>
            <a:r>
              <a:rPr lang="zh-CN" altLang="zh-CN" dirty="0" smtClean="0"/>
              <a:t>第六十二回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涤垢洗心惟扫塔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缚魔归正乃修身</a:t>
            </a:r>
            <a:endParaRPr lang="zh-CN" altLang="zh-CN" dirty="0" smtClean="0"/>
          </a:p>
          <a:p>
            <a:r>
              <a:rPr lang="zh-CN" altLang="zh-CN" dirty="0" smtClean="0"/>
              <a:t>四人随披枷戴锁的和尚们来到金光寺。悟空得知夜得知夜放霞光之宝为龙王驸马九头虫盗，受国王之托前去擒妖取宝。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192688"/>
          </a:xfrm>
        </p:spPr>
        <p:txBody>
          <a:bodyPr>
            <a:normAutofit fontScale="85000" lnSpcReduction="20000"/>
          </a:bodyPr>
          <a:lstStyle/>
          <a:p>
            <a:r>
              <a:rPr lang="zh-CN" altLang="zh-CN" dirty="0" smtClean="0"/>
              <a:t>第六十三回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二僧荡怪闹龙宫 群圣除邪获宝贝</a:t>
            </a:r>
            <a:endParaRPr lang="zh-CN" altLang="zh-CN" dirty="0" smtClean="0"/>
          </a:p>
          <a:p>
            <a:r>
              <a:rPr lang="zh-CN" altLang="zh-CN" dirty="0" smtClean="0"/>
              <a:t>那妖怪是一个九头巨鸟。悟空在二郎神与梅山六圣帮助下。斗败那妖，骗得塔宝。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第六十四回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荆棘岭悟能努力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木仙庵三藏谈诗</a:t>
            </a:r>
            <a:endParaRPr lang="zh-CN" altLang="zh-CN" dirty="0" smtClean="0"/>
          </a:p>
          <a:p>
            <a:r>
              <a:rPr lang="zh-CN" altLang="zh-CN" dirty="0" smtClean="0"/>
              <a:t>八戒开路行至荆棘岭上，被一自称荆棘岭土地的老者，化作阴风将唐僧摄去。那老者同另外三老者是柏</a:t>
            </a:r>
            <a:r>
              <a:rPr lang="en-US" altLang="zh-CN" dirty="0" smtClean="0"/>
              <a:t>.</a:t>
            </a:r>
            <a:r>
              <a:rPr lang="zh-CN" altLang="zh-CN" dirty="0" smtClean="0"/>
              <a:t>桧</a:t>
            </a:r>
            <a:r>
              <a:rPr lang="en-US" altLang="zh-CN" dirty="0" smtClean="0"/>
              <a:t>.</a:t>
            </a:r>
            <a:r>
              <a:rPr lang="zh-CN" altLang="zh-CN" dirty="0" smtClean="0"/>
              <a:t>竹</a:t>
            </a:r>
            <a:r>
              <a:rPr lang="en-US" altLang="zh-CN" dirty="0" smtClean="0"/>
              <a:t>.</a:t>
            </a:r>
            <a:r>
              <a:rPr lang="zh-CN" altLang="zh-CN" dirty="0" smtClean="0"/>
              <a:t>松之精。四老扬道，唐僧主佛。杏仙女前来要与唐僧匹偶。众徒寻来，树精化为树木。八戒诸树筑倒。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第六十五回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妖邪假设小雷音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四众皆遭大厄难</a:t>
            </a:r>
            <a:endParaRPr lang="zh-CN" altLang="zh-CN" dirty="0" smtClean="0"/>
          </a:p>
          <a:p>
            <a:r>
              <a:rPr lang="zh-CN" altLang="zh-CN" dirty="0" smtClean="0"/>
              <a:t>唐僧进</a:t>
            </a:r>
            <a:r>
              <a:rPr lang="en-US" altLang="zh-CN" dirty="0" smtClean="0"/>
              <a:t>“</a:t>
            </a:r>
            <a:r>
              <a:rPr lang="zh-CN" altLang="zh-CN" dirty="0" smtClean="0"/>
              <a:t>雷音寺</a:t>
            </a:r>
            <a:r>
              <a:rPr lang="en-US" altLang="zh-CN" dirty="0" smtClean="0"/>
              <a:t>”</a:t>
            </a:r>
            <a:r>
              <a:rPr lang="zh-CN" altLang="zh-CN" dirty="0" smtClean="0"/>
              <a:t>拜佛，和悟空</a:t>
            </a:r>
            <a:r>
              <a:rPr lang="en-US" altLang="zh-CN" dirty="0" smtClean="0"/>
              <a:t>.</a:t>
            </a:r>
            <a:r>
              <a:rPr lang="zh-CN" altLang="zh-CN" dirty="0" smtClean="0"/>
              <a:t>八戒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僧一被合在金铙之内，揭谛上天请来星神，亢金龙用角沿铙缝钻入，救出悟空。悟空打碎金铙，老妖忙用搭包将众神尽皆装入。夜半，悟空放去师父，唱同弟与诸神。那妖追出，又装去唐僧师徒与众神。悟空走脱，去请武当山真武大帝来搭救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188640"/>
            <a:ext cx="8229600" cy="6669360"/>
          </a:xfrm>
        </p:spPr>
        <p:txBody>
          <a:bodyPr>
            <a:normAutofit fontScale="77500" lnSpcReduction="20000"/>
          </a:bodyPr>
          <a:lstStyle/>
          <a:p>
            <a:r>
              <a:rPr lang="zh-CN" altLang="zh-CN" dirty="0" smtClean="0"/>
              <a:t>第六十六回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诸神遭毒手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弥勒缚妖魔</a:t>
            </a:r>
            <a:endParaRPr lang="zh-CN" altLang="zh-CN" dirty="0" smtClean="0"/>
          </a:p>
          <a:p>
            <a:r>
              <a:rPr lang="zh-CN" altLang="zh-CN" dirty="0" smtClean="0"/>
              <a:t>真武派出的五龙</a:t>
            </a:r>
            <a:r>
              <a:rPr lang="en-US" altLang="zh-CN" dirty="0" smtClean="0"/>
              <a:t>.</a:t>
            </a:r>
            <a:r>
              <a:rPr lang="zh-CN" altLang="zh-CN" dirty="0" smtClean="0"/>
              <a:t>龟蛇及盱眙山小张太子和四大神将，尽妖魔装入搭包。悟空正凄惨时，弥勒佛忽然降临，称那怪是自己司磬的黄眉童在成精。悟空依弥勒计钻入那怪腹内翻腾摆布。弥勒将怪装入袋内。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第六十七回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拯救驼罗禅性稳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脱离秽污道心清</a:t>
            </a:r>
            <a:endParaRPr lang="zh-CN" altLang="zh-CN" dirty="0" smtClean="0"/>
          </a:p>
          <a:p>
            <a:r>
              <a:rPr lang="zh-CN" altLang="zh-CN" dirty="0" smtClean="0"/>
              <a:t>七绝山一蟒成精作怪</a:t>
            </a:r>
            <a:r>
              <a:rPr lang="en-US" altLang="zh-CN" dirty="0" smtClean="0"/>
              <a:t>.</a:t>
            </a:r>
            <a:r>
              <a:rPr lang="zh-CN" altLang="zh-CN" dirty="0" smtClean="0"/>
              <a:t>悟空乘其张口来吞，借势钻入其腹，将金箍棒从背上搠出，那怪死于土中。八戒现成巨猪，沿稀柿行一路拱去，唐僧一行翻越七绝山。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第六十八回</a:t>
            </a:r>
            <a:r>
              <a:rPr lang="en-US" altLang="zh-CN" dirty="0" smtClean="0"/>
              <a:t>   </a:t>
            </a:r>
            <a:r>
              <a:rPr lang="zh-CN" altLang="zh-CN" dirty="0" smtClean="0"/>
              <a:t>朱紫国唐僧论前世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孙行埏施为三折肱</a:t>
            </a:r>
            <a:endParaRPr lang="zh-CN" altLang="zh-CN" dirty="0" smtClean="0"/>
          </a:p>
          <a:p>
            <a:r>
              <a:rPr lang="zh-CN" altLang="zh-CN" dirty="0" smtClean="0"/>
              <a:t>师徒一行入朱紫国。国王患病求医。众官依八戒之言请悟空上朝给国王治病。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第六十九回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心主夜间修药物 君主筵上论妖邪国五被悟空医好病，说出病根是因三年前端午，麒麟山妖精赛太岁掠走竽后金圣所致，说话间妖怪骤临，悟空让八戒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沙僧在比护持，自己急纵祥江，跳将上去。</a:t>
            </a:r>
            <a:r>
              <a:rPr lang="en-US" altLang="zh-CN" dirty="0" smtClean="0"/>
              <a:t> 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192688"/>
          </a:xfrm>
        </p:spPr>
        <p:txBody>
          <a:bodyPr>
            <a:normAutofit fontScale="77500" lnSpcReduction="20000"/>
          </a:bodyPr>
          <a:lstStyle/>
          <a:p>
            <a:r>
              <a:rPr lang="zh-CN" altLang="zh-CN" dirty="0" smtClean="0"/>
              <a:t>第七十回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妖魔宝放烟沙火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悟空计盗紫金铃</a:t>
            </a:r>
            <a:endParaRPr lang="zh-CN" altLang="zh-CN" dirty="0" smtClean="0"/>
          </a:p>
          <a:p>
            <a:r>
              <a:rPr lang="zh-CN" altLang="zh-CN" dirty="0" smtClean="0"/>
              <a:t>悟空打跑赛太岁派来的先锋，打死一自换去朱紫为下战书的小妖，携其尸回国。国王把皇后曾戴的黄金串交给悟空作为表记。悟空变成被打死的小妖进山入洞并差，将宝串交交给皇后，并托她将那怪放烟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</a:t>
            </a:r>
            <a:r>
              <a:rPr lang="en-US" altLang="zh-CN" dirty="0" smtClean="0"/>
              <a:t>.</a:t>
            </a:r>
            <a:r>
              <a:rPr lang="zh-CN" altLang="zh-CN" dirty="0" smtClean="0"/>
              <a:t>火的三个金铃骗来，刚要盗走，惊动那怪，只好丢下金铃，变成苍蝇藏身。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第七十一回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回行者假名降怪犼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孔观音现象伏妖王</a:t>
            </a:r>
            <a:endParaRPr lang="zh-CN" altLang="zh-CN" dirty="0" smtClean="0"/>
          </a:p>
          <a:p>
            <a:r>
              <a:rPr lang="zh-CN" altLang="zh-CN" dirty="0" smtClean="0"/>
              <a:t>悟空使计骗得妖怪金铃，溜出洞外挑战，引出那怪，用铃摇出烟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</a:t>
            </a:r>
            <a:r>
              <a:rPr lang="en-US" altLang="zh-CN" dirty="0" smtClean="0"/>
              <a:t>.</a:t>
            </a:r>
            <a:r>
              <a:rPr lang="zh-CN" altLang="zh-CN" dirty="0" smtClean="0"/>
              <a:t>火，使那怪走投无路。观音洒甘露救火，并言此怪是自己座骑金毛犭</a:t>
            </a:r>
            <a:r>
              <a:rPr lang="en-US" altLang="zh-CN" dirty="0" smtClean="0"/>
              <a:t>+</a:t>
            </a:r>
            <a:r>
              <a:rPr lang="zh-CN" altLang="zh-CN" dirty="0" smtClean="0"/>
              <a:t>孔，因报国王射伤孔雀大明王菩萨子女之恨，来此拆散国王鸾凤。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第七十二回 盘丝洞七情迷本 濯垢泉八戒忘形</a:t>
            </a:r>
            <a:endParaRPr lang="zh-CN" altLang="zh-CN" dirty="0" smtClean="0"/>
          </a:p>
          <a:p>
            <a:r>
              <a:rPr lang="zh-CN" altLang="zh-CN" dirty="0" smtClean="0"/>
              <a:t>盘丝洞中七女妖把进来化斋的唐僧吊上房梁，又从脐冒出丝绳，将庄门漫住。悟空变苍蝇见七女在庵旁温泉洗浴，遂变饿鹰，叼走其衣。八戒下水变成鲇鱼乱钻，然后现出本相，举耙便筑。众女盘丝绊倒八戒回洞。悟空用毫毛变众鸟，灭了守洞毒虫，救出唐僧，七女已走脱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120680"/>
          </a:xfrm>
        </p:spPr>
        <p:txBody>
          <a:bodyPr>
            <a:normAutofit fontScale="77500" lnSpcReduction="20000"/>
          </a:bodyPr>
          <a:lstStyle/>
          <a:p>
            <a:r>
              <a:rPr lang="zh-CN" altLang="zh-CN" dirty="0" smtClean="0"/>
              <a:t>第七十回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妖魔宝放烟沙火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悟空计盗紫金铃</a:t>
            </a:r>
            <a:endParaRPr lang="zh-CN" altLang="zh-CN" dirty="0" smtClean="0"/>
          </a:p>
          <a:p>
            <a:r>
              <a:rPr lang="zh-CN" altLang="zh-CN" dirty="0" smtClean="0"/>
              <a:t>悟空打跑赛太岁派来的先锋，打死一自换去朱紫为下战书的小妖，携其尸回国。国王把皇后曾戴的黄金串交给悟空作为表记。悟空变成被打死的小妖进山入洞并差，将宝串交交给皇后，并托她将那怪放烟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</a:t>
            </a:r>
            <a:r>
              <a:rPr lang="en-US" altLang="zh-CN" dirty="0" smtClean="0"/>
              <a:t>.</a:t>
            </a:r>
            <a:r>
              <a:rPr lang="zh-CN" altLang="zh-CN" dirty="0" smtClean="0"/>
              <a:t>火的三个金铃骗来，刚要盗走，惊动那怪，只好丢下金铃，变成苍蝇藏身。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第七十一回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回行者假名降怪犼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孔观音现象伏妖王</a:t>
            </a:r>
            <a:endParaRPr lang="zh-CN" altLang="zh-CN" dirty="0" smtClean="0"/>
          </a:p>
          <a:p>
            <a:r>
              <a:rPr lang="zh-CN" altLang="zh-CN" dirty="0" smtClean="0"/>
              <a:t>悟空使计骗得妖怪金铃，溜出洞外挑战，引出那怪，用铃摇出烟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</a:t>
            </a:r>
            <a:r>
              <a:rPr lang="en-US" altLang="zh-CN" dirty="0" smtClean="0"/>
              <a:t>.</a:t>
            </a:r>
            <a:r>
              <a:rPr lang="zh-CN" altLang="zh-CN" dirty="0" smtClean="0"/>
              <a:t>火，使那怪走投无路。观音洒甘露救火，并言此怪是自己座骑金毛犭</a:t>
            </a:r>
            <a:r>
              <a:rPr lang="en-US" altLang="zh-CN" dirty="0" smtClean="0"/>
              <a:t>+</a:t>
            </a:r>
            <a:r>
              <a:rPr lang="zh-CN" altLang="zh-CN" dirty="0" smtClean="0"/>
              <a:t>孔，因报国王射伤孔雀大明王菩萨子女之恨，来此拆散国王鸾凤。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第七十二回 盘丝洞七情迷本 濯垢泉八戒忘形</a:t>
            </a:r>
            <a:endParaRPr lang="zh-CN" altLang="zh-CN" dirty="0" smtClean="0"/>
          </a:p>
          <a:p>
            <a:r>
              <a:rPr lang="zh-CN" altLang="zh-CN" dirty="0" smtClean="0"/>
              <a:t>盘丝洞中七女妖把进来化斋的唐僧吊上房梁，又从脐冒出丝绳，将庄门漫住。悟空变苍蝇见七女在庵旁温泉洗浴，遂变饿鹰，叼走其衣。八戒下水变成鲇鱼乱钻，然后现出本相，举耙便筑。众女盘丝绊倒八戒回洞。悟空用毫毛变众鸟，灭了守洞毒虫，救出唐僧，七女已走脱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b="1" dirty="0"/>
              <a:t>第三回</a:t>
            </a:r>
            <a:r>
              <a:rPr lang="en-US" altLang="zh-CN" b="1" dirty="0"/>
              <a:t>  </a:t>
            </a:r>
            <a:r>
              <a:rPr lang="zh-CN" altLang="zh-CN" b="1" dirty="0"/>
              <a:t>四海千山皆拱伏</a:t>
            </a:r>
            <a:r>
              <a:rPr lang="en-US" altLang="zh-CN" b="1" dirty="0"/>
              <a:t>  </a:t>
            </a:r>
            <a:r>
              <a:rPr lang="zh-CN" altLang="zh-CN" b="1" dirty="0"/>
              <a:t>九幽十类尽除名</a:t>
            </a:r>
            <a:endParaRPr lang="zh-CN" altLang="zh-CN" dirty="0"/>
          </a:p>
          <a:p>
            <a:r>
              <a:rPr lang="zh-CN" altLang="zh-CN" dirty="0"/>
              <a:t>悟空使摄法将傲来国库馆里兵器搬进山中，操演群猴。山中妖、兽纷纷拜悟空为尊。悟空向龙王讨得大禹治水时的一块定海神铁、重一万三千五百斤的如意金箍棒。在幽冥界勾掉猴属在生死簿上的姓名。龙王和阎王表奏玉帝，请伏妖猴。玉帝派太白金星赴花果山招安悟空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620688"/>
            <a:ext cx="8229600" cy="5760640"/>
          </a:xfrm>
        </p:spPr>
        <p:txBody>
          <a:bodyPr>
            <a:normAutofit/>
          </a:bodyPr>
          <a:lstStyle/>
          <a:p>
            <a:r>
              <a:rPr lang="zh-CN" altLang="zh-CN" dirty="0" smtClean="0"/>
              <a:t>第七十三回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情因旧恨生灾毒 心主遭魔幸破光</a:t>
            </a:r>
            <a:endParaRPr lang="zh-CN" altLang="zh-CN" dirty="0" smtClean="0"/>
          </a:p>
          <a:p>
            <a:r>
              <a:rPr lang="zh-CN" altLang="zh-CN" dirty="0" smtClean="0"/>
              <a:t>七女妖去师兄道观避难，见唐僧等来，暗请道士为己报仇。道士以毒茶毒死唐僧</a:t>
            </a:r>
            <a:r>
              <a:rPr lang="en-US" altLang="zh-CN" dirty="0" smtClean="0"/>
              <a:t>.</a:t>
            </a:r>
            <a:r>
              <a:rPr lang="zh-CN" altLang="zh-CN" dirty="0" smtClean="0"/>
              <a:t>戒和沙僧。悟空撞破蛛网，打死七女妖的原身大蜘蛛。那道士两胁下干眼齐放金光，罩住悟空。悟空与之相斗，根据黎山老姆所说，请来毗蓝婆菩萨，用金针破金光，入观救活唐僧三人，又将道士现出的原身大蜈蚣畏带走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260648"/>
            <a:ext cx="8229600" cy="6480720"/>
          </a:xfrm>
        </p:spPr>
        <p:txBody>
          <a:bodyPr>
            <a:normAutofit fontScale="85000" lnSpcReduction="10000"/>
          </a:bodyPr>
          <a:lstStyle/>
          <a:p>
            <a:r>
              <a:rPr lang="zh-CN" altLang="zh-CN" dirty="0" smtClean="0"/>
              <a:t>第七十四回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长庚传报魔头狠 行者施为变化能</a:t>
            </a:r>
            <a:endParaRPr lang="zh-CN" altLang="zh-CN" dirty="0" smtClean="0"/>
          </a:p>
          <a:p>
            <a:r>
              <a:rPr lang="zh-CN" altLang="zh-CN" dirty="0" smtClean="0"/>
              <a:t>太白金星来说山中三位魔王很神通。悟空变成一小妖声言孙悟空要来打死众妖。众妖魂飞魄散，哄然而去。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第七十五回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心猿钻透阴阳窍 魔王还归大道真</a:t>
            </a:r>
            <a:endParaRPr lang="zh-CN" altLang="zh-CN" dirty="0" smtClean="0"/>
          </a:p>
          <a:p>
            <a:r>
              <a:rPr lang="zh-CN" altLang="zh-CN" dirty="0" smtClean="0"/>
              <a:t>悟空进洞，见狮怪</a:t>
            </a:r>
            <a:r>
              <a:rPr lang="en-US" altLang="zh-CN" dirty="0" smtClean="0"/>
              <a:t>.</a:t>
            </a:r>
            <a:r>
              <a:rPr lang="zh-CN" altLang="zh-CN" dirty="0" smtClean="0"/>
              <a:t>象怪和鹏怪，但不慎被鹏怪看破捆翻，装入宝瓶。瓶内相继出现烈火</a:t>
            </a:r>
            <a:r>
              <a:rPr lang="en-US" altLang="zh-CN" dirty="0" smtClean="0"/>
              <a:t>.</a:t>
            </a:r>
            <a:r>
              <a:rPr lang="zh-CN" altLang="zh-CN" dirty="0" smtClean="0"/>
              <a:t>蛇和火龙，他忙拔下观音赐给的救命毫毛变成钻子透瓶底钻出，被狮怪张嘴吞下。狮怪饮药酒欲毒死悟空。悟宛饮酒后撒起酒疯，将狮怪折磨得死去活来。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第七十六回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心神居舍魔归性 木母同降怪体真</a:t>
            </a:r>
            <a:endParaRPr lang="zh-CN" altLang="zh-CN" dirty="0" smtClean="0"/>
          </a:p>
          <a:p>
            <a:r>
              <a:rPr lang="zh-CN" altLang="zh-CN" dirty="0" smtClean="0"/>
              <a:t>悟空迫使狮怪答应送唐僧过山。象怪拦住，以鼻卷去八戒，卷住悟空。 悟空以棒搠其鼻孔而被扌</a:t>
            </a:r>
            <a:r>
              <a:rPr lang="en-US" altLang="zh-CN" dirty="0" smtClean="0"/>
              <a:t>+</a:t>
            </a:r>
            <a:r>
              <a:rPr lang="zh-CN" altLang="zh-CN" dirty="0" smtClean="0"/>
              <a:t>卒放，又拿住象鼻将其牵回，迫他答应让唐僧过路。三魔定计，在前面城市拦住三徒大战，众小妖趁机将僧抢入城内。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192688"/>
          </a:xfrm>
        </p:spPr>
        <p:txBody>
          <a:bodyPr>
            <a:normAutofit fontScale="77500" lnSpcReduction="20000"/>
          </a:bodyPr>
          <a:lstStyle/>
          <a:p>
            <a:r>
              <a:rPr lang="zh-CN" altLang="zh-CN" dirty="0" smtClean="0"/>
              <a:t>第七十七回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群魔欺相性 一体拜真如</a:t>
            </a:r>
            <a:endParaRPr lang="zh-CN" altLang="zh-CN" dirty="0" smtClean="0"/>
          </a:p>
          <a:p>
            <a:r>
              <a:rPr lang="zh-CN" altLang="zh-CN" dirty="0" smtClean="0"/>
              <a:t>八戒被怪咬住，沙僧被象卷住，悟空纵筋斗云欲走，被鹏怪飞上抓住。三怪将师徒入入笼内蒸时，悟空脱身，救出唐僧等，却魔头察觉，又将唐僧等人捉回。悟空拜请如来，如来令文殊</a:t>
            </a:r>
            <a:r>
              <a:rPr lang="en-US" altLang="zh-CN" dirty="0" smtClean="0"/>
              <a:t>.</a:t>
            </a:r>
            <a:r>
              <a:rPr lang="zh-CN" altLang="zh-CN" dirty="0" smtClean="0"/>
              <a:t>普贤二菩萨分别收伏自己骑青狮和白象。如来使鹏怪落在自己头上，现了原身。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第七十八回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比丘怜子遣阴神 金殿识魔谈道德</a:t>
            </a:r>
            <a:endParaRPr lang="zh-CN" altLang="zh-CN" dirty="0" smtClean="0"/>
          </a:p>
          <a:p>
            <a:r>
              <a:rPr lang="zh-CN" altLang="zh-CN" dirty="0" smtClean="0"/>
              <a:t>前方城市，每户人家前置一内有小儿的鹅笼。驿丞言道，国王贪爱道士献来的美女而致身体九</a:t>
            </a:r>
            <a:r>
              <a:rPr lang="en-US" altLang="zh-CN" dirty="0" smtClean="0"/>
              <a:t>+</a:t>
            </a:r>
            <a:r>
              <a:rPr lang="zh-CN" altLang="zh-CN" dirty="0" smtClean="0"/>
              <a:t>王羸， 又听道士之言，欲以一千余小儿心肝为药引。 悟空识得那道士是妖邪，令诸神将鹅笼藏起。又听那道 士言说唐僧心肝强过丢失的一千小儿心肝。悟空变成唐僧，被武士押上朝廷。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第七十九回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寻洞擒妖逢老寿 当朝正主救婴儿</a:t>
            </a:r>
            <a:endParaRPr lang="zh-CN" altLang="zh-CN" dirty="0" smtClean="0"/>
          </a:p>
          <a:p>
            <a:r>
              <a:rPr lang="zh-CN" altLang="zh-CN" dirty="0" smtClean="0"/>
              <a:t>悟空将自己胸腹剖开，唯缺道十所要的黑心，现出原身，打败道士。妖道 化寒光投东而走， 被寿星在空中罩住。妖道现出寿星座骑白鹿的原身。悟空打死化为美女的狐狸，回城令诸神送归小儿。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120680"/>
          </a:xfrm>
        </p:spPr>
        <p:txBody>
          <a:bodyPr>
            <a:normAutofit fontScale="92500" lnSpcReduction="20000"/>
          </a:bodyPr>
          <a:lstStyle/>
          <a:p>
            <a:r>
              <a:rPr lang="zh-CN" altLang="zh-CN" dirty="0" smtClean="0"/>
              <a:t>第八十回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姹女育阳求配偶 心猿护主识妖邪</a:t>
            </a:r>
            <a:endParaRPr lang="zh-CN" altLang="zh-CN" dirty="0" smtClean="0"/>
          </a:p>
          <a:p>
            <a:r>
              <a:rPr lang="zh-CN" altLang="zh-CN" dirty="0" smtClean="0"/>
              <a:t>悟空见山中黑松林内有黑邪之气，劝唐僧不要救被绑在树上的妖女，唐僧不听，带女子到禅林寺。寺中老喇嘛请师徒入内，并引出七八十个小喇嘛相见。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第八十一回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镇海寺心猿知怪 黑松林三众寻师</a:t>
            </a:r>
            <a:endParaRPr lang="zh-CN" altLang="zh-CN" dirty="0" smtClean="0"/>
          </a:p>
          <a:p>
            <a:r>
              <a:rPr lang="zh-CN" altLang="zh-CN" dirty="0" smtClean="0"/>
              <a:t>悟空听众僧说有妖魔在此伤人，夜间变成一小僧，一位美女来引诱，他现出原身，轮棒就打。那女子摄走唐僧。山神</a:t>
            </a:r>
            <a:r>
              <a:rPr lang="en-US" altLang="zh-CN" dirty="0" smtClean="0"/>
              <a:t>.</a:t>
            </a:r>
            <a:r>
              <a:rPr lang="zh-CN" altLang="zh-CN" dirty="0" smtClean="0"/>
              <a:t>土地跪告陷空山无底洞中之妖摄去唐僧。悟空让八戒入山探路。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第八十二回 姹女求阳 元神护道</a:t>
            </a:r>
            <a:endParaRPr lang="zh-CN" altLang="zh-CN" dirty="0" smtClean="0"/>
          </a:p>
          <a:p>
            <a:r>
              <a:rPr lang="zh-CN" altLang="zh-CN" dirty="0" smtClean="0"/>
              <a:t>八戒探明那妖与唐僧晚间成亲。唐僧用悟空之计，邀那怪入后花园，摘下悟空所变红桃奉与妖怪。悟空入肚，迫使那怪送唐僧出洞。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764704"/>
            <a:ext cx="8229600" cy="5760640"/>
          </a:xfrm>
        </p:spPr>
        <p:txBody>
          <a:bodyPr>
            <a:normAutofit fontScale="85000" lnSpcReduction="10000"/>
          </a:bodyPr>
          <a:lstStyle/>
          <a:p>
            <a:r>
              <a:rPr lang="zh-CN" altLang="zh-CN" dirty="0" smtClean="0"/>
              <a:t>第八十回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姹女育阳求配偶 心猿护主识妖邪</a:t>
            </a:r>
            <a:endParaRPr lang="zh-CN" altLang="zh-CN" dirty="0" smtClean="0"/>
          </a:p>
          <a:p>
            <a:r>
              <a:rPr lang="zh-CN" altLang="zh-CN" dirty="0" smtClean="0"/>
              <a:t>悟空见山中黑松林内有黑邪之气，劝唐僧不要救被绑在树上的妖女，唐僧不听，带女子到禅林寺。寺中老喇嘛请师徒入内，并引出七八十个小喇嘛相见。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第八十一回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镇海寺心猿知怪 黑松林三众寻师</a:t>
            </a:r>
            <a:endParaRPr lang="zh-CN" altLang="zh-CN" dirty="0" smtClean="0"/>
          </a:p>
          <a:p>
            <a:r>
              <a:rPr lang="zh-CN" altLang="zh-CN" dirty="0" smtClean="0"/>
              <a:t>悟空听众僧说有妖魔在此伤人，夜间变成一小僧，一位美女来引诱，他现出原身，轮棒就打。那女子摄走唐僧。山神</a:t>
            </a:r>
            <a:r>
              <a:rPr lang="en-US" altLang="zh-CN" dirty="0" smtClean="0"/>
              <a:t>.</a:t>
            </a:r>
            <a:r>
              <a:rPr lang="zh-CN" altLang="zh-CN" dirty="0" smtClean="0"/>
              <a:t>土地跪告陷空山无底洞中之妖摄去唐僧。悟空让八戒入山探路。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第八十二回 姹女求阳 元神护道</a:t>
            </a:r>
            <a:endParaRPr lang="zh-CN" altLang="zh-CN" dirty="0" smtClean="0"/>
          </a:p>
          <a:p>
            <a:r>
              <a:rPr lang="zh-CN" altLang="zh-CN" dirty="0" smtClean="0"/>
              <a:t>八戒探明那妖与唐僧晚间成亲。唐僧用悟空之计，邀那怪入后花园，摘下悟空所变红桃奉与妖怪。悟空入肚，迫使那怪送唐僧出洞。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188640"/>
            <a:ext cx="8229600" cy="6408712"/>
          </a:xfrm>
        </p:spPr>
        <p:txBody>
          <a:bodyPr>
            <a:normAutofit fontScale="77500" lnSpcReduction="20000"/>
          </a:bodyPr>
          <a:lstStyle/>
          <a:p>
            <a:r>
              <a:rPr lang="zh-CN" altLang="zh-CN" dirty="0" smtClean="0"/>
              <a:t>第八十三回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心猿识得丹头 姹女还归本性</a:t>
            </a:r>
            <a:endParaRPr lang="zh-CN" altLang="zh-CN" dirty="0" smtClean="0"/>
          </a:p>
          <a:p>
            <a:r>
              <a:rPr lang="zh-CN" altLang="zh-CN" dirty="0" smtClean="0"/>
              <a:t>那怪出洞变花鞋为替身敌住三徒，复摄唐僧入洞。悟空发现那怪供奉的父兄托塔天王与哪吒牌位，不禁大喜，执牌位上天，先向玉帝告天王纵女精害人罪，又随金星到天王府。天王父子随悟空下天界。那怪是曾被天王父子降伏，拜为父的鼠精。见到哪吒，磕头求命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第八十四回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难灭伽持圆大觉 法王成正体天然</a:t>
            </a:r>
            <a:endParaRPr lang="zh-CN" altLang="zh-CN" dirty="0" smtClean="0"/>
          </a:p>
          <a:p>
            <a:r>
              <a:rPr lang="zh-CN" altLang="zh-CN" dirty="0" smtClean="0"/>
              <a:t>灭法国国王专嗜杀僧。悟空趁夜纵云入城，变成灯蛾飞入一客店，拿走众客衣服，复驾云出城。师徒衣至客店，睡在大木柜内。店内伙计听悟空说带有许多银两，伙同贼盗，将大柜抬出城去。官兵夺回大柜。悟空出小悟空，将国王</a:t>
            </a:r>
            <a:r>
              <a:rPr lang="en-US" altLang="zh-CN" dirty="0" smtClean="0"/>
              <a:t>.</a:t>
            </a:r>
            <a:r>
              <a:rPr lang="zh-CN" altLang="zh-CN" dirty="0" smtClean="0"/>
              <a:t>嫔妃作众官均剃成光头。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第八十五回 心猿妒木母 魔主计吞禅</a:t>
            </a:r>
            <a:endParaRPr lang="zh-CN" altLang="zh-CN" dirty="0" smtClean="0"/>
          </a:p>
          <a:p>
            <a:r>
              <a:rPr lang="zh-CN" altLang="zh-CN" dirty="0" smtClean="0"/>
              <a:t>君臣表示不再杀戮和尚。师徒从柜中跳出，倒换关文。行至一座高山，八戒与妖怪相斗而取胜，那怪以三小妖变成自己替身，敌住三徒，自己趁机抓去唐僧，悟空见师父，不由大惊。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120680"/>
          </a:xfrm>
        </p:spPr>
        <p:txBody>
          <a:bodyPr>
            <a:normAutofit fontScale="85000" lnSpcReduction="20000"/>
          </a:bodyPr>
          <a:lstStyle/>
          <a:p>
            <a:r>
              <a:rPr lang="zh-CN" altLang="zh-CN" dirty="0" smtClean="0"/>
              <a:t>第八十六回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木母助威征怪物 金公施法灭妖</a:t>
            </a:r>
            <a:r>
              <a:rPr lang="zh-CN" altLang="zh-CN" dirty="0" smtClean="0"/>
              <a:t>邪</a:t>
            </a:r>
            <a:endParaRPr lang="en-US" altLang="zh-CN" dirty="0" smtClean="0"/>
          </a:p>
          <a:p>
            <a:r>
              <a:rPr lang="zh-CN" altLang="zh-CN" dirty="0" smtClean="0"/>
              <a:t>八戒将妖洞之门筑破。妖怪抛出树根做成的唐僧头，被悟空识破。又抛出真人头，骗过三徒。悟空</a:t>
            </a:r>
            <a:r>
              <a:rPr lang="en-US" altLang="zh-CN" dirty="0" smtClean="0"/>
              <a:t>.</a:t>
            </a:r>
            <a:r>
              <a:rPr lang="zh-CN" altLang="zh-CN" dirty="0" smtClean="0"/>
              <a:t>八戒决心报仇，屯那怪相战。悟突变成瞌睡虫，使众妖睡倒，又去后园解下师父再次入洞将怪绑出。八戒一耙将其筑死，原来是一豹精。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第八十七回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凤仙郡冒天止雨 孙大圣劝善施霖</a:t>
            </a:r>
            <a:endParaRPr lang="zh-CN" altLang="zh-CN" dirty="0" smtClean="0"/>
          </a:p>
          <a:p>
            <a:r>
              <a:rPr lang="zh-CN" altLang="zh-CN" dirty="0" smtClean="0"/>
              <a:t>凤仙郡郡官张榜悬赏，祈雨除久旱。原来郡侯不敬天，故被降灾。悟空劝郡侯归佛教，上天径访九天应元天尊，借来雷</a:t>
            </a:r>
            <a:r>
              <a:rPr lang="en-US" altLang="zh-CN" dirty="0" smtClean="0"/>
              <a:t>.</a:t>
            </a:r>
            <a:r>
              <a:rPr lang="zh-CN" altLang="zh-CN" dirty="0" smtClean="0"/>
              <a:t>电</a:t>
            </a:r>
            <a:r>
              <a:rPr lang="en-US" altLang="zh-CN" dirty="0" smtClean="0"/>
              <a:t>.</a:t>
            </a:r>
            <a:r>
              <a:rPr lang="zh-CN" altLang="zh-CN" dirty="0" smtClean="0"/>
              <a:t>雨诸神，降雨三尺。郡侯为四众建生祠。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第八十八回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禅到玉华施法会 心猿木母授门人</a:t>
            </a:r>
            <a:endParaRPr lang="zh-CN" altLang="zh-CN" dirty="0" smtClean="0"/>
          </a:p>
          <a:p>
            <a:r>
              <a:rPr lang="zh-CN" altLang="zh-CN" dirty="0" smtClean="0"/>
              <a:t>到天竺国玉华城，三徒为三个前来寻畔的王子演示身手，使他们折伏。玉华王恳请悟空三人收三子为徒，并借三人兵器为王子依样制作。三兵器在厂坊夜放异彩，被附近虎口洞妖怪看见摄走。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525344"/>
          </a:xfrm>
        </p:spPr>
        <p:txBody>
          <a:bodyPr>
            <a:normAutofit fontScale="85000" lnSpcReduction="10000"/>
          </a:bodyPr>
          <a:lstStyle/>
          <a:p>
            <a:r>
              <a:rPr lang="zh-CN" altLang="zh-CN" dirty="0" smtClean="0"/>
              <a:t>第八十九回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黄狮精虚设钉耙宴 金木土计闹豹头山</a:t>
            </a:r>
            <a:endParaRPr lang="zh-CN" altLang="zh-CN" dirty="0" smtClean="0"/>
          </a:p>
          <a:p>
            <a:r>
              <a:rPr lang="zh-CN" altLang="zh-CN" dirty="0" smtClean="0"/>
              <a:t>悟空入山侦知妖王欲买猪羊祝得到兵器，与八戒就成二小妖，让沙僧扮作贩猪羊者，三人进入洞中，各抓兵器，边打边走。妖王黄狮怪至竹节山盘桓洞其祖翁九头狮处告急。祖翁率从狮怪来城。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第九十回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师狮授受同归一 盗道缠禅静九灵</a:t>
            </a:r>
            <a:endParaRPr lang="zh-CN" altLang="zh-CN" dirty="0" smtClean="0"/>
          </a:p>
          <a:p>
            <a:r>
              <a:rPr lang="zh-CN" altLang="zh-CN" dirty="0" smtClean="0"/>
              <a:t>九头狮噙走唐僧和玉华王父子，叼上八戒。悟空也被叼入洞中。悟空打死看守的小妖走脱，又根据土地所说，访九头狮之主太乙天尊。天尊降了九头狮。王子随悟空三人习武。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第九十一回 金平府元夜观灯 玄英洞唐僧供状</a:t>
            </a:r>
            <a:endParaRPr lang="zh-CN" altLang="zh-CN" dirty="0" smtClean="0"/>
          </a:p>
          <a:p>
            <a:r>
              <a:rPr lang="zh-CN" altLang="zh-CN" dirty="0" smtClean="0"/>
              <a:t>师徒入金平府城个慈云寺宿下，又随寺僧入城看灯。空中忽现妖怪所变的三尊佛身，将唐僧摄走。悟空斗不过三怪，对八戒</a:t>
            </a:r>
            <a:r>
              <a:rPr lang="en-US" altLang="zh-CN" dirty="0" smtClean="0"/>
              <a:t>.</a:t>
            </a:r>
            <a:r>
              <a:rPr lang="zh-CN" altLang="zh-CN" dirty="0" smtClean="0"/>
              <a:t>沙僧言说那三怪似是三头犀牛成精。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188640"/>
            <a:ext cx="8229600" cy="6480720"/>
          </a:xfrm>
        </p:spPr>
        <p:txBody>
          <a:bodyPr>
            <a:normAutofit fontScale="85000" lnSpcReduction="10000"/>
          </a:bodyPr>
          <a:lstStyle/>
          <a:p>
            <a:r>
              <a:rPr lang="zh-CN" altLang="zh-CN" dirty="0" smtClean="0"/>
              <a:t>第九十二回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三僧大战青龙山 四星挟捉犀牛怪</a:t>
            </a:r>
            <a:endParaRPr lang="zh-CN" altLang="zh-CN" dirty="0" smtClean="0"/>
          </a:p>
          <a:p>
            <a:r>
              <a:rPr lang="zh-CN" altLang="zh-CN" dirty="0" smtClean="0"/>
              <a:t>八戒</a:t>
            </a:r>
            <a:r>
              <a:rPr lang="en-US" altLang="zh-CN" dirty="0" smtClean="0"/>
              <a:t>. </a:t>
            </a:r>
            <a:r>
              <a:rPr lang="zh-CN" altLang="zh-CN" dirty="0" smtClean="0"/>
              <a:t>沙僧相继被擒。悟空上天请来角木蛟</a:t>
            </a:r>
            <a:r>
              <a:rPr lang="en-US" altLang="zh-CN" dirty="0" smtClean="0"/>
              <a:t>.</a:t>
            </a:r>
            <a:r>
              <a:rPr lang="zh-CN" altLang="zh-CN" dirty="0" smtClean="0"/>
              <a:t>斗木犭</a:t>
            </a:r>
            <a:r>
              <a:rPr lang="en-US" altLang="zh-CN" dirty="0" smtClean="0"/>
              <a:t>+</a:t>
            </a:r>
            <a:r>
              <a:rPr lang="zh-CN" altLang="zh-CN" dirty="0" smtClean="0"/>
              <a:t>解</a:t>
            </a:r>
            <a:r>
              <a:rPr lang="en-US" altLang="zh-CN" dirty="0" smtClean="0"/>
              <a:t>.</a:t>
            </a:r>
            <a:r>
              <a:rPr lang="zh-CN" altLang="zh-CN" dirty="0" smtClean="0"/>
              <a:t>奎木狼与井木犴四星降妖，三妖落荒而逃。直至西洋大海。龙太子拿了一犀，井星现出塬身，咬死一犀，众神又捉一犀。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第九十三回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给孤园问古谈今 天竺国朝王遇偶</a:t>
            </a:r>
            <a:endParaRPr lang="zh-CN" altLang="zh-CN" dirty="0" smtClean="0"/>
          </a:p>
          <a:p>
            <a:r>
              <a:rPr lang="zh-CN" altLang="zh-CN" dirty="0" smtClean="0"/>
              <a:t>前行到</a:t>
            </a:r>
            <a:r>
              <a:rPr lang="en-US" altLang="zh-CN" dirty="0" smtClean="0"/>
              <a:t>“</a:t>
            </a:r>
            <a:r>
              <a:rPr lang="zh-CN" altLang="zh-CN" dirty="0" smtClean="0"/>
              <a:t>布金禅寺</a:t>
            </a:r>
            <a:r>
              <a:rPr lang="en-US" altLang="zh-CN" dirty="0" smtClean="0"/>
              <a:t>” </a:t>
            </a:r>
            <a:r>
              <a:rPr lang="zh-CN" altLang="zh-CN" dirty="0" smtClean="0"/>
              <a:t>。寺僧道 此即是当年给孤独长者请佛讲经，金砖布地的园祗。入夜，寺主言去年风刮风一处称天竺国公主之女子入寺至今，并托唐僧去国中打听。次日，师徒入城，一妖变成的公主正投绣球选驸马，击中唐僧。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第九十四回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四僧宴乐御花园 一怪空怀情欲喜</a:t>
            </a:r>
            <a:endParaRPr lang="zh-CN" altLang="zh-CN" dirty="0" smtClean="0"/>
          </a:p>
          <a:p>
            <a:r>
              <a:rPr lang="zh-CN" altLang="zh-CN" dirty="0" smtClean="0"/>
              <a:t>国王降旨，让唐僧师徒先去御花园安歇用斋。至婚日，悟空让唐僧应承婚事。国王在关文上画押用印，打发三徒四驿馆。悟空变成蜜蜂，飞入朝中，落在唐僧帽上。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116632"/>
            <a:ext cx="8229600" cy="6741368"/>
          </a:xfrm>
        </p:spPr>
        <p:txBody>
          <a:bodyPr>
            <a:normAutofit fontScale="85000" lnSpcReduction="20000"/>
          </a:bodyPr>
          <a:lstStyle/>
          <a:p>
            <a:r>
              <a:rPr lang="zh-CN" altLang="zh-CN" dirty="0" smtClean="0"/>
              <a:t>第九十五回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假合真形擒玉兔 真阴归正会灵元</a:t>
            </a:r>
            <a:endParaRPr lang="zh-CN" altLang="zh-CN" dirty="0" smtClean="0"/>
          </a:p>
          <a:p>
            <a:r>
              <a:rPr lang="zh-CN" altLang="zh-CN" dirty="0" smtClean="0"/>
              <a:t>公主为妖邪所变，因敌不过悟空，钻入山洞，被悟空寻见。太阴星君称那是月宫中玉兔，将其带回。国王传旨绘下唐僧四人真容供养。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第九十六回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寇员外喜待高僧 唐长老不图富贵</a:t>
            </a:r>
            <a:endParaRPr lang="zh-CN" altLang="zh-CN" dirty="0" smtClean="0"/>
          </a:p>
          <a:p>
            <a:r>
              <a:rPr lang="zh-CN" altLang="zh-CN" dirty="0" smtClean="0"/>
              <a:t>师徒又入一城，前往性喜斋僧的寇员外家。唐僧为员外做罢斋僧已够一万的圆满道场，寇员外为唐僧师徒送行，大哭而返。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第九十七回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金酬外护遭魔蛰 圣显幽魂救本原</a:t>
            </a:r>
            <a:endParaRPr lang="zh-CN" altLang="zh-CN" dirty="0" smtClean="0"/>
          </a:p>
          <a:p>
            <a:r>
              <a:rPr lang="zh-CN" altLang="zh-CN" dirty="0" smtClean="0"/>
              <a:t>强盗夜入寇家踢死员外。其妻屯子赴官府诬告唐僧一行。悟空缚那伙强盗。师徒欲将财物送还寇家，被这兵押入城中。至五更时，悟空变蜢虫飞入寇家，叮在棺材上假冒员外之魂说话，让其妻撤回诉状；又飞入刺史住宅，冒充家其伯考之魂，令释放唐僧一行。天明时，从半空里伸下一只脚，将县堂丽满，令众官立即放出唐僧。师徒被释，悟空径闯森罗殿索回寇员外魂，使其死而复生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b="1" dirty="0"/>
              <a:t>第四回</a:t>
            </a:r>
            <a:r>
              <a:rPr lang="en-US" altLang="zh-CN" b="1" dirty="0"/>
              <a:t>  </a:t>
            </a:r>
            <a:r>
              <a:rPr lang="zh-CN" altLang="zh-CN" b="1" dirty="0"/>
              <a:t>官封弼马心何足</a:t>
            </a:r>
            <a:r>
              <a:rPr lang="en-US" altLang="zh-CN" b="1" dirty="0"/>
              <a:t>  </a:t>
            </a:r>
            <a:r>
              <a:rPr lang="zh-CN" altLang="zh-CN" b="1" dirty="0"/>
              <a:t>名注齐天意未宁</a:t>
            </a:r>
            <a:endParaRPr lang="zh-CN" altLang="zh-CN" dirty="0"/>
          </a:p>
          <a:p>
            <a:r>
              <a:rPr lang="zh-CN" altLang="zh-CN" dirty="0"/>
              <a:t>悟空被授以</a:t>
            </a:r>
            <a:r>
              <a:rPr lang="en-US" altLang="zh-CN" dirty="0"/>
              <a:t>“</a:t>
            </a:r>
            <a:r>
              <a:rPr lang="zh-CN" altLang="zh-CN" dirty="0"/>
              <a:t>弼马温</a:t>
            </a:r>
            <a:r>
              <a:rPr lang="en-US" altLang="zh-CN" dirty="0"/>
              <a:t>”</a:t>
            </a:r>
            <a:r>
              <a:rPr lang="zh-CN" altLang="zh-CN" dirty="0"/>
              <a:t>之官，他得知此官为末等职之后大怒打出御马监直至南天门，回花果山。玉帝命托塔李天王与其子哪吒太子擒悟空。二者皆被悟空打败。孙悟空向玉帝要求封他为</a:t>
            </a:r>
            <a:r>
              <a:rPr lang="en-US" altLang="zh-CN" dirty="0"/>
              <a:t>“</a:t>
            </a:r>
            <a:r>
              <a:rPr lang="zh-CN" altLang="zh-CN" dirty="0"/>
              <a:t>齐天大圣</a:t>
            </a:r>
            <a:r>
              <a:rPr lang="en-US" altLang="zh-CN" dirty="0"/>
              <a:t>”</a:t>
            </a:r>
            <a:r>
              <a:rPr lang="zh-CN" altLang="zh-CN" dirty="0"/>
              <a:t>，否则便要打到灵霄宝殿。太白金星再次招来悟空，玉帝命造齐天大圣府，让悟空居住。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332656"/>
            <a:ext cx="8229600" cy="6525344"/>
          </a:xfrm>
        </p:spPr>
        <p:txBody>
          <a:bodyPr>
            <a:normAutofit fontScale="85000"/>
          </a:bodyPr>
          <a:lstStyle/>
          <a:p>
            <a:r>
              <a:rPr lang="zh-CN" altLang="zh-CN" dirty="0" smtClean="0"/>
              <a:t>第九十八回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猿熟马驯方脱壳 功成行满见真知</a:t>
            </a:r>
            <a:endParaRPr lang="zh-CN" altLang="zh-CN" dirty="0" smtClean="0"/>
          </a:p>
          <a:p>
            <a:r>
              <a:rPr lang="zh-CN" altLang="zh-CN" dirty="0" smtClean="0"/>
              <a:t>到玉真观，受到金顶大仙迎接。次早，四众登灵山。逢大河。唐僧失足落水，凡体肉胎脱下成为水中一尸。一行上山直至如来佛之雷音寺，拜见如来。阿傩</a:t>
            </a:r>
            <a:r>
              <a:rPr lang="en-US" altLang="zh-CN" dirty="0" smtClean="0"/>
              <a:t>.</a:t>
            </a:r>
            <a:r>
              <a:rPr lang="zh-CN" altLang="zh-CN" dirty="0" smtClean="0"/>
              <a:t>迦叶奉如来命去检取佛经，但趁机索取礼物，唐僧未备，拿到无字经书。唐僧再来求佛，阿傩</a:t>
            </a:r>
            <a:r>
              <a:rPr lang="en-US" altLang="zh-CN" dirty="0" smtClean="0"/>
              <a:t>.</a:t>
            </a:r>
            <a:r>
              <a:rPr lang="zh-CN" altLang="zh-CN" dirty="0" smtClean="0"/>
              <a:t>迦叶得到唐僧的紫金钵后，方传真经。</a:t>
            </a:r>
            <a:endParaRPr lang="zh-CN" altLang="zh-CN" dirty="0" smtClean="0"/>
          </a:p>
          <a:p>
            <a:r>
              <a:rPr lang="en-US" altLang="zh-CN" dirty="0" smtClean="0"/>
              <a:t>●</a:t>
            </a:r>
            <a:r>
              <a:rPr lang="zh-CN" altLang="zh-CN" dirty="0" smtClean="0"/>
              <a:t>第九十九回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九九数完魔灭尽 三三行满道归根</a:t>
            </a:r>
            <a:endParaRPr lang="zh-CN" altLang="zh-CN" dirty="0" smtClean="0"/>
          </a:p>
          <a:p>
            <a:r>
              <a:rPr lang="zh-CN" altLang="zh-CN" dirty="0" smtClean="0"/>
              <a:t>观音菩萨查僧所受之灾，见距九九八十一之数尚缺其一，故令揭谛再生一难。遣送四众的八大金刚接到观音法旨，遂使腾云的四众坠落于通天河西岸。老鼋驮四众渡河，但因唐僧忘记向如来问他所托之事而将师徒四人和马匹抛在水中。诸阴魔兴风作雨欲夺经而未成功。天明后，庄上人见唐僧师徒归来盛情款待。夜至三更，师徒离去。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981200" y="476672"/>
            <a:ext cx="8229600" cy="6381328"/>
          </a:xfrm>
        </p:spPr>
        <p:txBody>
          <a:bodyPr>
            <a:normAutofit/>
          </a:bodyPr>
          <a:lstStyle/>
          <a:p>
            <a:r>
              <a:rPr lang="zh-CN" altLang="zh-CN" dirty="0" smtClean="0"/>
              <a:t>第一百回</a:t>
            </a:r>
            <a:r>
              <a:rPr lang="en-US" altLang="zh-CN" dirty="0" smtClean="0"/>
              <a:t>  </a:t>
            </a:r>
            <a:r>
              <a:rPr lang="zh-CN" altLang="zh-CN" dirty="0" smtClean="0"/>
              <a:t>径回东士 五圣成真</a:t>
            </a:r>
            <a:endParaRPr lang="zh-CN" altLang="zh-CN" dirty="0" smtClean="0"/>
          </a:p>
          <a:p>
            <a:r>
              <a:rPr lang="zh-CN" altLang="zh-CN" dirty="0" smtClean="0"/>
              <a:t>四众回到长安，受到唐太宗和众官欢迎。次日，太宗升朝，作《圣教序》 以谢唐僧取经之功，又纳萧（王</a:t>
            </a:r>
            <a:r>
              <a:rPr lang="en-US" altLang="zh-CN" dirty="0" smtClean="0"/>
              <a:t>+</a:t>
            </a:r>
            <a:r>
              <a:rPr lang="zh-CN" altLang="zh-CN" dirty="0" smtClean="0"/>
              <a:t>禹）之议，请唐僧去雁塔寺演涌经法。唐僧捧经登台，忽听八大金刚召唤，便腾空而去西天。如来授唐僧为旃檀功德佛；孙悟空为斗战胜佛；猪八戒为净坛使者；沙僧为金身罗汉；白龙马为八部天龙马。</a:t>
            </a:r>
            <a:endParaRPr lang="zh-CN" altLang="zh-CN" dirty="0" smtClean="0"/>
          </a:p>
          <a:p>
            <a:r>
              <a:rPr lang="en-US" altLang="zh-CN" dirty="0" smtClean="0"/>
              <a:t> </a:t>
            </a:r>
            <a:endParaRPr lang="zh-CN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b="1" dirty="0"/>
              <a:t>第五回</a:t>
            </a:r>
            <a:r>
              <a:rPr lang="en-US" altLang="zh-CN" b="1" dirty="0"/>
              <a:t>  </a:t>
            </a:r>
            <a:r>
              <a:rPr lang="zh-CN" altLang="zh-CN" b="1" dirty="0"/>
              <a:t>乱蟠桃大圣偷丹</a:t>
            </a:r>
            <a:r>
              <a:rPr lang="en-US" altLang="zh-CN" b="1" dirty="0"/>
              <a:t>  </a:t>
            </a:r>
            <a:r>
              <a:rPr lang="zh-CN" altLang="zh-CN" b="1" dirty="0"/>
              <a:t>反天宫诸神捉怪</a:t>
            </a:r>
            <a:endParaRPr lang="zh-CN" altLang="zh-CN" dirty="0"/>
          </a:p>
          <a:p>
            <a:r>
              <a:rPr lang="zh-CN" altLang="zh-CN" dirty="0"/>
              <a:t>悟空管理蟠桃园，吃尽园中大桃。悟空得知自己不受王母宴请便骗了赤脚大仙化作他的模样赴瑶池，喝光仙酒，吃尽太上老君葫芦内的金丹，逃回花果山。玉帝令托塔天王率天兵去捉拿悟空。悟空打退了众天神。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b="1" dirty="0"/>
              <a:t>第六回</a:t>
            </a:r>
            <a:r>
              <a:rPr lang="en-US" altLang="zh-CN" b="1" dirty="0"/>
              <a:t>  </a:t>
            </a:r>
            <a:r>
              <a:rPr lang="zh-CN" altLang="zh-CN" b="1" dirty="0"/>
              <a:t>观音赴会问原因</a:t>
            </a:r>
            <a:r>
              <a:rPr lang="en-US" altLang="zh-CN" b="1" dirty="0"/>
              <a:t>  </a:t>
            </a:r>
            <a:r>
              <a:rPr lang="zh-CN" altLang="zh-CN" b="1" dirty="0"/>
              <a:t>小圣施威降大圣</a:t>
            </a:r>
            <a:endParaRPr lang="zh-CN" altLang="zh-CN" dirty="0"/>
          </a:p>
          <a:p>
            <a:r>
              <a:rPr lang="zh-CN" altLang="zh-CN" dirty="0"/>
              <a:t>南海观音徒弟木叉助天王，被战败。观音又荐二郎神。二郎神与悟空大战，太上老君在天观战，丢下金刚套，悟空被击倒后又被二郎神的犬咬了，众神押其回上界。玉帝传旨处死。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zh-CN" altLang="zh-CN" b="1" dirty="0"/>
              <a:t>第七回</a:t>
            </a:r>
            <a:r>
              <a:rPr lang="en-US" altLang="zh-CN" b="1" dirty="0"/>
              <a:t>  </a:t>
            </a:r>
            <a:r>
              <a:rPr lang="zh-CN" altLang="zh-CN" b="1" dirty="0"/>
              <a:t>八卦炉中逃大圣</a:t>
            </a:r>
            <a:r>
              <a:rPr lang="en-US" altLang="zh-CN" b="1" dirty="0"/>
              <a:t>  </a:t>
            </a:r>
            <a:r>
              <a:rPr lang="zh-CN" altLang="zh-CN" b="1" dirty="0"/>
              <a:t>五行山下定心猿</a:t>
            </a:r>
            <a:endParaRPr lang="zh-CN" altLang="zh-CN" dirty="0"/>
          </a:p>
          <a:p>
            <a:r>
              <a:rPr lang="zh-CN" altLang="zh-CN" dirty="0"/>
              <a:t>太上老君将悟空置入炼丹炉烧炼，四十九天后，悟空出来，大闹天宫。玉帝请来如来佛。如来与悟空斗法，并承诺悟空若能一个筋斗翻出他的手掌心，便把天空让给悟空。孙悟空一路筋斗云却跳不出佛掌。如来便将五指化为大山，压住悟空，又把写有六字真言的金书贴在山顶，命土地神用铁丸铜汁饲喂悟空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b="1" dirty="0"/>
              <a:t>第八回</a:t>
            </a:r>
            <a:r>
              <a:rPr lang="en-US" altLang="zh-CN" b="1" dirty="0"/>
              <a:t>  </a:t>
            </a:r>
            <a:r>
              <a:rPr lang="zh-CN" altLang="zh-CN" b="1" dirty="0"/>
              <a:t>我佛造经传极乐</a:t>
            </a:r>
            <a:r>
              <a:rPr lang="en-US" altLang="zh-CN" b="1" dirty="0"/>
              <a:t>  </a:t>
            </a:r>
            <a:r>
              <a:rPr lang="zh-CN" altLang="zh-CN" b="1" dirty="0"/>
              <a:t>观音奉旨上长安</a:t>
            </a:r>
            <a:endParaRPr lang="zh-CN" altLang="zh-CN" dirty="0"/>
          </a:p>
          <a:p>
            <a:r>
              <a:rPr lang="zh-CN" altLang="zh-CN" dirty="0"/>
              <a:t>五百年后，如来佛欲寻一信徒取经，以使佛法永传东土。观音率木叉，带着袈裟</a:t>
            </a:r>
            <a:r>
              <a:rPr lang="en-US" altLang="zh-CN" dirty="0"/>
              <a:t>.</a:t>
            </a:r>
            <a:r>
              <a:rPr lang="zh-CN" altLang="zh-CN" dirty="0"/>
              <a:t>锡杖和金</a:t>
            </a:r>
            <a:r>
              <a:rPr lang="en-US" altLang="zh-CN" dirty="0"/>
              <a:t>.</a:t>
            </a:r>
            <a:r>
              <a:rPr lang="zh-CN" altLang="zh-CN" dirty="0"/>
              <a:t>紧</a:t>
            </a:r>
            <a:r>
              <a:rPr lang="en-US" altLang="zh-CN" dirty="0"/>
              <a:t>.</a:t>
            </a:r>
            <a:r>
              <a:rPr lang="zh-CN" altLang="zh-CN" dirty="0"/>
              <a:t>禁三个箍，驾云前往。一路上收伏被贬下凡的卷帘大将沙悟净、天蓬元帅猪悟能和西海龙王敖闰之子小白龙；劝化被压在五行山上的齐天大圣孙悟空，让他们共保取经人。</a:t>
            </a:r>
            <a:endParaRPr lang="zh-CN" altLang="zh-CN" dirty="0"/>
          </a:p>
          <a:p>
            <a:endParaRPr lang="zh-CN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12540</Words>
  <Application>WPS 演示</Application>
  <PresentationFormat>全屏显示(4:3)</PresentationFormat>
  <Paragraphs>326</Paragraphs>
  <Slides>54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54</vt:i4>
      </vt:variant>
    </vt:vector>
  </HeadingPairs>
  <TitlesOfParts>
    <vt:vector size="61" baseType="lpstr">
      <vt:lpstr>Arial</vt:lpstr>
      <vt:lpstr>宋体</vt:lpstr>
      <vt:lpstr>Wingdings</vt:lpstr>
      <vt:lpstr>Calibri</vt:lpstr>
      <vt:lpstr>微软雅黑</vt:lpstr>
      <vt:lpstr>Arial Unicode MS</vt:lpstr>
      <vt:lpstr>Office 主题</vt:lpstr>
      <vt:lpstr>《西游记》情节概括 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《西游记》情节概括 </dc:title>
  <dc:creator>Administrator</dc:creator>
  <cp:lastModifiedBy>lenovo</cp:lastModifiedBy>
  <cp:revision>8</cp:revision>
  <dcterms:created xsi:type="dcterms:W3CDTF">2018-02-03T15:36:00Z</dcterms:created>
  <dcterms:modified xsi:type="dcterms:W3CDTF">2020-02-23T10:25:44Z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2052-11.1.0.9513</vt:lpwstr>
  </property>
</Properties>
</file>

<file path=docProps/thumbnail.jpeg>
</file>