
<file path=[Content_Types].xml><?xml version="1.0" encoding="utf-8"?>
<Types xmlns="http://schemas.openxmlformats.org/package/2006/content-types">
  <Default Extension="jpeg" ContentType="image/jpeg"/>
  <Default Extension="wav" ContentType="audio/x-wav"/>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69" r:id="rId3"/>
    <p:sldId id="27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 id="316" r:id="rId50"/>
    <p:sldId id="317" r:id="rId51"/>
    <p:sldId id="318" r:id="rId52"/>
    <p:sldId id="319" r:id="rId53"/>
    <p:sldId id="320" r:id="rId54"/>
    <p:sldId id="321" r:id="rId55"/>
    <p:sldId id="322" r:id="rId56"/>
    <p:sldId id="323" r:id="rId57"/>
    <p:sldId id="324" r:id="rId58"/>
    <p:sldId id="325" r:id="rId59"/>
    <p:sldId id="326" r:id="rId60"/>
    <p:sldId id="327" r:id="rId61"/>
    <p:sldId id="332" r:id="rId62"/>
    <p:sldId id="333" r:id="rId63"/>
    <p:sldId id="334" r:id="rId64"/>
    <p:sldId id="335" r:id="rId65"/>
    <p:sldId id="336" r:id="rId66"/>
    <p:sldId id="337" r:id="rId67"/>
    <p:sldId id="339" r:id="rId68"/>
    <p:sldId id="340" r:id="rId69"/>
    <p:sldId id="341" r:id="rId70"/>
    <p:sldId id="344" r:id="rId71"/>
    <p:sldId id="345" r:id="rId72"/>
    <p:sldId id="346" r:id="rId73"/>
    <p:sldId id="347" r:id="rId74"/>
    <p:sldId id="348" r:id="rId75"/>
    <p:sldId id="356" r:id="rId76"/>
    <p:sldId id="357" r:id="rId77"/>
    <p:sldId id="358" r:id="rId78"/>
    <p:sldId id="363" r:id="rId79"/>
    <p:sldId id="364" r:id="rId80"/>
    <p:sldId id="365" r:id="rId81"/>
    <p:sldId id="366" r:id="rId82"/>
  </p:sldIdLst>
  <p:sldSz cx="12192000" cy="6858000"/>
  <p:notesSz cx="6858000" cy="9144000"/>
  <p:embeddedFontLst>
    <p:embeddedFont>
      <p:font typeface="等线" panose="02010600030101010101"/>
      <p:regular r:id="rId86"/>
      <p:bold r:id="rId87"/>
    </p:embeddedFont>
    <p:embeddedFont>
      <p:font typeface="微软雅黑" panose="020B0503020204020204" charset="-122"/>
      <p:regular r:id="rId88"/>
    </p:embeddedFont>
    <p:embeddedFont>
      <p:font typeface="等线 Light" panose="02010600030101010101" charset="0"/>
      <p:regular r:id="rId89"/>
    </p:embeddedFont>
    <p:embeddedFont>
      <p:font typeface="Calibri" panose="020F0502020204030204" charset="0"/>
      <p:regular r:id="rId90"/>
      <p:bold r:id="rId91"/>
      <p:italic r:id="rId92"/>
      <p:boldItalic r:id="rId93"/>
    </p:embeddedFont>
    <p:embeddedFont>
      <p:font typeface="黑体" panose="02010609060101010101" pitchFamily="2" charset="-122"/>
      <p:regular r:id="rId94"/>
    </p:embeddedFont>
    <p:embeddedFont>
      <p:font typeface="楷体" panose="02010609060101010101" charset="-122"/>
      <p:regular r:id="rId95"/>
    </p:embeddedFont>
  </p:embeddedFontLst>
  <p:defaultTextStyle>
    <a:defPPr>
      <a:defRPr lang="zh-CN"/>
    </a:defPPr>
    <a:lvl1pPr marL="0" lvl="0" indent="0" algn="l" defTabSz="914400" rtl="0" eaLnBrk="1" fontAlgn="base" latinLnBrk="0" hangingPunct="1">
      <a:lnSpc>
        <a:spcPct val="100000"/>
      </a:lnSpc>
      <a:spcBef>
        <a:spcPct val="0"/>
      </a:spcBef>
      <a:spcAft>
        <a:spcPct val="0"/>
      </a:spcAft>
      <a:buNone/>
      <a:defRPr kern="1200">
        <a:solidFill>
          <a:schemeClr val="tx1"/>
        </a:solidFill>
        <a:latin typeface="等线" panose="02010600030101010101"/>
        <a:ea typeface="微软雅黑" panose="020B0503020204020204" charset="-122"/>
        <a:cs typeface="+mn-cs"/>
      </a:defRPr>
    </a:lvl1pPr>
    <a:lvl2pPr marL="457200" lvl="1" indent="0" algn="l" defTabSz="914400" rtl="0" eaLnBrk="1" fontAlgn="base" latinLnBrk="0" hangingPunct="1">
      <a:lnSpc>
        <a:spcPct val="100000"/>
      </a:lnSpc>
      <a:spcBef>
        <a:spcPct val="0"/>
      </a:spcBef>
      <a:spcAft>
        <a:spcPct val="0"/>
      </a:spcAft>
      <a:buNone/>
      <a:defRPr kern="1200">
        <a:solidFill>
          <a:schemeClr val="tx1"/>
        </a:solidFill>
        <a:latin typeface="等线" panose="02010600030101010101"/>
        <a:ea typeface="微软雅黑" panose="020B0503020204020204" charset="-122"/>
        <a:cs typeface="+mn-cs"/>
      </a:defRPr>
    </a:lvl2pPr>
    <a:lvl3pPr marL="914400" lvl="2" indent="0" algn="l" defTabSz="914400" rtl="0" eaLnBrk="1" fontAlgn="base" latinLnBrk="0" hangingPunct="1">
      <a:lnSpc>
        <a:spcPct val="100000"/>
      </a:lnSpc>
      <a:spcBef>
        <a:spcPct val="0"/>
      </a:spcBef>
      <a:spcAft>
        <a:spcPct val="0"/>
      </a:spcAft>
      <a:buNone/>
      <a:defRPr kern="1200">
        <a:solidFill>
          <a:schemeClr val="tx1"/>
        </a:solidFill>
        <a:latin typeface="等线" panose="02010600030101010101"/>
        <a:ea typeface="微软雅黑" panose="020B0503020204020204" charset="-122"/>
        <a:cs typeface="+mn-cs"/>
      </a:defRPr>
    </a:lvl3pPr>
    <a:lvl4pPr marL="1371600" lvl="3" indent="0" algn="l" defTabSz="914400" rtl="0" eaLnBrk="1" fontAlgn="base" latinLnBrk="0" hangingPunct="1">
      <a:lnSpc>
        <a:spcPct val="100000"/>
      </a:lnSpc>
      <a:spcBef>
        <a:spcPct val="0"/>
      </a:spcBef>
      <a:spcAft>
        <a:spcPct val="0"/>
      </a:spcAft>
      <a:buNone/>
      <a:defRPr kern="1200">
        <a:solidFill>
          <a:schemeClr val="tx1"/>
        </a:solidFill>
        <a:latin typeface="等线" panose="02010600030101010101"/>
        <a:ea typeface="微软雅黑" panose="020B0503020204020204" charset="-122"/>
        <a:cs typeface="+mn-cs"/>
      </a:defRPr>
    </a:lvl4pPr>
    <a:lvl5pPr marL="1828800" lvl="4" indent="0" algn="l" defTabSz="914400" rtl="0" eaLnBrk="1" fontAlgn="base" latinLnBrk="0" hangingPunct="1">
      <a:lnSpc>
        <a:spcPct val="100000"/>
      </a:lnSpc>
      <a:spcBef>
        <a:spcPct val="0"/>
      </a:spcBef>
      <a:spcAft>
        <a:spcPct val="0"/>
      </a:spcAft>
      <a:buNone/>
      <a:defRPr kern="1200">
        <a:solidFill>
          <a:schemeClr val="tx1"/>
        </a:solidFill>
        <a:latin typeface="等线" panose="02010600030101010101"/>
        <a:ea typeface="微软雅黑" panose="020B0503020204020204" charset="-122"/>
        <a:cs typeface="+mn-cs"/>
      </a:defRPr>
    </a:lvl5pPr>
    <a:lvl6pPr marL="2286000" lvl="5" indent="0" algn="l" defTabSz="914400" rtl="0" eaLnBrk="1" fontAlgn="base" latinLnBrk="0" hangingPunct="1">
      <a:lnSpc>
        <a:spcPct val="100000"/>
      </a:lnSpc>
      <a:spcBef>
        <a:spcPct val="0"/>
      </a:spcBef>
      <a:spcAft>
        <a:spcPct val="0"/>
      </a:spcAft>
      <a:buNone/>
      <a:defRPr kern="1200">
        <a:solidFill>
          <a:schemeClr val="tx1"/>
        </a:solidFill>
        <a:latin typeface="等线" panose="02010600030101010101"/>
        <a:ea typeface="微软雅黑" panose="020B0503020204020204" charset="-122"/>
        <a:cs typeface="+mn-cs"/>
      </a:defRPr>
    </a:lvl6pPr>
    <a:lvl7pPr marL="2743200" lvl="6" indent="0" algn="l" defTabSz="914400" rtl="0" eaLnBrk="1" fontAlgn="base" latinLnBrk="0" hangingPunct="1">
      <a:lnSpc>
        <a:spcPct val="100000"/>
      </a:lnSpc>
      <a:spcBef>
        <a:spcPct val="0"/>
      </a:spcBef>
      <a:spcAft>
        <a:spcPct val="0"/>
      </a:spcAft>
      <a:buNone/>
      <a:defRPr kern="1200">
        <a:solidFill>
          <a:schemeClr val="tx1"/>
        </a:solidFill>
        <a:latin typeface="等线" panose="02010600030101010101"/>
        <a:ea typeface="微软雅黑" panose="020B0503020204020204" charset="-122"/>
        <a:cs typeface="+mn-cs"/>
      </a:defRPr>
    </a:lvl7pPr>
    <a:lvl8pPr marL="3200400" lvl="7" indent="0" algn="l" defTabSz="914400" rtl="0" eaLnBrk="1" fontAlgn="base" latinLnBrk="0" hangingPunct="1">
      <a:lnSpc>
        <a:spcPct val="100000"/>
      </a:lnSpc>
      <a:spcBef>
        <a:spcPct val="0"/>
      </a:spcBef>
      <a:spcAft>
        <a:spcPct val="0"/>
      </a:spcAft>
      <a:buNone/>
      <a:defRPr kern="1200">
        <a:solidFill>
          <a:schemeClr val="tx1"/>
        </a:solidFill>
        <a:latin typeface="等线" panose="02010600030101010101"/>
        <a:ea typeface="微软雅黑" panose="020B0503020204020204" charset="-122"/>
        <a:cs typeface="+mn-cs"/>
      </a:defRPr>
    </a:lvl8pPr>
    <a:lvl9pPr marL="3657600" lvl="8" indent="0" algn="l" defTabSz="914400" rtl="0" eaLnBrk="1" fontAlgn="base" latinLnBrk="0" hangingPunct="1">
      <a:lnSpc>
        <a:spcPct val="100000"/>
      </a:lnSpc>
      <a:spcBef>
        <a:spcPct val="0"/>
      </a:spcBef>
      <a:spcAft>
        <a:spcPct val="0"/>
      </a:spcAft>
      <a:buNone/>
      <a:defRPr kern="1200">
        <a:solidFill>
          <a:schemeClr val="tx1"/>
        </a:solidFill>
        <a:latin typeface="等线" panose="02010600030101010101"/>
        <a:ea typeface="微软雅黑" panose="020B050302020402020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022"/>
    <p:restoredTop sz="94660"/>
  </p:normalViewPr>
  <p:slideViewPr>
    <p:cSldViewPr snapToGrid="0" showGuides="1">
      <p:cViewPr varScale="1">
        <p:scale>
          <a:sx n="93" d="100"/>
          <a:sy n="93" d="100"/>
        </p:scale>
        <p:origin x="19" y="883"/>
      </p:cViewPr>
      <p:guideLst>
        <p:guide orient="horz" pos="2165"/>
        <p:guide pos="3794"/>
      </p:guideLst>
    </p:cSldViewPr>
  </p:slideViewPr>
  <p:notesTextViewPr>
    <p:cViewPr>
      <p:scale>
        <a:sx n="1" d="1"/>
        <a:sy n="1" d="1"/>
      </p:scale>
      <p:origin x="0" y="0"/>
    </p:cViewPr>
  </p:notesTextViewPr>
  <p:sorterViewPr>
    <p:cViewPr>
      <p:scale>
        <a:sx n="100" d="100"/>
        <a:sy n="100" d="100"/>
      </p:scale>
      <p:origin x="0" y="0"/>
    </p:cViewPr>
  </p:sorterViewPr>
  <p:gridSpacing cx="72006" cy="72006"/>
</p:viewPr>
</file>

<file path=ppt/_rels/presentation.xml.rels><?xml version="1.0" encoding="UTF-8" standalone="yes"?>
<Relationships xmlns="http://schemas.openxmlformats.org/package/2006/relationships"><Relationship Id="rId95" Type="http://schemas.openxmlformats.org/officeDocument/2006/relationships/font" Target="fonts/font10.fntdata"/><Relationship Id="rId94" Type="http://schemas.openxmlformats.org/officeDocument/2006/relationships/font" Target="fonts/font9.fntdata"/><Relationship Id="rId93" Type="http://schemas.openxmlformats.org/officeDocument/2006/relationships/font" Target="fonts/font8.fntdata"/><Relationship Id="rId92" Type="http://schemas.openxmlformats.org/officeDocument/2006/relationships/font" Target="fonts/font7.fntdata"/><Relationship Id="rId91" Type="http://schemas.openxmlformats.org/officeDocument/2006/relationships/font" Target="fonts/font6.fntdata"/><Relationship Id="rId90" Type="http://schemas.openxmlformats.org/officeDocument/2006/relationships/font" Target="fonts/font5.fntdata"/><Relationship Id="rId9" Type="http://schemas.openxmlformats.org/officeDocument/2006/relationships/slide" Target="slides/slide7.xml"/><Relationship Id="rId89" Type="http://schemas.openxmlformats.org/officeDocument/2006/relationships/font" Target="fonts/font4.fntdata"/><Relationship Id="rId88" Type="http://schemas.openxmlformats.org/officeDocument/2006/relationships/font" Target="fonts/font3.fntdata"/><Relationship Id="rId87" Type="http://schemas.openxmlformats.org/officeDocument/2006/relationships/font" Target="fonts/font2.fntdata"/><Relationship Id="rId86" Type="http://schemas.openxmlformats.org/officeDocument/2006/relationships/font" Target="fonts/font1.fntdata"/><Relationship Id="rId85" Type="http://schemas.openxmlformats.org/officeDocument/2006/relationships/tableStyles" Target="tableStyles.xml"/><Relationship Id="rId84" Type="http://schemas.openxmlformats.org/officeDocument/2006/relationships/viewProps" Target="viewProps.xml"/><Relationship Id="rId83" Type="http://schemas.openxmlformats.org/officeDocument/2006/relationships/presProps" Target="presProps.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auto"/>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日期占位符 3"/>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auto"/>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日期占位符 3"/>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p:txBody>
          <a:bodyPr/>
          <a:lstStyle/>
          <a:p>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日期占位符 3"/>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auto"/>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5" name="日期占位符 4"/>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a:p>
        </p:txBody>
      </p:sp>
      <p:sp>
        <p:nvSpPr>
          <p:cNvPr id="7" name="灯片编号占位符 6"/>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auto"/>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7" name="日期占位符 6"/>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8" name="页脚占位符 7"/>
          <p:cNvSpPr>
            <a:spLocks noGrp="1"/>
          </p:cNvSpPr>
          <p:nvPr>
            <p:ph type="ftr" sz="quarter" idx="11"/>
          </p:nvPr>
        </p:nvSpPr>
        <p:spPr/>
        <p:txBody>
          <a:bodyPr/>
          <a:p>
            <a:pPr fontAlgn="auto"/>
            <a:endParaRPr lang="zh-CN" altLang="en-US" strike="noStrike" noProof="1"/>
          </a:p>
        </p:txBody>
      </p:sp>
      <p:sp>
        <p:nvSpPr>
          <p:cNvPr id="9" name="灯片编号占位符 8"/>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a:p>
        </p:txBody>
      </p:sp>
      <p:sp>
        <p:nvSpPr>
          <p:cNvPr id="5" name="灯片编号占位符 4"/>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a:p>
        </p:txBody>
      </p:sp>
      <p:sp>
        <p:nvSpPr>
          <p:cNvPr id="7" name="灯片编号占位符 6"/>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fontAlgn="auto"/>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a:p>
        </p:txBody>
      </p:sp>
      <p:sp>
        <p:nvSpPr>
          <p:cNvPr id="7" name="灯片编号占位符 6"/>
          <p:cNvSpPr>
            <a:spLocks noGrp="1"/>
          </p:cNvSpPr>
          <p:nvPr>
            <p:ph type="sldNum" sz="quarter" idx="12"/>
          </p:nvPr>
        </p:nvSpPr>
        <p:spPr/>
        <p:txBody>
          <a:bodyPr/>
          <a:p>
            <a:pPr fontAlgn="auto"/>
            <a:fld id="{365A64BD-2FC3-444A-AF97-D5D5B5C83C11}"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vert="horz" lIns="91440" tIns="45720" rIns="91440" bIns="45720" anchor="ctr"/>
          <a:p>
            <a:pPr lvl="0"/>
            <a:r>
              <a:rPr lang="zh-CN" altLang="en-US"/>
              <a:t>单击此处编辑母版标题样式</a:t>
            </a:r>
            <a:endParaRPr lang="zh-CN" altLang="en-US"/>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vert="horz" lIns="91440" tIns="45720" rIns="91440" bIns="45720" anchor="t"/>
          <a:p>
            <a:pPr lvl="0"/>
            <a:r>
              <a:rPr lang="zh-CN" altLang="en-US"/>
              <a:t>单击此处编辑母版文本样式</a:t>
            </a:r>
            <a:endParaRPr lang="zh-CN" altLang="en-US"/>
          </a:p>
          <a:p>
            <a:pPr lvl="1" indent="-228600"/>
            <a:r>
              <a:rPr lang="zh-CN" altLang="en-US"/>
              <a:t>二级</a:t>
            </a:r>
            <a:endParaRPr lang="zh-CN" altLang="en-US"/>
          </a:p>
          <a:p>
            <a:pPr lvl="2" indent="-228600"/>
            <a:r>
              <a:rPr lang="zh-CN" altLang="en-US"/>
              <a:t>三级</a:t>
            </a:r>
            <a:endParaRPr lang="zh-CN" altLang="en-US"/>
          </a:p>
          <a:p>
            <a:pPr lvl="3" indent="-228600"/>
            <a:r>
              <a:rPr lang="zh-CN" altLang="en-US"/>
              <a:t>四级</a:t>
            </a:r>
            <a:endParaRPr lang="zh-CN" altLang="en-US"/>
          </a:p>
          <a:p>
            <a:pPr lvl="4" indent="-228600"/>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fld id="{9AC286ED-061C-4117-A327-E75632C3837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fld id="{365A64BD-2FC3-444A-AF97-D5D5B5C83C11}" type="slidenum">
              <a:rPr lang="zh-CN" altLang="en-US" strike="noStrike" noProof="1" smtClean="0">
                <a:latin typeface="+mn-lt"/>
                <a:ea typeface="+mn-ea"/>
                <a:cs typeface="+mn-cs"/>
              </a:rPr>
            </a:fld>
            <a:endParaRPr lang="zh-CN" altLang="en-US" strike="noStrike" noProof="1"/>
          </a:p>
        </p:txBody>
      </p:sp>
      <p:sp>
        <p:nvSpPr>
          <p:cNvPr id="7" name="矩形 6"/>
          <p:cNvSpPr/>
          <p:nvPr/>
        </p:nvSpPr>
        <p:spPr>
          <a:xfrm>
            <a:off x="0" y="42863"/>
            <a:ext cx="12192000" cy="1023938"/>
          </a:xfrm>
          <a:prstGeom prst="rect">
            <a:avLst/>
          </a:prstGeom>
          <a:solidFill>
            <a:schemeClr val="bg1"/>
          </a:solidFill>
          <a:ln>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8" name="矩形 7"/>
          <p:cNvSpPr/>
          <p:nvPr/>
        </p:nvSpPr>
        <p:spPr>
          <a:xfrm>
            <a:off x="0" y="0"/>
            <a:ext cx="12192000" cy="10207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7.jpeg"/><Relationship Id="rId3" Type="http://schemas.openxmlformats.org/officeDocument/2006/relationships/hyperlink" Target="http://hi.88trip.com/415751718/photo/2684/6769.htm" TargetMode="External"/><Relationship Id="rId2" Type="http://schemas.openxmlformats.org/officeDocument/2006/relationships/image" Target="../media/image16.jpeg"/><Relationship Id="rId1" Type="http://schemas.openxmlformats.org/officeDocument/2006/relationships/hyperlink" Target="http://hi.88trip.com/415751718/photo/2684/6772.htm" TargetMode="Externa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audio" Target="../media/audio1.wav"/><Relationship Id="rId2" Type="http://schemas.openxmlformats.org/officeDocument/2006/relationships/audio" Target="../media/audio2.wav"/><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6.jpeg"/><Relationship Id="rId1" Type="http://schemas.openxmlformats.org/officeDocument/2006/relationships/hyperlink" Target="http://www.lookgo.cn/html/hunan/2007-6-6/LangShanFengJingMingQingGou-t7rb4139.html" TargetMode="Externa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7.jpeg"/><Relationship Id="rId1" Type="http://schemas.openxmlformats.org/officeDocument/2006/relationships/hyperlink" Target="http://www.zhuzhouwang.com/portal/wh/zzysj/webinfo/2007/09/11937975555991201.htm" TargetMode="Externa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9.GIF"/><Relationship Id="rId4" Type="http://schemas.openxmlformats.org/officeDocument/2006/relationships/slide" Target="slide2.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hyperlink" Target="http://images.google.com/imgres?imgurl=http://www.cnta.com/11-xljx/travelroad/images/dongting.JPG&amp;imgrefurl=http://www.cnta.com/11-xljx/travelroad/dong.htm&amp;h=300&amp;w=276&amp;sz=11&amp;tbnid=eDnF11q46OUJ:&amp;tbnh=110&amp;tbnw=102&amp;start=3&amp;prev=/images%3Fq%3D%25E6%25B4%259E%25E5%25BA%25AD%25E6%25B9%2596%26hl%3Dzh-CN%26lr%3D%26newwindow%3D1%26sa%3DN" TargetMode="Externa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8.jpeg"/><Relationship Id="rId1" Type="http://schemas.openxmlformats.org/officeDocument/2006/relationships/hyperlink" Target="http://yinoyi.0730news.com/html/blog/300/19067.htm"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3.wav"/></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2.jpeg"/><Relationship Id="rId1" Type="http://schemas.openxmlformats.org/officeDocument/2006/relationships/image" Target="../media/image31.jpe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5.wav"/><Relationship Id="rId1" Type="http://schemas.openxmlformats.org/officeDocument/2006/relationships/audio" Target="../media/audio4.wav"/></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jpeg"/><Relationship Id="rId1" Type="http://schemas.openxmlformats.org/officeDocument/2006/relationships/image" Target="../media/image1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3.jpe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Users/Administrator/Desktop/&#23731;&#38451;&#27004;&#35760;&#32451;&#20064;.doc"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3.wav"/></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audio" Target="../media/audio7.wav"/><Relationship Id="rId3" Type="http://schemas.openxmlformats.org/officeDocument/2006/relationships/audio" Target="../media/audio2.wav"/><Relationship Id="rId2" Type="http://schemas.openxmlformats.org/officeDocument/2006/relationships/audio" Target="../media/audio6.wav"/><Relationship Id="rId1" Type="http://schemas.openxmlformats.org/officeDocument/2006/relationships/audio" Target="../media/audio3.wav"/></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GIF"/><Relationship Id="rId1" Type="http://schemas.openxmlformats.org/officeDocument/2006/relationships/slide" Target="slide2.xml"/></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GIF"/><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GIF"/><Relationship Id="rId1" Type="http://schemas.openxmlformats.org/officeDocument/2006/relationships/slide" Target="slide2.xml"/></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GIF"/><Relationship Id="rId1" Type="http://schemas.openxmlformats.org/officeDocument/2006/relationships/slide" Target="slide2.xml"/></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GIF"/><Relationship Id="rId1" Type="http://schemas.openxmlformats.org/officeDocument/2006/relationships/slide" Target="slide2.xml"/></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GIF"/><Relationship Id="rId1" Type="http://schemas.openxmlformats.org/officeDocument/2006/relationships/slide" Target="slide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4067" name="矩形 344066"/>
          <p:cNvSpPr/>
          <p:nvPr/>
        </p:nvSpPr>
        <p:spPr>
          <a:xfrm>
            <a:off x="2438400" y="0"/>
            <a:ext cx="8229600" cy="6858000"/>
          </a:xfrm>
          <a:prstGeom prst="rect">
            <a:avLst/>
          </a:prstGeom>
          <a:solidFill>
            <a:schemeClr val="bg1"/>
          </a:solidFill>
          <a:ln w="9525">
            <a:noFill/>
          </a:ln>
        </p:spPr>
        <p:txBody>
          <a:bodyPr wrap="none" anchor="ctr"/>
          <a:p>
            <a:pPr algn="ctr">
              <a:buFont typeface="Arial" panose="020B0604020202020204" pitchFamily="34" charset="0"/>
              <a:buNone/>
            </a:pPr>
            <a:endParaRPr sz="1800" b="0" dirty="0">
              <a:solidFill>
                <a:schemeClr val="tx1"/>
              </a:solidFill>
              <a:latin typeface="Arial" panose="020B0604020202020204" pitchFamily="34" charset="0"/>
            </a:endParaRPr>
          </a:p>
        </p:txBody>
      </p:sp>
      <p:sp>
        <p:nvSpPr>
          <p:cNvPr id="344069" name="文本框 344068"/>
          <p:cNvSpPr txBox="1"/>
          <p:nvPr/>
        </p:nvSpPr>
        <p:spPr>
          <a:xfrm>
            <a:off x="1640205" y="2001838"/>
            <a:ext cx="798195" cy="3139440"/>
          </a:xfrm>
          <a:prstGeom prst="rect">
            <a:avLst/>
          </a:prstGeom>
          <a:noFill/>
          <a:ln w="9525">
            <a:noFill/>
          </a:ln>
        </p:spPr>
        <p:txBody>
          <a:bodyPr vert="eaVert" wrap="none" anchor="t">
            <a:spAutoFit/>
          </a:bodyPr>
          <a:p>
            <a:pPr>
              <a:buFont typeface="Arial" panose="020B0604020202020204" pitchFamily="34" charset="0"/>
              <a:buNone/>
            </a:pPr>
            <a:r>
              <a:rPr lang="zh-CN" altLang="en-US" sz="4000" b="0">
                <a:solidFill>
                  <a:srgbClr val="00B0F0"/>
                </a:solidFill>
                <a:latin typeface="Times New Roman" panose="02020603050405020304" pitchFamily="18" charset="0"/>
                <a:ea typeface="华文行楷" pitchFamily="2" charset="-122"/>
              </a:rPr>
              <a:t>中国四大名楼</a:t>
            </a:r>
            <a:endParaRPr lang="zh-CN" altLang="en-US" sz="4000" b="0">
              <a:solidFill>
                <a:srgbClr val="00B0F0"/>
              </a:solidFill>
              <a:latin typeface="Times New Roman" panose="02020603050405020304" pitchFamily="18" charset="0"/>
              <a:ea typeface="华文行楷" pitchFamily="2" charset="-122"/>
            </a:endParaRPr>
          </a:p>
        </p:txBody>
      </p:sp>
      <p:sp>
        <p:nvSpPr>
          <p:cNvPr id="344070" name="文本框 344069"/>
          <p:cNvSpPr txBox="1"/>
          <p:nvPr/>
        </p:nvSpPr>
        <p:spPr>
          <a:xfrm>
            <a:off x="3648075" y="2924175"/>
            <a:ext cx="1798638" cy="706755"/>
          </a:xfrm>
          <a:prstGeom prst="rect">
            <a:avLst/>
          </a:prstGeom>
          <a:solidFill>
            <a:srgbClr val="FFFF00"/>
          </a:solidFill>
          <a:ln w="9525">
            <a:noFill/>
          </a:ln>
        </p:spPr>
        <p:txBody>
          <a:bodyPr>
            <a:spAutoFit/>
          </a:bodyPr>
          <a:p>
            <a:pPr>
              <a:spcBef>
                <a:spcPct val="50000"/>
              </a:spcBef>
              <a:buFont typeface="Arial" panose="020B0604020202020204" pitchFamily="34" charset="0"/>
              <a:buNone/>
            </a:pPr>
            <a:r>
              <a:rPr lang="zh-CN" altLang="en-US" sz="4000">
                <a:solidFill>
                  <a:srgbClr val="FF0066"/>
                </a:solidFill>
                <a:latin typeface="Arial" panose="020B0604020202020204" pitchFamily="34" charset="0"/>
                <a:ea typeface="隶书"/>
              </a:rPr>
              <a:t>岳阳楼</a:t>
            </a:r>
            <a:endParaRPr lang="zh-CN" altLang="en-US" sz="4000">
              <a:solidFill>
                <a:srgbClr val="FF0066"/>
              </a:solidFill>
              <a:latin typeface="Arial" panose="020B0604020202020204" pitchFamily="34" charset="0"/>
              <a:ea typeface="隶书"/>
            </a:endParaRPr>
          </a:p>
        </p:txBody>
      </p:sp>
      <p:sp>
        <p:nvSpPr>
          <p:cNvPr id="344071" name="文本框 344070"/>
          <p:cNvSpPr txBox="1"/>
          <p:nvPr/>
        </p:nvSpPr>
        <p:spPr>
          <a:xfrm>
            <a:off x="8042275" y="2854325"/>
            <a:ext cx="1727200" cy="706755"/>
          </a:xfrm>
          <a:prstGeom prst="rect">
            <a:avLst/>
          </a:prstGeom>
          <a:solidFill>
            <a:srgbClr val="FFFF00"/>
          </a:solidFill>
          <a:ln w="9525">
            <a:noFill/>
          </a:ln>
        </p:spPr>
        <p:txBody>
          <a:bodyPr>
            <a:spAutoFit/>
          </a:bodyPr>
          <a:p>
            <a:pPr>
              <a:spcBef>
                <a:spcPct val="50000"/>
              </a:spcBef>
              <a:buFont typeface="Arial" panose="020B0604020202020204" pitchFamily="34" charset="0"/>
              <a:buNone/>
            </a:pPr>
            <a:r>
              <a:rPr lang="zh-CN" altLang="en-US" sz="4000">
                <a:solidFill>
                  <a:srgbClr val="FF0066"/>
                </a:solidFill>
                <a:latin typeface="Arial" panose="020B0604020202020204" pitchFamily="34" charset="0"/>
                <a:ea typeface="隶书"/>
              </a:rPr>
              <a:t>黄鹤楼</a:t>
            </a:r>
            <a:endParaRPr lang="zh-CN" altLang="en-US" sz="4000">
              <a:solidFill>
                <a:srgbClr val="FF0066"/>
              </a:solidFill>
              <a:latin typeface="Arial" panose="020B0604020202020204" pitchFamily="34" charset="0"/>
              <a:ea typeface="隶书"/>
            </a:endParaRPr>
          </a:p>
        </p:txBody>
      </p:sp>
      <p:sp>
        <p:nvSpPr>
          <p:cNvPr id="344072" name="矩形 344071"/>
          <p:cNvSpPr/>
          <p:nvPr/>
        </p:nvSpPr>
        <p:spPr>
          <a:xfrm>
            <a:off x="3719513" y="6165850"/>
            <a:ext cx="1728787" cy="706755"/>
          </a:xfrm>
          <a:prstGeom prst="rect">
            <a:avLst/>
          </a:prstGeom>
          <a:solidFill>
            <a:srgbClr val="FFFF00"/>
          </a:solidFill>
          <a:ln w="9525">
            <a:noFill/>
          </a:ln>
        </p:spPr>
        <p:txBody>
          <a:bodyPr>
            <a:spAutoFit/>
          </a:bodyPr>
          <a:p>
            <a:pPr>
              <a:spcBef>
                <a:spcPct val="50000"/>
              </a:spcBef>
              <a:buFont typeface="Arial" panose="020B0604020202020204" pitchFamily="34" charset="0"/>
              <a:buNone/>
            </a:pPr>
            <a:r>
              <a:rPr lang="zh-CN" altLang="en-US" sz="4000">
                <a:solidFill>
                  <a:srgbClr val="FF0066"/>
                </a:solidFill>
                <a:latin typeface="Arial" panose="020B0604020202020204" pitchFamily="34" charset="0"/>
                <a:ea typeface="隶书"/>
              </a:rPr>
              <a:t>鹳雀</a:t>
            </a:r>
            <a:r>
              <a:rPr lang="zh-CN" altLang="en-US" sz="4000">
                <a:solidFill>
                  <a:srgbClr val="FF0000"/>
                </a:solidFill>
                <a:latin typeface="Arial" panose="020B0604020202020204" pitchFamily="34" charset="0"/>
                <a:ea typeface="黑体" panose="02010609060101010101" pitchFamily="2" charset="-122"/>
                <a:sym typeface="+mn-ea"/>
              </a:rPr>
              <a:t>楼</a:t>
            </a:r>
            <a:endParaRPr lang="zh-CN" altLang="en-US" sz="4000">
              <a:solidFill>
                <a:srgbClr val="FF0000"/>
              </a:solidFill>
              <a:latin typeface="Arial" panose="020B0604020202020204" pitchFamily="34" charset="0"/>
              <a:ea typeface="黑体" panose="02010609060101010101" pitchFamily="2" charset="-122"/>
              <a:sym typeface="+mn-ea"/>
            </a:endParaRPr>
          </a:p>
        </p:txBody>
      </p:sp>
      <p:sp>
        <p:nvSpPr>
          <p:cNvPr id="344073" name="文本框 344072"/>
          <p:cNvSpPr txBox="1"/>
          <p:nvPr/>
        </p:nvSpPr>
        <p:spPr>
          <a:xfrm>
            <a:off x="8112125" y="6156325"/>
            <a:ext cx="1728788" cy="706755"/>
          </a:xfrm>
          <a:prstGeom prst="rect">
            <a:avLst/>
          </a:prstGeom>
          <a:solidFill>
            <a:srgbClr val="FFFF00"/>
          </a:solidFill>
          <a:ln w="9525">
            <a:noFill/>
          </a:ln>
        </p:spPr>
        <p:txBody>
          <a:bodyPr>
            <a:spAutoFit/>
          </a:bodyPr>
          <a:p>
            <a:pPr>
              <a:buFont typeface="Arial" panose="020B0604020202020204" pitchFamily="34" charset="0"/>
              <a:buNone/>
            </a:pPr>
            <a:r>
              <a:rPr lang="zh-CN" altLang="en-US" sz="4000">
                <a:solidFill>
                  <a:srgbClr val="FF0066"/>
                </a:solidFill>
                <a:latin typeface="Arial" panose="020B0604020202020204" pitchFamily="34" charset="0"/>
                <a:ea typeface="隶书"/>
              </a:rPr>
              <a:t>滕王阁</a:t>
            </a:r>
            <a:endParaRPr lang="zh-CN" altLang="en-US" sz="4000">
              <a:solidFill>
                <a:srgbClr val="FF0066"/>
              </a:solidFill>
              <a:latin typeface="Arial" panose="020B0604020202020204" pitchFamily="34" charset="0"/>
              <a:ea typeface="隶书"/>
            </a:endParaRPr>
          </a:p>
        </p:txBody>
      </p:sp>
      <p:pic>
        <p:nvPicPr>
          <p:cNvPr id="344074" name="图片 344073" descr="t011034528dba050cf3"/>
          <p:cNvPicPr>
            <a:picLocks noChangeAspect="1"/>
          </p:cNvPicPr>
          <p:nvPr/>
        </p:nvPicPr>
        <p:blipFill>
          <a:blip r:embed="rId1"/>
          <a:stretch>
            <a:fillRect/>
          </a:stretch>
        </p:blipFill>
        <p:spPr>
          <a:xfrm>
            <a:off x="6600825" y="1588"/>
            <a:ext cx="4030663" cy="2922587"/>
          </a:xfrm>
          <a:prstGeom prst="rect">
            <a:avLst/>
          </a:prstGeom>
          <a:noFill/>
          <a:ln w="9525">
            <a:noFill/>
          </a:ln>
        </p:spPr>
      </p:pic>
      <p:pic>
        <p:nvPicPr>
          <p:cNvPr id="344075" name="图片 344074" descr="t0183a9bc61f5f2f7d8"/>
          <p:cNvPicPr>
            <a:picLocks noChangeAspect="1"/>
          </p:cNvPicPr>
          <p:nvPr/>
        </p:nvPicPr>
        <p:blipFill>
          <a:blip r:embed="rId2"/>
          <a:stretch>
            <a:fillRect/>
          </a:stretch>
        </p:blipFill>
        <p:spPr>
          <a:xfrm>
            <a:off x="2425700" y="3573463"/>
            <a:ext cx="4175125" cy="2592387"/>
          </a:xfrm>
          <a:prstGeom prst="rect">
            <a:avLst/>
          </a:prstGeom>
          <a:noFill/>
          <a:ln w="9525">
            <a:noFill/>
          </a:ln>
        </p:spPr>
      </p:pic>
      <p:pic>
        <p:nvPicPr>
          <p:cNvPr id="344076" name="图片 344075" descr="7352407427692446876"/>
          <p:cNvPicPr>
            <a:picLocks noChangeAspect="1"/>
          </p:cNvPicPr>
          <p:nvPr/>
        </p:nvPicPr>
        <p:blipFill>
          <a:blip r:embed="rId3"/>
          <a:stretch>
            <a:fillRect/>
          </a:stretch>
        </p:blipFill>
        <p:spPr>
          <a:xfrm>
            <a:off x="6602413" y="3573463"/>
            <a:ext cx="4068762" cy="2592387"/>
          </a:xfrm>
          <a:prstGeom prst="rect">
            <a:avLst/>
          </a:prstGeom>
          <a:noFill/>
          <a:ln w="9525">
            <a:noFill/>
          </a:ln>
        </p:spPr>
      </p:pic>
      <p:pic>
        <p:nvPicPr>
          <p:cNvPr id="344077" name="图片 344076" descr="图片1"/>
          <p:cNvPicPr>
            <a:picLocks noChangeAspect="1"/>
          </p:cNvPicPr>
          <p:nvPr/>
        </p:nvPicPr>
        <p:blipFill>
          <a:blip r:embed="rId4"/>
          <a:stretch>
            <a:fillRect/>
          </a:stretch>
        </p:blipFill>
        <p:spPr>
          <a:xfrm>
            <a:off x="2514600" y="0"/>
            <a:ext cx="4038600" cy="29622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344070"/>
                                        </p:tgtEl>
                                        <p:attrNameLst>
                                          <p:attrName>style.visibility</p:attrName>
                                        </p:attrNameLst>
                                      </p:cBhvr>
                                      <p:to>
                                        <p:strVal val="visible"/>
                                      </p:to>
                                    </p:set>
                                    <p:anim calcmode="lin" valueType="num">
                                      <p:cBhvr>
                                        <p:cTn id="7" dur="5000" fill="hold"/>
                                        <p:tgtEl>
                                          <p:spTgt spid="344070"/>
                                        </p:tgtEl>
                                        <p:attrNameLst>
                                          <p:attrName>ppt_w</p:attrName>
                                        </p:attrNameLst>
                                      </p:cBhvr>
                                      <p:tavLst>
                                        <p:tav tm="0" fmla="#ppt_w*sin(2.5*pi*$)">
                                          <p:val>
                                            <p:fltVal val="0.000000"/>
                                          </p:val>
                                        </p:tav>
                                        <p:tav tm="100000">
                                          <p:val>
                                            <p:fltVal val="1.000000"/>
                                          </p:val>
                                        </p:tav>
                                      </p:tavLst>
                                    </p:anim>
                                    <p:anim calcmode="lin" valueType="num">
                                      <p:cBhvr>
                                        <p:cTn id="8" dur="5000" fill="hold"/>
                                        <p:tgtEl>
                                          <p:spTgt spid="34407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grpId="0" nodeType="clickEffect">
                                  <p:stCondLst>
                                    <p:cond delay="0"/>
                                  </p:stCondLst>
                                  <p:childTnLst>
                                    <p:set>
                                      <p:cBhvr>
                                        <p:cTn id="12" dur="1" fill="hold">
                                          <p:stCondLst>
                                            <p:cond delay="0"/>
                                          </p:stCondLst>
                                        </p:cTn>
                                        <p:tgtEl>
                                          <p:spTgt spid="344071"/>
                                        </p:tgtEl>
                                        <p:attrNameLst>
                                          <p:attrName>style.visibility</p:attrName>
                                        </p:attrNameLst>
                                      </p:cBhvr>
                                      <p:to>
                                        <p:strVal val="visible"/>
                                      </p:to>
                                    </p:set>
                                    <p:anim calcmode="lin" valueType="num">
                                      <p:cBhvr>
                                        <p:cTn id="13" dur="5000" fill="hold"/>
                                        <p:tgtEl>
                                          <p:spTgt spid="344071"/>
                                        </p:tgtEl>
                                        <p:attrNameLst>
                                          <p:attrName>ppt_w</p:attrName>
                                        </p:attrNameLst>
                                      </p:cBhvr>
                                      <p:tavLst>
                                        <p:tav tm="0" fmla="#ppt_w*sin(2.5*pi*$)">
                                          <p:val>
                                            <p:fltVal val="0.000000"/>
                                          </p:val>
                                        </p:tav>
                                        <p:tav tm="100000">
                                          <p:val>
                                            <p:fltVal val="1.000000"/>
                                          </p:val>
                                        </p:tav>
                                      </p:tavLst>
                                    </p:anim>
                                    <p:anim calcmode="lin" valueType="num">
                                      <p:cBhvr>
                                        <p:cTn id="14" dur="5000" fill="hold"/>
                                        <p:tgtEl>
                                          <p:spTgt spid="344071"/>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9" presetClass="entr" presetSubtype="10" fill="hold" grpId="0" nodeType="clickEffect">
                                  <p:stCondLst>
                                    <p:cond delay="0"/>
                                  </p:stCondLst>
                                  <p:childTnLst>
                                    <p:set>
                                      <p:cBhvr>
                                        <p:cTn id="18" dur="1" fill="hold">
                                          <p:stCondLst>
                                            <p:cond delay="0"/>
                                          </p:stCondLst>
                                        </p:cTn>
                                        <p:tgtEl>
                                          <p:spTgt spid="344072"/>
                                        </p:tgtEl>
                                        <p:attrNameLst>
                                          <p:attrName>style.visibility</p:attrName>
                                        </p:attrNameLst>
                                      </p:cBhvr>
                                      <p:to>
                                        <p:strVal val="visible"/>
                                      </p:to>
                                    </p:set>
                                    <p:anim calcmode="lin" valueType="num">
                                      <p:cBhvr>
                                        <p:cTn id="19" dur="5000" fill="hold"/>
                                        <p:tgtEl>
                                          <p:spTgt spid="344072"/>
                                        </p:tgtEl>
                                        <p:attrNameLst>
                                          <p:attrName>ppt_w</p:attrName>
                                        </p:attrNameLst>
                                      </p:cBhvr>
                                      <p:tavLst>
                                        <p:tav tm="0" fmla="#ppt_w*sin(2.5*pi*$)">
                                          <p:val>
                                            <p:fltVal val="0.000000"/>
                                          </p:val>
                                        </p:tav>
                                        <p:tav tm="100000">
                                          <p:val>
                                            <p:fltVal val="1.000000"/>
                                          </p:val>
                                        </p:tav>
                                      </p:tavLst>
                                    </p:anim>
                                    <p:anim calcmode="lin" valueType="num">
                                      <p:cBhvr>
                                        <p:cTn id="20" dur="5000" fill="hold"/>
                                        <p:tgtEl>
                                          <p:spTgt spid="344072"/>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9" presetClass="entr" presetSubtype="10" fill="hold" grpId="0" nodeType="clickEffect">
                                  <p:stCondLst>
                                    <p:cond delay="0"/>
                                  </p:stCondLst>
                                  <p:childTnLst>
                                    <p:set>
                                      <p:cBhvr>
                                        <p:cTn id="24" dur="1" fill="hold">
                                          <p:stCondLst>
                                            <p:cond delay="0"/>
                                          </p:stCondLst>
                                        </p:cTn>
                                        <p:tgtEl>
                                          <p:spTgt spid="344073"/>
                                        </p:tgtEl>
                                        <p:attrNameLst>
                                          <p:attrName>style.visibility</p:attrName>
                                        </p:attrNameLst>
                                      </p:cBhvr>
                                      <p:to>
                                        <p:strVal val="visible"/>
                                      </p:to>
                                    </p:set>
                                    <p:anim calcmode="lin" valueType="num">
                                      <p:cBhvr>
                                        <p:cTn id="25" dur="5000" fill="hold"/>
                                        <p:tgtEl>
                                          <p:spTgt spid="344073"/>
                                        </p:tgtEl>
                                        <p:attrNameLst>
                                          <p:attrName>ppt_w</p:attrName>
                                        </p:attrNameLst>
                                      </p:cBhvr>
                                      <p:tavLst>
                                        <p:tav tm="0" fmla="#ppt_w*sin(2.5*pi*$)">
                                          <p:val>
                                            <p:fltVal val="0.000000"/>
                                          </p:val>
                                        </p:tav>
                                        <p:tav tm="100000">
                                          <p:val>
                                            <p:fltVal val="1.000000"/>
                                          </p:val>
                                        </p:tav>
                                      </p:tavLst>
                                    </p:anim>
                                    <p:anim calcmode="lin" valueType="num">
                                      <p:cBhvr>
                                        <p:cTn id="26" dur="5000" fill="hold"/>
                                        <p:tgtEl>
                                          <p:spTgt spid="344073"/>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44074"/>
                                        </p:tgtEl>
                                        <p:attrNameLst>
                                          <p:attrName>style.visibility</p:attrName>
                                        </p:attrNameLst>
                                      </p:cBhvr>
                                      <p:to>
                                        <p:strVal val="visible"/>
                                      </p:to>
                                    </p:set>
                                    <p:anim calcmode="lin" valueType="num">
                                      <p:cBhvr>
                                        <p:cTn id="31" dur="3000" fill="hold"/>
                                        <p:tgtEl>
                                          <p:spTgt spid="344074"/>
                                        </p:tgtEl>
                                        <p:attrNameLst>
                                          <p:attrName>ppt_w</p:attrName>
                                        </p:attrNameLst>
                                      </p:cBhvr>
                                      <p:tavLst>
                                        <p:tav tm="0">
                                          <p:val>
                                            <p:fltVal val="0.000000"/>
                                          </p:val>
                                        </p:tav>
                                        <p:tav tm="100000">
                                          <p:val>
                                            <p:strVal val="#ppt_w"/>
                                          </p:val>
                                        </p:tav>
                                      </p:tavLst>
                                    </p:anim>
                                    <p:anim calcmode="lin" valueType="num">
                                      <p:cBhvr>
                                        <p:cTn id="32" dur="3000" fill="hold"/>
                                        <p:tgtEl>
                                          <p:spTgt spid="344074"/>
                                        </p:tgtEl>
                                        <p:attrNameLst>
                                          <p:attrName>ppt_h</p:attrName>
                                        </p:attrNameLst>
                                      </p:cBhvr>
                                      <p:tavLst>
                                        <p:tav tm="0">
                                          <p:val>
                                            <p:fltVal val="0.000000"/>
                                          </p:val>
                                        </p:tav>
                                        <p:tav tm="100000">
                                          <p:val>
                                            <p:strVal val="#ppt_h"/>
                                          </p:val>
                                        </p:tav>
                                      </p:tavLst>
                                    </p:anim>
                                    <p:animEffect transition="in" filter="fade">
                                      <p:cBhvr>
                                        <p:cTn id="33" dur="3000"/>
                                        <p:tgtEl>
                                          <p:spTgt spid="344074"/>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344075"/>
                                        </p:tgtEl>
                                        <p:attrNameLst>
                                          <p:attrName>style.visibility</p:attrName>
                                        </p:attrNameLst>
                                      </p:cBhvr>
                                      <p:to>
                                        <p:strVal val="visible"/>
                                      </p:to>
                                    </p:set>
                                    <p:anim calcmode="lin" valueType="num">
                                      <p:cBhvr>
                                        <p:cTn id="38" dur="3000" fill="hold"/>
                                        <p:tgtEl>
                                          <p:spTgt spid="344075"/>
                                        </p:tgtEl>
                                        <p:attrNameLst>
                                          <p:attrName>ppt_w</p:attrName>
                                        </p:attrNameLst>
                                      </p:cBhvr>
                                      <p:tavLst>
                                        <p:tav tm="0">
                                          <p:val>
                                            <p:fltVal val="0.000000"/>
                                          </p:val>
                                        </p:tav>
                                        <p:tav tm="100000">
                                          <p:val>
                                            <p:strVal val="#ppt_w"/>
                                          </p:val>
                                        </p:tav>
                                      </p:tavLst>
                                    </p:anim>
                                    <p:anim calcmode="lin" valueType="num">
                                      <p:cBhvr>
                                        <p:cTn id="39" dur="3000" fill="hold"/>
                                        <p:tgtEl>
                                          <p:spTgt spid="344075"/>
                                        </p:tgtEl>
                                        <p:attrNameLst>
                                          <p:attrName>ppt_h</p:attrName>
                                        </p:attrNameLst>
                                      </p:cBhvr>
                                      <p:tavLst>
                                        <p:tav tm="0">
                                          <p:val>
                                            <p:fltVal val="0.000000"/>
                                          </p:val>
                                        </p:tav>
                                        <p:tav tm="100000">
                                          <p:val>
                                            <p:strVal val="#ppt_h"/>
                                          </p:val>
                                        </p:tav>
                                      </p:tavLst>
                                    </p:anim>
                                    <p:animEffect transition="in" filter="fade">
                                      <p:cBhvr>
                                        <p:cTn id="40" dur="3000"/>
                                        <p:tgtEl>
                                          <p:spTgt spid="344075"/>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344076"/>
                                        </p:tgtEl>
                                        <p:attrNameLst>
                                          <p:attrName>style.visibility</p:attrName>
                                        </p:attrNameLst>
                                      </p:cBhvr>
                                      <p:to>
                                        <p:strVal val="visible"/>
                                      </p:to>
                                    </p:set>
                                    <p:anim calcmode="lin" valueType="num">
                                      <p:cBhvr>
                                        <p:cTn id="45" dur="3000" fill="hold"/>
                                        <p:tgtEl>
                                          <p:spTgt spid="344076"/>
                                        </p:tgtEl>
                                        <p:attrNameLst>
                                          <p:attrName>ppt_w</p:attrName>
                                        </p:attrNameLst>
                                      </p:cBhvr>
                                      <p:tavLst>
                                        <p:tav tm="0">
                                          <p:val>
                                            <p:fltVal val="0.000000"/>
                                          </p:val>
                                        </p:tav>
                                        <p:tav tm="100000">
                                          <p:val>
                                            <p:strVal val="#ppt_w"/>
                                          </p:val>
                                        </p:tav>
                                      </p:tavLst>
                                    </p:anim>
                                    <p:anim calcmode="lin" valueType="num">
                                      <p:cBhvr>
                                        <p:cTn id="46" dur="3000" fill="hold"/>
                                        <p:tgtEl>
                                          <p:spTgt spid="344076"/>
                                        </p:tgtEl>
                                        <p:attrNameLst>
                                          <p:attrName>ppt_h</p:attrName>
                                        </p:attrNameLst>
                                      </p:cBhvr>
                                      <p:tavLst>
                                        <p:tav tm="0">
                                          <p:val>
                                            <p:fltVal val="0.000000"/>
                                          </p:val>
                                        </p:tav>
                                        <p:tav tm="100000">
                                          <p:val>
                                            <p:strVal val="#ppt_h"/>
                                          </p:val>
                                        </p:tav>
                                      </p:tavLst>
                                    </p:anim>
                                    <p:animEffect transition="in" filter="fade">
                                      <p:cBhvr>
                                        <p:cTn id="47" dur="3000"/>
                                        <p:tgtEl>
                                          <p:spTgt spid="344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70" grpId="0" bldLvl="0" animBg="1"/>
      <p:bldP spid="344071" grpId="0" bldLvl="0" animBg="1"/>
      <p:bldP spid="344072" grpId="0" bldLvl="0" animBg="1"/>
      <p:bldP spid="34407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2146" name="图片 262145" descr="200702211408141681">
            <a:hlinkClick r:id="rId1"/>
          </p:cNvPr>
          <p:cNvPicPr>
            <a:picLocks noChangeAspect="1"/>
          </p:cNvPicPr>
          <p:nvPr/>
        </p:nvPicPr>
        <p:blipFill>
          <a:blip r:embed="rId2"/>
          <a:stretch>
            <a:fillRect/>
          </a:stretch>
        </p:blipFill>
        <p:spPr>
          <a:xfrm>
            <a:off x="2286000" y="642938"/>
            <a:ext cx="7620000" cy="5572125"/>
          </a:xfrm>
          <a:prstGeom prst="rect">
            <a:avLst/>
          </a:prstGeom>
          <a:noFill/>
          <a:ln w="9525">
            <a:noFill/>
          </a:ln>
        </p:spPr>
      </p:pic>
      <p:pic>
        <p:nvPicPr>
          <p:cNvPr id="262147" name="图片 262146" descr="200702211403513905">
            <a:hlinkClick r:id="rId3"/>
          </p:cNvPr>
          <p:cNvPicPr>
            <a:picLocks noChangeAspect="1"/>
          </p:cNvPicPr>
          <p:nvPr/>
        </p:nvPicPr>
        <p:blipFill>
          <a:blip r:embed="rId4"/>
          <a:stretch>
            <a:fillRect/>
          </a:stretch>
        </p:blipFill>
        <p:spPr>
          <a:xfrm>
            <a:off x="2286000" y="642938"/>
            <a:ext cx="7620000" cy="5572125"/>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3170" name="图片 263169" descr="107"/>
          <p:cNvPicPr>
            <a:picLocks noChangeAspect="1"/>
          </p:cNvPicPr>
          <p:nvPr/>
        </p:nvPicPr>
        <p:blipFill>
          <a:blip r:embed="rId1"/>
          <a:stretch>
            <a:fillRect/>
          </a:stretch>
        </p:blipFill>
        <p:spPr>
          <a:xfrm>
            <a:off x="1524000" y="60325"/>
            <a:ext cx="9144000" cy="6797675"/>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7138" name="文本框 347137"/>
          <p:cNvSpPr txBox="1"/>
          <p:nvPr/>
        </p:nvSpPr>
        <p:spPr>
          <a:xfrm>
            <a:off x="1905000" y="1371600"/>
            <a:ext cx="7924800" cy="583565"/>
          </a:xfrm>
          <a:prstGeom prst="rect">
            <a:avLst/>
          </a:prstGeom>
          <a:noFill/>
          <a:ln w="9525">
            <a:noFill/>
          </a:ln>
        </p:spPr>
        <p:txBody>
          <a:bodyPr>
            <a:spAutoFit/>
          </a:bodyPr>
          <a:p>
            <a:pPr>
              <a:spcBef>
                <a:spcPct val="50000"/>
              </a:spcBef>
              <a:buFont typeface="Arial" panose="020B0604020202020204" pitchFamily="34" charset="0"/>
              <a:buNone/>
            </a:pPr>
            <a:r>
              <a:rPr lang="zh-CN" altLang="en-US" sz="3200" dirty="0">
                <a:solidFill>
                  <a:schemeClr val="tx1"/>
                </a:solidFill>
                <a:latin typeface="Times New Roman" panose="02020603050405020304" pitchFamily="18" charset="0"/>
                <a:ea typeface="黑体" panose="02010609060101010101" pitchFamily="2" charset="-122"/>
              </a:rPr>
              <a:t>齐读下列字词：</a:t>
            </a:r>
            <a:endParaRPr lang="zh-CN" altLang="en-US" sz="3200" dirty="0">
              <a:solidFill>
                <a:schemeClr val="tx1"/>
              </a:solidFill>
              <a:latin typeface="Times New Roman" panose="02020603050405020304" pitchFamily="18" charset="0"/>
              <a:ea typeface="黑体" panose="02010609060101010101" pitchFamily="2" charset="-122"/>
            </a:endParaRPr>
          </a:p>
        </p:txBody>
      </p:sp>
      <p:sp>
        <p:nvSpPr>
          <p:cNvPr id="347139" name="文本框 347138"/>
          <p:cNvSpPr txBox="1"/>
          <p:nvPr/>
        </p:nvSpPr>
        <p:spPr>
          <a:xfrm>
            <a:off x="2514600" y="2590800"/>
            <a:ext cx="7696200" cy="3138170"/>
          </a:xfrm>
          <a:prstGeom prst="rect">
            <a:avLst/>
          </a:prstGeom>
          <a:noFill/>
          <a:ln w="9525">
            <a:noFill/>
          </a:ln>
        </p:spPr>
        <p:txBody>
          <a:bodyPr>
            <a:spAutoFit/>
          </a:bodyPr>
          <a:p>
            <a:pPr>
              <a:spcBef>
                <a:spcPct val="50000"/>
              </a:spcBef>
              <a:buFont typeface="Arial" panose="020B0604020202020204" pitchFamily="34" charset="0"/>
              <a:buNone/>
            </a:pPr>
            <a:r>
              <a:rPr lang="zh-CN" altLang="en-US" sz="3600" dirty="0">
                <a:solidFill>
                  <a:srgbClr val="FF00FF"/>
                </a:solidFill>
                <a:latin typeface="黑体" panose="02010609060101010101" pitchFamily="2" charset="-122"/>
                <a:ea typeface="黑体" panose="02010609060101010101" pitchFamily="2" charset="-122"/>
              </a:rPr>
              <a:t>谪</a:t>
            </a:r>
            <a:r>
              <a:rPr lang="zh-CN" altLang="en-US" sz="3600" dirty="0">
                <a:solidFill>
                  <a:schemeClr val="tx1"/>
                </a:solidFill>
                <a:latin typeface="黑体" panose="02010609060101010101" pitchFamily="2" charset="-122"/>
                <a:ea typeface="黑体" panose="02010609060101010101" pitchFamily="2" charset="-122"/>
              </a:rPr>
              <a:t>守  怒</a:t>
            </a:r>
            <a:r>
              <a:rPr lang="zh-CN" altLang="en-US" sz="3600" dirty="0">
                <a:solidFill>
                  <a:srgbClr val="FF00FF"/>
                </a:solidFill>
                <a:latin typeface="黑体" panose="02010609060101010101" pitchFamily="2" charset="-122"/>
                <a:ea typeface="黑体" panose="02010609060101010101" pitchFamily="2" charset="-122"/>
              </a:rPr>
              <a:t>号</a:t>
            </a:r>
            <a:r>
              <a:rPr lang="zh-CN" altLang="en-US" sz="3600" dirty="0">
                <a:solidFill>
                  <a:schemeClr val="tx1"/>
                </a:solidFill>
                <a:latin typeface="黑体" panose="02010609060101010101" pitchFamily="2" charset="-122"/>
                <a:ea typeface="黑体" panose="02010609060101010101" pitchFamily="2" charset="-122"/>
              </a:rPr>
              <a:t>  隐</a:t>
            </a:r>
            <a:r>
              <a:rPr lang="zh-CN" altLang="en-US" sz="3600" dirty="0">
                <a:solidFill>
                  <a:srgbClr val="FF00FF"/>
                </a:solidFill>
                <a:latin typeface="黑体" panose="02010609060101010101" pitchFamily="2" charset="-122"/>
                <a:ea typeface="黑体" panose="02010609060101010101" pitchFamily="2" charset="-122"/>
              </a:rPr>
              <a:t>曜</a:t>
            </a:r>
            <a:r>
              <a:rPr lang="zh-CN" altLang="en-US" sz="3600" dirty="0">
                <a:solidFill>
                  <a:schemeClr val="tx1"/>
                </a:solidFill>
                <a:latin typeface="黑体" panose="02010609060101010101" pitchFamily="2" charset="-122"/>
                <a:ea typeface="黑体" panose="02010609060101010101" pitchFamily="2" charset="-122"/>
              </a:rPr>
              <a:t>  </a:t>
            </a:r>
            <a:r>
              <a:rPr lang="zh-CN" altLang="en-US" sz="3600" dirty="0">
                <a:solidFill>
                  <a:srgbClr val="FF00FF"/>
                </a:solidFill>
                <a:latin typeface="黑体" panose="02010609060101010101" pitchFamily="2" charset="-122"/>
                <a:ea typeface="黑体" panose="02010609060101010101" pitchFamily="2" charset="-122"/>
              </a:rPr>
              <a:t>樯</a:t>
            </a:r>
            <a:r>
              <a:rPr lang="zh-CN" altLang="en-US" sz="3600" dirty="0">
                <a:solidFill>
                  <a:schemeClr val="tx1"/>
                </a:solidFill>
                <a:latin typeface="黑体" panose="02010609060101010101" pitchFamily="2" charset="-122"/>
                <a:ea typeface="黑体" panose="02010609060101010101" pitchFamily="2" charset="-122"/>
              </a:rPr>
              <a:t>倾</a:t>
            </a:r>
            <a:r>
              <a:rPr lang="zh-CN" altLang="en-US" sz="3600" dirty="0">
                <a:solidFill>
                  <a:srgbClr val="FF00FF"/>
                </a:solidFill>
                <a:latin typeface="黑体" panose="02010609060101010101" pitchFamily="2" charset="-122"/>
                <a:ea typeface="黑体" panose="02010609060101010101" pitchFamily="2" charset="-122"/>
              </a:rPr>
              <a:t>楫</a:t>
            </a:r>
            <a:r>
              <a:rPr lang="zh-CN" altLang="en-US" sz="3600" dirty="0">
                <a:solidFill>
                  <a:schemeClr val="tx1"/>
                </a:solidFill>
                <a:latin typeface="黑体" panose="02010609060101010101" pitchFamily="2" charset="-122"/>
                <a:ea typeface="黑体" panose="02010609060101010101" pitchFamily="2" charset="-122"/>
              </a:rPr>
              <a:t>摧  </a:t>
            </a:r>
            <a:endParaRPr lang="zh-CN" altLang="en-US" sz="3600" dirty="0">
              <a:solidFill>
                <a:schemeClr val="tx1"/>
              </a:solidFill>
              <a:latin typeface="黑体" panose="02010609060101010101" pitchFamily="2" charset="-122"/>
              <a:ea typeface="黑体" panose="02010609060101010101" pitchFamily="2" charset="-122"/>
            </a:endParaRPr>
          </a:p>
          <a:p>
            <a:pPr>
              <a:spcBef>
                <a:spcPct val="50000"/>
              </a:spcBef>
              <a:buFont typeface="Arial" panose="020B0604020202020204" pitchFamily="34" charset="0"/>
              <a:buNone/>
            </a:pPr>
            <a:r>
              <a:rPr lang="zh-CN" altLang="en-US" sz="3600" dirty="0">
                <a:solidFill>
                  <a:schemeClr val="tx1"/>
                </a:solidFill>
                <a:latin typeface="黑体" panose="02010609060101010101" pitchFamily="2" charset="-122"/>
                <a:ea typeface="黑体" panose="02010609060101010101" pitchFamily="2" charset="-122"/>
              </a:rPr>
              <a:t>岸</a:t>
            </a:r>
            <a:r>
              <a:rPr lang="zh-CN" altLang="en-US" sz="3600" dirty="0">
                <a:solidFill>
                  <a:srgbClr val="FF00FF"/>
                </a:solidFill>
                <a:latin typeface="黑体" panose="02010609060101010101" pitchFamily="2" charset="-122"/>
                <a:ea typeface="黑体" panose="02010609060101010101" pitchFamily="2" charset="-122"/>
              </a:rPr>
              <a:t>芷</a:t>
            </a:r>
            <a:r>
              <a:rPr lang="zh-CN" altLang="en-US" sz="3600" dirty="0">
                <a:solidFill>
                  <a:schemeClr val="tx1"/>
                </a:solidFill>
                <a:latin typeface="黑体" panose="02010609060101010101" pitchFamily="2" charset="-122"/>
                <a:ea typeface="黑体" panose="02010609060101010101" pitchFamily="2" charset="-122"/>
              </a:rPr>
              <a:t>  </a:t>
            </a:r>
            <a:r>
              <a:rPr lang="zh-CN" altLang="en-US" sz="3600" dirty="0">
                <a:solidFill>
                  <a:srgbClr val="FF00FF"/>
                </a:solidFill>
                <a:latin typeface="黑体" panose="02010609060101010101" pitchFamily="2" charset="-122"/>
                <a:ea typeface="黑体" panose="02010609060101010101" pitchFamily="2" charset="-122"/>
              </a:rPr>
              <a:t>汀</a:t>
            </a:r>
            <a:r>
              <a:rPr lang="zh-CN" altLang="en-US" sz="3600" dirty="0">
                <a:solidFill>
                  <a:schemeClr val="tx1"/>
                </a:solidFill>
                <a:latin typeface="黑体" panose="02010609060101010101" pitchFamily="2" charset="-122"/>
                <a:ea typeface="黑体" panose="02010609060101010101" pitchFamily="2" charset="-122"/>
              </a:rPr>
              <a:t>兰  </a:t>
            </a:r>
            <a:r>
              <a:rPr lang="zh-CN" altLang="en-US" sz="3600" dirty="0">
                <a:solidFill>
                  <a:srgbClr val="FF00FF"/>
                </a:solidFill>
                <a:latin typeface="黑体" panose="02010609060101010101" pitchFamily="2" charset="-122"/>
                <a:ea typeface="黑体" panose="02010609060101010101" pitchFamily="2" charset="-122"/>
              </a:rPr>
              <a:t>皓</a:t>
            </a:r>
            <a:r>
              <a:rPr lang="zh-CN" altLang="en-US" sz="3600" dirty="0">
                <a:solidFill>
                  <a:schemeClr val="tx1"/>
                </a:solidFill>
                <a:latin typeface="黑体" panose="02010609060101010101" pitchFamily="2" charset="-122"/>
                <a:ea typeface="黑体" panose="02010609060101010101" pitchFamily="2" charset="-122"/>
              </a:rPr>
              <a:t>月  薄暮</a:t>
            </a:r>
            <a:r>
              <a:rPr lang="zh-CN" altLang="en-US" sz="3600" dirty="0">
                <a:solidFill>
                  <a:srgbClr val="FF00FF"/>
                </a:solidFill>
                <a:latin typeface="黑体" panose="02010609060101010101" pitchFamily="2" charset="-122"/>
                <a:ea typeface="黑体" panose="02010609060101010101" pitchFamily="2" charset="-122"/>
              </a:rPr>
              <a:t>冥冥</a:t>
            </a:r>
            <a:r>
              <a:rPr lang="zh-CN" altLang="en-US" sz="3600" dirty="0">
                <a:solidFill>
                  <a:schemeClr val="tx1"/>
                </a:solidFill>
                <a:latin typeface="黑体" panose="02010609060101010101" pitchFamily="2" charset="-122"/>
                <a:ea typeface="黑体" panose="02010609060101010101" pitchFamily="2" charset="-122"/>
              </a:rPr>
              <a:t>  </a:t>
            </a:r>
            <a:endParaRPr lang="zh-CN" altLang="en-US" sz="3600" dirty="0">
              <a:solidFill>
                <a:schemeClr val="tx1"/>
              </a:solidFill>
              <a:latin typeface="黑体" panose="02010609060101010101" pitchFamily="2" charset="-122"/>
              <a:ea typeface="黑体" panose="02010609060101010101" pitchFamily="2" charset="-122"/>
            </a:endParaRPr>
          </a:p>
          <a:p>
            <a:pPr>
              <a:spcBef>
                <a:spcPct val="50000"/>
              </a:spcBef>
              <a:buFont typeface="Arial" panose="020B0604020202020204" pitchFamily="34" charset="0"/>
              <a:buNone/>
            </a:pPr>
            <a:r>
              <a:rPr lang="zh-CN" altLang="en-US" sz="3600" dirty="0">
                <a:solidFill>
                  <a:srgbClr val="FF00FF"/>
                </a:solidFill>
                <a:latin typeface="黑体" panose="02010609060101010101" pitchFamily="2" charset="-122"/>
                <a:ea typeface="黑体" panose="02010609060101010101" pitchFamily="2" charset="-122"/>
              </a:rPr>
              <a:t>偕</a:t>
            </a:r>
            <a:r>
              <a:rPr lang="zh-CN" altLang="en-US" sz="3600" dirty="0">
                <a:solidFill>
                  <a:schemeClr val="tx1"/>
                </a:solidFill>
                <a:latin typeface="黑体" panose="02010609060101010101" pitchFamily="2" charset="-122"/>
                <a:ea typeface="黑体" panose="02010609060101010101" pitchFamily="2" charset="-122"/>
              </a:rPr>
              <a:t>忘  波</a:t>
            </a:r>
            <a:r>
              <a:rPr lang="zh-CN" altLang="en-US" sz="3600" dirty="0">
                <a:solidFill>
                  <a:srgbClr val="FF00FF"/>
                </a:solidFill>
                <a:latin typeface="黑体" panose="02010609060101010101" pitchFamily="2" charset="-122"/>
                <a:ea typeface="黑体" panose="02010609060101010101" pitchFamily="2" charset="-122"/>
              </a:rPr>
              <a:t>澜</a:t>
            </a:r>
            <a:r>
              <a:rPr lang="zh-CN" altLang="en-US" sz="3600" dirty="0">
                <a:solidFill>
                  <a:schemeClr val="tx1"/>
                </a:solidFill>
                <a:latin typeface="黑体" panose="02010609060101010101" pitchFamily="2" charset="-122"/>
                <a:ea typeface="黑体" panose="02010609060101010101" pitchFamily="2" charset="-122"/>
              </a:rPr>
              <a:t>  </a:t>
            </a:r>
            <a:r>
              <a:rPr lang="zh-CN" altLang="en-US" sz="3600" dirty="0">
                <a:solidFill>
                  <a:srgbClr val="FF00FF"/>
                </a:solidFill>
                <a:latin typeface="黑体" panose="02010609060101010101" pitchFamily="2" charset="-122"/>
                <a:ea typeface="黑体" panose="02010609060101010101" pitchFamily="2" charset="-122"/>
              </a:rPr>
              <a:t>嗟</a:t>
            </a:r>
            <a:r>
              <a:rPr lang="zh-CN" altLang="en-US" sz="3600" dirty="0">
                <a:solidFill>
                  <a:schemeClr val="tx1"/>
                </a:solidFill>
                <a:latin typeface="黑体" panose="02010609060101010101" pitchFamily="2" charset="-122"/>
                <a:ea typeface="黑体" panose="02010609060101010101" pitchFamily="2" charset="-122"/>
              </a:rPr>
              <a:t>夫  忧</a:t>
            </a:r>
            <a:r>
              <a:rPr lang="zh-CN" altLang="en-US" sz="3600" dirty="0">
                <a:solidFill>
                  <a:srgbClr val="FF00FF"/>
                </a:solidFill>
                <a:latin typeface="黑体" panose="02010609060101010101" pitchFamily="2" charset="-122"/>
                <a:ea typeface="黑体" panose="02010609060101010101" pitchFamily="2" charset="-122"/>
              </a:rPr>
              <a:t>谗</a:t>
            </a:r>
            <a:r>
              <a:rPr lang="zh-CN" altLang="en-US" sz="3600" dirty="0">
                <a:solidFill>
                  <a:schemeClr val="tx1"/>
                </a:solidFill>
                <a:latin typeface="黑体" panose="02010609060101010101" pitchFamily="2" charset="-122"/>
                <a:ea typeface="黑体" panose="02010609060101010101" pitchFamily="2" charset="-122"/>
              </a:rPr>
              <a:t>畏讥</a:t>
            </a:r>
            <a:endParaRPr lang="zh-CN" altLang="en-US" sz="3600" dirty="0">
              <a:solidFill>
                <a:schemeClr val="tx1"/>
              </a:solidFill>
              <a:latin typeface="黑体" panose="02010609060101010101" pitchFamily="2" charset="-122"/>
              <a:ea typeface="黑体" panose="02010609060101010101" pitchFamily="2" charset="-122"/>
            </a:endParaRPr>
          </a:p>
          <a:p>
            <a:pPr>
              <a:spcBef>
                <a:spcPct val="50000"/>
              </a:spcBef>
              <a:buFont typeface="Arial" panose="020B0604020202020204" pitchFamily="34" charset="0"/>
              <a:buNone/>
            </a:pPr>
            <a:r>
              <a:rPr lang="zh-CN" altLang="en-US" sz="3600" dirty="0">
                <a:solidFill>
                  <a:srgbClr val="FF00FF"/>
                </a:solidFill>
                <a:latin typeface="宋体" panose="02010600030101010101" pitchFamily="2" charset="-122"/>
              </a:rPr>
              <a:t>属</a:t>
            </a:r>
            <a:r>
              <a:rPr lang="en-US" altLang="zh-CN" sz="3600" dirty="0">
                <a:solidFill>
                  <a:srgbClr val="FF00FF"/>
                </a:solidFill>
                <a:latin typeface="宋体" panose="02010600030101010101" pitchFamily="2" charset="-122"/>
              </a:rPr>
              <a:t>zhǔ </a:t>
            </a:r>
            <a:endParaRPr lang="en-US" altLang="zh-CN" sz="3600" dirty="0">
              <a:solidFill>
                <a:srgbClr val="FF00FF"/>
              </a:solidFill>
              <a:latin typeface="宋体" panose="02010600030101010101" pitchFamily="2" charset="-122"/>
            </a:endParaRPr>
          </a:p>
        </p:txBody>
      </p:sp>
      <p:sp>
        <p:nvSpPr>
          <p:cNvPr id="347140" name="文本框 347139"/>
          <p:cNvSpPr txBox="1"/>
          <p:nvPr/>
        </p:nvSpPr>
        <p:spPr>
          <a:xfrm>
            <a:off x="2514600" y="2286000"/>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zhé</a:t>
            </a:r>
            <a:endParaRPr lang="en-US" altLang="zh-CN" sz="2800" dirty="0">
              <a:solidFill>
                <a:schemeClr val="folHlink"/>
              </a:solidFill>
              <a:latin typeface="Times New Roman" panose="02020603050405020304" pitchFamily="18" charset="0"/>
            </a:endParaRPr>
          </a:p>
        </p:txBody>
      </p:sp>
      <p:sp>
        <p:nvSpPr>
          <p:cNvPr id="347141" name="文本框 347140"/>
          <p:cNvSpPr txBox="1"/>
          <p:nvPr/>
        </p:nvSpPr>
        <p:spPr>
          <a:xfrm>
            <a:off x="4267200" y="2286000"/>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háo</a:t>
            </a:r>
            <a:endParaRPr lang="en-US" altLang="zh-CN" sz="2800" dirty="0">
              <a:solidFill>
                <a:schemeClr val="folHlink"/>
              </a:solidFill>
              <a:latin typeface="Times New Roman" panose="02020603050405020304" pitchFamily="18" charset="0"/>
            </a:endParaRPr>
          </a:p>
        </p:txBody>
      </p:sp>
      <p:sp>
        <p:nvSpPr>
          <p:cNvPr id="347142" name="文本框 347141"/>
          <p:cNvSpPr txBox="1"/>
          <p:nvPr/>
        </p:nvSpPr>
        <p:spPr>
          <a:xfrm>
            <a:off x="5715000" y="2286000"/>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yào</a:t>
            </a:r>
            <a:endParaRPr lang="en-US" altLang="zh-CN" sz="2800" dirty="0">
              <a:solidFill>
                <a:schemeClr val="folHlink"/>
              </a:solidFill>
              <a:latin typeface="Times New Roman" panose="02020603050405020304" pitchFamily="18" charset="0"/>
            </a:endParaRPr>
          </a:p>
        </p:txBody>
      </p:sp>
      <p:sp>
        <p:nvSpPr>
          <p:cNvPr id="347143" name="文本框 347142"/>
          <p:cNvSpPr txBox="1"/>
          <p:nvPr/>
        </p:nvSpPr>
        <p:spPr>
          <a:xfrm>
            <a:off x="6477000" y="2286000"/>
            <a:ext cx="1371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qiáng</a:t>
            </a:r>
            <a:endParaRPr lang="en-US" altLang="zh-CN" sz="2800" dirty="0">
              <a:solidFill>
                <a:schemeClr val="folHlink"/>
              </a:solidFill>
              <a:latin typeface="Times New Roman" panose="02020603050405020304" pitchFamily="18" charset="0"/>
            </a:endParaRPr>
          </a:p>
        </p:txBody>
      </p:sp>
      <p:sp>
        <p:nvSpPr>
          <p:cNvPr id="347144" name="文本框 347143"/>
          <p:cNvSpPr txBox="1"/>
          <p:nvPr/>
        </p:nvSpPr>
        <p:spPr>
          <a:xfrm>
            <a:off x="7696200" y="2286000"/>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jí</a:t>
            </a:r>
            <a:endParaRPr lang="en-US" altLang="zh-CN" sz="2800" dirty="0">
              <a:solidFill>
                <a:schemeClr val="folHlink"/>
              </a:solidFill>
              <a:latin typeface="Times New Roman" panose="02020603050405020304" pitchFamily="18" charset="0"/>
            </a:endParaRPr>
          </a:p>
        </p:txBody>
      </p:sp>
      <p:sp>
        <p:nvSpPr>
          <p:cNvPr id="347145" name="文本框 347144"/>
          <p:cNvSpPr txBox="1"/>
          <p:nvPr/>
        </p:nvSpPr>
        <p:spPr>
          <a:xfrm>
            <a:off x="2971800" y="3138488"/>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zhǐ</a:t>
            </a:r>
            <a:endParaRPr lang="en-US" altLang="zh-CN" sz="2800" dirty="0">
              <a:solidFill>
                <a:schemeClr val="folHlink"/>
              </a:solidFill>
              <a:latin typeface="Times New Roman" panose="02020603050405020304" pitchFamily="18" charset="0"/>
            </a:endParaRPr>
          </a:p>
        </p:txBody>
      </p:sp>
      <p:sp>
        <p:nvSpPr>
          <p:cNvPr id="347146" name="文本框 347145"/>
          <p:cNvSpPr txBox="1"/>
          <p:nvPr/>
        </p:nvSpPr>
        <p:spPr>
          <a:xfrm>
            <a:off x="3810000" y="3138488"/>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tīng</a:t>
            </a:r>
            <a:endParaRPr lang="en-US" altLang="zh-CN" sz="2800" dirty="0">
              <a:solidFill>
                <a:schemeClr val="folHlink"/>
              </a:solidFill>
              <a:latin typeface="Times New Roman" panose="02020603050405020304" pitchFamily="18" charset="0"/>
            </a:endParaRPr>
          </a:p>
        </p:txBody>
      </p:sp>
      <p:sp>
        <p:nvSpPr>
          <p:cNvPr id="347147" name="文本框 347146"/>
          <p:cNvSpPr txBox="1"/>
          <p:nvPr/>
        </p:nvSpPr>
        <p:spPr>
          <a:xfrm>
            <a:off x="5257800" y="3138488"/>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hào</a:t>
            </a:r>
            <a:endParaRPr lang="en-US" altLang="zh-CN" sz="2800" dirty="0">
              <a:solidFill>
                <a:schemeClr val="folHlink"/>
              </a:solidFill>
              <a:latin typeface="Times New Roman" panose="02020603050405020304" pitchFamily="18" charset="0"/>
            </a:endParaRPr>
          </a:p>
        </p:txBody>
      </p:sp>
      <p:sp>
        <p:nvSpPr>
          <p:cNvPr id="347148" name="文本框 347147"/>
          <p:cNvSpPr txBox="1"/>
          <p:nvPr/>
        </p:nvSpPr>
        <p:spPr>
          <a:xfrm>
            <a:off x="7467600" y="3138488"/>
            <a:ext cx="11430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míng</a:t>
            </a:r>
            <a:endParaRPr lang="en-US" altLang="zh-CN" sz="2800" dirty="0">
              <a:solidFill>
                <a:schemeClr val="folHlink"/>
              </a:solidFill>
              <a:latin typeface="Times New Roman" panose="02020603050405020304" pitchFamily="18" charset="0"/>
            </a:endParaRPr>
          </a:p>
        </p:txBody>
      </p:sp>
      <p:sp>
        <p:nvSpPr>
          <p:cNvPr id="347149" name="文本框 347148"/>
          <p:cNvSpPr txBox="1"/>
          <p:nvPr/>
        </p:nvSpPr>
        <p:spPr>
          <a:xfrm>
            <a:off x="2514600" y="3886200"/>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xié</a:t>
            </a:r>
            <a:endParaRPr lang="en-US" altLang="zh-CN" sz="2800" dirty="0">
              <a:solidFill>
                <a:schemeClr val="folHlink"/>
              </a:solidFill>
              <a:latin typeface="Times New Roman" panose="02020603050405020304" pitchFamily="18" charset="0"/>
            </a:endParaRPr>
          </a:p>
        </p:txBody>
      </p:sp>
      <p:sp>
        <p:nvSpPr>
          <p:cNvPr id="347150" name="文本框 347149"/>
          <p:cNvSpPr txBox="1"/>
          <p:nvPr/>
        </p:nvSpPr>
        <p:spPr>
          <a:xfrm>
            <a:off x="4343400" y="3962400"/>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lán</a:t>
            </a:r>
            <a:endParaRPr lang="en-US" altLang="zh-CN" sz="2800" dirty="0">
              <a:solidFill>
                <a:schemeClr val="folHlink"/>
              </a:solidFill>
              <a:latin typeface="Times New Roman" panose="02020603050405020304" pitchFamily="18" charset="0"/>
            </a:endParaRPr>
          </a:p>
        </p:txBody>
      </p:sp>
      <p:sp>
        <p:nvSpPr>
          <p:cNvPr id="347151" name="文本框 347150"/>
          <p:cNvSpPr txBox="1"/>
          <p:nvPr/>
        </p:nvSpPr>
        <p:spPr>
          <a:xfrm>
            <a:off x="5257800" y="3900488"/>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jiē</a:t>
            </a:r>
            <a:endParaRPr lang="en-US" altLang="zh-CN" sz="2800" dirty="0">
              <a:solidFill>
                <a:schemeClr val="folHlink"/>
              </a:solidFill>
              <a:latin typeface="Times New Roman" panose="02020603050405020304" pitchFamily="18" charset="0"/>
            </a:endParaRPr>
          </a:p>
        </p:txBody>
      </p:sp>
      <p:sp>
        <p:nvSpPr>
          <p:cNvPr id="347152" name="文本框 347151"/>
          <p:cNvSpPr txBox="1"/>
          <p:nvPr/>
        </p:nvSpPr>
        <p:spPr>
          <a:xfrm>
            <a:off x="7010400" y="3900488"/>
            <a:ext cx="990600" cy="521970"/>
          </a:xfrm>
          <a:prstGeom prst="rect">
            <a:avLst/>
          </a:prstGeom>
          <a:noFill/>
          <a:ln w="9525">
            <a:noFill/>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rPr>
              <a:t>chán</a:t>
            </a:r>
            <a:endParaRPr lang="en-US" altLang="zh-CN" sz="2800" dirty="0">
              <a:solidFill>
                <a:schemeClr val="folHlink"/>
              </a:solidFill>
              <a:latin typeface="Times New Roman" panose="02020603050405020304" pitchFamily="18" charset="0"/>
            </a:endParaRPr>
          </a:p>
        </p:txBody>
      </p:sp>
      <p:sp>
        <p:nvSpPr>
          <p:cNvPr id="347153" name="文本框 347152"/>
          <p:cNvSpPr txBox="1"/>
          <p:nvPr/>
        </p:nvSpPr>
        <p:spPr>
          <a:xfrm>
            <a:off x="1524000" y="6613525"/>
            <a:ext cx="2514600" cy="245110"/>
          </a:xfrm>
          <a:prstGeom prst="rect">
            <a:avLst/>
          </a:prstGeom>
          <a:noFill/>
          <a:ln w="9525">
            <a:noFill/>
          </a:ln>
        </p:spPr>
        <p:txBody>
          <a:bodyPr>
            <a:spAutoFit/>
          </a:bodyPr>
          <a:p>
            <a:pPr>
              <a:spcBef>
                <a:spcPct val="50000"/>
              </a:spcBef>
              <a:buFont typeface="Arial" panose="020B0604020202020204" pitchFamily="34" charset="0"/>
              <a:buNone/>
            </a:pPr>
            <a:fld id="{BB962C8B-B14F-4D97-AF65-F5344CB8AC3E}" type="datetime8">
              <a:rPr lang="zh-CN" altLang="en-US" sz="1000" b="0" dirty="0">
                <a:solidFill>
                  <a:schemeClr val="tx1"/>
                </a:solidFill>
                <a:latin typeface="Times New Roman" panose="02020603050405020304" pitchFamily="18" charset="0"/>
              </a:rPr>
            </a:fld>
            <a:endParaRPr lang="zh-CN" altLang="en-US" sz="1000" b="0" dirty="0">
              <a:solidFill>
                <a:schemeClr val="tx1"/>
              </a:solidFill>
              <a:latin typeface="Times New Roman" panose="02020603050405020304" pitchFamily="18" charset="0"/>
            </a:endParaRPr>
          </a:p>
        </p:txBody>
      </p:sp>
      <p:pic>
        <p:nvPicPr>
          <p:cNvPr id="347154" name="图片 347153"/>
          <p:cNvPicPr>
            <a:picLocks noChangeAspect="1"/>
          </p:cNvPicPr>
          <p:nvPr/>
        </p:nvPicPr>
        <p:blipFill>
          <a:blip r:embed="rId1"/>
          <a:stretch>
            <a:fillRect/>
          </a:stretch>
        </p:blipFill>
        <p:spPr>
          <a:xfrm>
            <a:off x="4267200" y="304800"/>
            <a:ext cx="3276600" cy="8763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7140"/>
                                        </p:tgtEl>
                                        <p:attrNameLst>
                                          <p:attrName>style.visibility</p:attrName>
                                        </p:attrNameLst>
                                      </p:cBhvr>
                                      <p:to>
                                        <p:strVal val="visible"/>
                                      </p:to>
                                    </p:set>
                                    <p:animEffect transition="in" filter="box(in)">
                                      <p:cBhvr>
                                        <p:cTn id="7" dur="500"/>
                                        <p:tgtEl>
                                          <p:spTgt spid="34714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7141"/>
                                        </p:tgtEl>
                                        <p:attrNameLst>
                                          <p:attrName>style.visibility</p:attrName>
                                        </p:attrNameLst>
                                      </p:cBhvr>
                                      <p:to>
                                        <p:strVal val="visible"/>
                                      </p:to>
                                    </p:set>
                                    <p:animEffect transition="in" filter="box(in)">
                                      <p:cBhvr>
                                        <p:cTn id="12" dur="500"/>
                                        <p:tgtEl>
                                          <p:spTgt spid="34714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47142"/>
                                        </p:tgtEl>
                                        <p:attrNameLst>
                                          <p:attrName>style.visibility</p:attrName>
                                        </p:attrNameLst>
                                      </p:cBhvr>
                                      <p:to>
                                        <p:strVal val="visible"/>
                                      </p:to>
                                    </p:set>
                                    <p:animEffect transition="in" filter="box(in)">
                                      <p:cBhvr>
                                        <p:cTn id="17" dur="500"/>
                                        <p:tgtEl>
                                          <p:spTgt spid="34714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47143"/>
                                        </p:tgtEl>
                                        <p:attrNameLst>
                                          <p:attrName>style.visibility</p:attrName>
                                        </p:attrNameLst>
                                      </p:cBhvr>
                                      <p:to>
                                        <p:strVal val="visible"/>
                                      </p:to>
                                    </p:set>
                                    <p:animEffect transition="in" filter="box(in)">
                                      <p:cBhvr>
                                        <p:cTn id="22" dur="500"/>
                                        <p:tgtEl>
                                          <p:spTgt spid="347143"/>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47144"/>
                                        </p:tgtEl>
                                        <p:attrNameLst>
                                          <p:attrName>style.visibility</p:attrName>
                                        </p:attrNameLst>
                                      </p:cBhvr>
                                      <p:to>
                                        <p:strVal val="visible"/>
                                      </p:to>
                                    </p:set>
                                    <p:animEffect transition="in" filter="box(in)">
                                      <p:cBhvr>
                                        <p:cTn id="27" dur="500"/>
                                        <p:tgtEl>
                                          <p:spTgt spid="34714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47145"/>
                                        </p:tgtEl>
                                        <p:attrNameLst>
                                          <p:attrName>style.visibility</p:attrName>
                                        </p:attrNameLst>
                                      </p:cBhvr>
                                      <p:to>
                                        <p:strVal val="visible"/>
                                      </p:to>
                                    </p:set>
                                    <p:animEffect transition="in" filter="box(in)">
                                      <p:cBhvr>
                                        <p:cTn id="32" dur="500"/>
                                        <p:tgtEl>
                                          <p:spTgt spid="347145"/>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47146"/>
                                        </p:tgtEl>
                                        <p:attrNameLst>
                                          <p:attrName>style.visibility</p:attrName>
                                        </p:attrNameLst>
                                      </p:cBhvr>
                                      <p:to>
                                        <p:strVal val="visible"/>
                                      </p:to>
                                    </p:set>
                                    <p:animEffect transition="in" filter="box(in)">
                                      <p:cBhvr>
                                        <p:cTn id="37" dur="500"/>
                                        <p:tgtEl>
                                          <p:spTgt spid="347146"/>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47147"/>
                                        </p:tgtEl>
                                        <p:attrNameLst>
                                          <p:attrName>style.visibility</p:attrName>
                                        </p:attrNameLst>
                                      </p:cBhvr>
                                      <p:to>
                                        <p:strVal val="visible"/>
                                      </p:to>
                                    </p:set>
                                    <p:animEffect transition="in" filter="box(in)">
                                      <p:cBhvr>
                                        <p:cTn id="42" dur="500"/>
                                        <p:tgtEl>
                                          <p:spTgt spid="347147"/>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47148"/>
                                        </p:tgtEl>
                                        <p:attrNameLst>
                                          <p:attrName>style.visibility</p:attrName>
                                        </p:attrNameLst>
                                      </p:cBhvr>
                                      <p:to>
                                        <p:strVal val="visible"/>
                                      </p:to>
                                    </p:set>
                                    <p:animEffect transition="in" filter="box(in)">
                                      <p:cBhvr>
                                        <p:cTn id="47" dur="500"/>
                                        <p:tgtEl>
                                          <p:spTgt spid="347148"/>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47149"/>
                                        </p:tgtEl>
                                        <p:attrNameLst>
                                          <p:attrName>style.visibility</p:attrName>
                                        </p:attrNameLst>
                                      </p:cBhvr>
                                      <p:to>
                                        <p:strVal val="visible"/>
                                      </p:to>
                                    </p:set>
                                    <p:animEffect transition="in" filter="box(in)">
                                      <p:cBhvr>
                                        <p:cTn id="52" dur="500"/>
                                        <p:tgtEl>
                                          <p:spTgt spid="347149"/>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47150"/>
                                        </p:tgtEl>
                                        <p:attrNameLst>
                                          <p:attrName>style.visibility</p:attrName>
                                        </p:attrNameLst>
                                      </p:cBhvr>
                                      <p:to>
                                        <p:strVal val="visible"/>
                                      </p:to>
                                    </p:set>
                                    <p:animEffect transition="in" filter="box(in)">
                                      <p:cBhvr>
                                        <p:cTn id="57" dur="500"/>
                                        <p:tgtEl>
                                          <p:spTgt spid="347150"/>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347151"/>
                                        </p:tgtEl>
                                        <p:attrNameLst>
                                          <p:attrName>style.visibility</p:attrName>
                                        </p:attrNameLst>
                                      </p:cBhvr>
                                      <p:to>
                                        <p:strVal val="visible"/>
                                      </p:to>
                                    </p:set>
                                    <p:animEffect transition="in" filter="box(in)">
                                      <p:cBhvr>
                                        <p:cTn id="62" dur="500"/>
                                        <p:tgtEl>
                                          <p:spTgt spid="347151"/>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347152"/>
                                        </p:tgtEl>
                                        <p:attrNameLst>
                                          <p:attrName>style.visibility</p:attrName>
                                        </p:attrNameLst>
                                      </p:cBhvr>
                                      <p:to>
                                        <p:strVal val="visible"/>
                                      </p:to>
                                    </p:set>
                                    <p:animEffect transition="in" filter="box(in)">
                                      <p:cBhvr>
                                        <p:cTn id="67" dur="500"/>
                                        <p:tgtEl>
                                          <p:spTgt spid="347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40" grpId="0"/>
      <p:bldP spid="347141" grpId="0"/>
      <p:bldP spid="347142" grpId="0"/>
      <p:bldP spid="347143" grpId="0"/>
      <p:bldP spid="347144" grpId="0"/>
      <p:bldP spid="347145" grpId="0"/>
      <p:bldP spid="347146" grpId="0"/>
      <p:bldP spid="347147" grpId="0"/>
      <p:bldP spid="347148" grpId="0"/>
      <p:bldP spid="347149" grpId="0"/>
      <p:bldP spid="347150" grpId="0"/>
      <p:bldP spid="347151" grpId="0"/>
      <p:bldP spid="34715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62" name="文本框 348161"/>
          <p:cNvSpPr txBox="1"/>
          <p:nvPr/>
        </p:nvSpPr>
        <p:spPr>
          <a:xfrm>
            <a:off x="1847850" y="836613"/>
            <a:ext cx="7467600" cy="583565"/>
          </a:xfrm>
          <a:prstGeom prst="rect">
            <a:avLst/>
          </a:prstGeom>
          <a:noFill/>
          <a:ln w="9525">
            <a:noFill/>
          </a:ln>
        </p:spPr>
        <p:txBody>
          <a:bodyPr>
            <a:spAutoFit/>
          </a:bodyPr>
          <a:p>
            <a:pPr>
              <a:spcBef>
                <a:spcPct val="50000"/>
              </a:spcBef>
              <a:buFont typeface="Arial" panose="020B0604020202020204" pitchFamily="34" charset="0"/>
              <a:buNone/>
            </a:pPr>
            <a:r>
              <a:rPr lang="zh-CN" altLang="en-US" sz="3200" dirty="0">
                <a:solidFill>
                  <a:schemeClr val="tx1"/>
                </a:solidFill>
                <a:latin typeface="Times New Roman" panose="02020603050405020304" pitchFamily="18" charset="0"/>
                <a:ea typeface="黑体" panose="02010609060101010101" pitchFamily="2" charset="-122"/>
              </a:rPr>
              <a:t>朗读课文第一段，并根据课文注释翻译。</a:t>
            </a:r>
            <a:endParaRPr lang="zh-CN" altLang="en-US" sz="3200" dirty="0">
              <a:solidFill>
                <a:schemeClr val="tx1"/>
              </a:solidFill>
              <a:latin typeface="Times New Roman" panose="02020603050405020304" pitchFamily="18" charset="0"/>
              <a:ea typeface="黑体" panose="02010609060101010101" pitchFamily="2" charset="-122"/>
            </a:endParaRPr>
          </a:p>
        </p:txBody>
      </p:sp>
      <p:sp>
        <p:nvSpPr>
          <p:cNvPr id="348163" name="文本框 348162"/>
          <p:cNvSpPr txBox="1"/>
          <p:nvPr/>
        </p:nvSpPr>
        <p:spPr>
          <a:xfrm>
            <a:off x="1990725" y="1485900"/>
            <a:ext cx="8229600" cy="1383665"/>
          </a:xfrm>
          <a:prstGeom prst="rect">
            <a:avLst/>
          </a:prstGeom>
          <a:noFill/>
          <a:ln w="19050" cap="flat" cmpd="sng">
            <a:solidFill>
              <a:schemeClr val="folHlink"/>
            </a:solidFill>
            <a:prstDash val="solid"/>
            <a:miter/>
            <a:headEnd type="none" w="med" len="med"/>
            <a:tailEnd type="none" w="med" len="med"/>
          </a:ln>
        </p:spPr>
        <p:txBody>
          <a:bodyPr>
            <a:spAutoFit/>
          </a:bodyPr>
          <a:p>
            <a:pPr>
              <a:spcBef>
                <a:spcPct val="50000"/>
              </a:spcBef>
              <a:buFont typeface="Arial" panose="020B0604020202020204" pitchFamily="34" charset="0"/>
              <a:buNone/>
            </a:pPr>
            <a:r>
              <a:rPr lang="en-US" altLang="zh-CN" sz="2800" dirty="0">
                <a:solidFill>
                  <a:schemeClr val="tx1"/>
                </a:solidFill>
                <a:latin typeface="Times New Roman" panose="02020603050405020304" pitchFamily="18" charset="0"/>
                <a:ea typeface="楷体_GB2312" pitchFamily="49" charset="-122"/>
              </a:rPr>
              <a:t>    </a:t>
            </a:r>
            <a:r>
              <a:rPr lang="zh-CN" altLang="en-US" sz="2800" dirty="0">
                <a:solidFill>
                  <a:schemeClr val="folHlink"/>
                </a:solidFill>
                <a:latin typeface="Times New Roman" panose="02020603050405020304" pitchFamily="18" charset="0"/>
                <a:ea typeface="楷体_GB2312" pitchFamily="49" charset="-122"/>
              </a:rPr>
              <a:t>庆历四年</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春，滕子京</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谪守</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巴陵郡。越</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明年，政通</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人和，百废</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具兴，乃</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重修</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岳阳楼，增</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其旧制，刻</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唐贤今人诗赋</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于其上，属予作文</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folHlink"/>
                </a:solidFill>
                <a:latin typeface="Times New Roman" panose="02020603050405020304" pitchFamily="18" charset="0"/>
                <a:ea typeface="楷体_GB2312" pitchFamily="49" charset="-122"/>
              </a:rPr>
              <a:t>以记之。</a:t>
            </a:r>
            <a:endParaRPr lang="zh-CN" altLang="en-US" sz="2800" dirty="0">
              <a:solidFill>
                <a:schemeClr val="folHlink"/>
              </a:solidFill>
              <a:latin typeface="Times New Roman" panose="02020603050405020304" pitchFamily="18" charset="0"/>
              <a:ea typeface="楷体_GB2312" pitchFamily="49" charset="-122"/>
            </a:endParaRPr>
          </a:p>
        </p:txBody>
      </p:sp>
      <p:sp>
        <p:nvSpPr>
          <p:cNvPr id="348164" name="文本框 348163"/>
          <p:cNvSpPr txBox="1"/>
          <p:nvPr/>
        </p:nvSpPr>
        <p:spPr>
          <a:xfrm>
            <a:off x="2351088" y="3070225"/>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FF"/>
                </a:solidFill>
                <a:latin typeface="Times New Roman" panose="02020603050405020304" pitchFamily="18" charset="0"/>
                <a:ea typeface="楷体_GB2312" pitchFamily="49" charset="-122"/>
              </a:rPr>
              <a:t>越</a:t>
            </a:r>
            <a:r>
              <a:rPr lang="zh-CN" altLang="en-US" sz="2800" dirty="0">
                <a:solidFill>
                  <a:schemeClr val="tx1"/>
                </a:solidFill>
                <a:latin typeface="Times New Roman" panose="02020603050405020304" pitchFamily="18" charset="0"/>
                <a:ea typeface="楷体_GB2312" pitchFamily="49" charset="-122"/>
              </a:rPr>
              <a:t>明年</a:t>
            </a:r>
            <a:endParaRPr lang="zh-CN" altLang="en-US" sz="2800" dirty="0">
              <a:solidFill>
                <a:schemeClr val="tx1"/>
              </a:solidFill>
              <a:latin typeface="Times New Roman" panose="02020603050405020304" pitchFamily="18" charset="0"/>
              <a:ea typeface="楷体_GB2312" pitchFamily="49" charset="-122"/>
            </a:endParaRPr>
          </a:p>
        </p:txBody>
      </p:sp>
      <p:sp>
        <p:nvSpPr>
          <p:cNvPr id="348165" name="文本框 348164"/>
          <p:cNvSpPr txBox="1"/>
          <p:nvPr/>
        </p:nvSpPr>
        <p:spPr>
          <a:xfrm>
            <a:off x="5591175" y="3070225"/>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百废</a:t>
            </a:r>
            <a:r>
              <a:rPr lang="zh-CN" altLang="en-US" sz="2800" dirty="0">
                <a:solidFill>
                  <a:srgbClr val="FF00FF"/>
                </a:solidFill>
                <a:latin typeface="Times New Roman" panose="02020603050405020304" pitchFamily="18" charset="0"/>
                <a:ea typeface="楷体_GB2312" pitchFamily="49" charset="-122"/>
              </a:rPr>
              <a:t>具</a:t>
            </a:r>
            <a:r>
              <a:rPr lang="zh-CN" altLang="en-US" sz="2800" dirty="0">
                <a:solidFill>
                  <a:schemeClr val="tx1"/>
                </a:solidFill>
                <a:latin typeface="Times New Roman" panose="02020603050405020304" pitchFamily="18" charset="0"/>
                <a:ea typeface="楷体_GB2312" pitchFamily="49" charset="-122"/>
              </a:rPr>
              <a:t>兴</a:t>
            </a:r>
            <a:endParaRPr lang="zh-CN" altLang="en-US" sz="2800" dirty="0">
              <a:solidFill>
                <a:schemeClr val="tx1"/>
              </a:solidFill>
              <a:latin typeface="Times New Roman" panose="02020603050405020304" pitchFamily="18" charset="0"/>
              <a:ea typeface="楷体_GB2312" pitchFamily="49" charset="-122"/>
            </a:endParaRPr>
          </a:p>
        </p:txBody>
      </p:sp>
      <p:sp>
        <p:nvSpPr>
          <p:cNvPr id="348166" name="文本框 348165"/>
          <p:cNvSpPr txBox="1"/>
          <p:nvPr/>
        </p:nvSpPr>
        <p:spPr>
          <a:xfrm>
            <a:off x="2351088" y="3644900"/>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66"/>
                </a:solidFill>
                <a:latin typeface="Times New Roman" panose="02020603050405020304" pitchFamily="18" charset="0"/>
                <a:ea typeface="楷体_GB2312" pitchFamily="49" charset="-122"/>
              </a:rPr>
              <a:t>增</a:t>
            </a:r>
            <a:r>
              <a:rPr lang="zh-CN" altLang="en-US" sz="2800" dirty="0">
                <a:solidFill>
                  <a:schemeClr val="tx1"/>
                </a:solidFill>
                <a:latin typeface="Times New Roman" panose="02020603050405020304" pitchFamily="18" charset="0"/>
                <a:ea typeface="楷体_GB2312" pitchFamily="49" charset="-122"/>
              </a:rPr>
              <a:t>其旧</a:t>
            </a:r>
            <a:r>
              <a:rPr lang="zh-CN" altLang="en-US" sz="2800" dirty="0">
                <a:solidFill>
                  <a:schemeClr val="folHlink"/>
                </a:solidFill>
                <a:latin typeface="Times New Roman" panose="02020603050405020304" pitchFamily="18" charset="0"/>
                <a:ea typeface="楷体_GB2312" pitchFamily="49" charset="-122"/>
              </a:rPr>
              <a:t>制</a:t>
            </a:r>
            <a:endParaRPr lang="zh-CN" altLang="en-US" sz="2800" dirty="0">
              <a:solidFill>
                <a:schemeClr val="folHlink"/>
              </a:solidFill>
              <a:latin typeface="Times New Roman" panose="02020603050405020304" pitchFamily="18" charset="0"/>
              <a:ea typeface="楷体_GB2312" pitchFamily="49" charset="-122"/>
            </a:endParaRPr>
          </a:p>
        </p:txBody>
      </p:sp>
      <p:sp>
        <p:nvSpPr>
          <p:cNvPr id="348167" name="文本框 348166"/>
          <p:cNvSpPr txBox="1"/>
          <p:nvPr/>
        </p:nvSpPr>
        <p:spPr>
          <a:xfrm>
            <a:off x="5664200" y="3644900"/>
            <a:ext cx="32004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FF"/>
                </a:solidFill>
                <a:latin typeface="Times New Roman" panose="02020603050405020304" pitchFamily="18" charset="0"/>
                <a:ea typeface="楷体_GB2312" pitchFamily="49" charset="-122"/>
              </a:rPr>
              <a:t>属</a:t>
            </a:r>
            <a:r>
              <a:rPr lang="zh-CN" altLang="en-US" sz="2800" dirty="0">
                <a:solidFill>
                  <a:srgbClr val="FF0000"/>
                </a:solidFill>
                <a:latin typeface="Times New Roman" panose="02020603050405020304" pitchFamily="18" charset="0"/>
                <a:ea typeface="楷体_GB2312" pitchFamily="49" charset="-122"/>
              </a:rPr>
              <a:t>予</a:t>
            </a:r>
            <a:r>
              <a:rPr lang="zh-CN" altLang="en-US" sz="2800" dirty="0">
                <a:solidFill>
                  <a:srgbClr val="FF0066"/>
                </a:solidFill>
                <a:latin typeface="Times New Roman" panose="02020603050405020304" pitchFamily="18" charset="0"/>
                <a:ea typeface="楷体_GB2312" pitchFamily="49" charset="-122"/>
              </a:rPr>
              <a:t>作文</a:t>
            </a:r>
            <a:r>
              <a:rPr lang="zh-CN" altLang="en-US" sz="2800" dirty="0">
                <a:solidFill>
                  <a:schemeClr val="tx1"/>
                </a:solidFill>
                <a:latin typeface="Times New Roman" panose="02020603050405020304" pitchFamily="18" charset="0"/>
                <a:ea typeface="楷体_GB2312" pitchFamily="49" charset="-122"/>
              </a:rPr>
              <a:t>以记</a:t>
            </a:r>
            <a:r>
              <a:rPr lang="zh-CN" altLang="en-US" sz="2800" dirty="0">
                <a:solidFill>
                  <a:srgbClr val="008000"/>
                </a:solidFill>
                <a:latin typeface="Times New Roman" panose="02020603050405020304" pitchFamily="18" charset="0"/>
                <a:ea typeface="楷体_GB2312" pitchFamily="49" charset="-122"/>
              </a:rPr>
              <a:t>之</a:t>
            </a:r>
            <a:endParaRPr lang="zh-CN" altLang="en-US" sz="2800" dirty="0">
              <a:solidFill>
                <a:srgbClr val="008000"/>
              </a:solidFill>
              <a:latin typeface="Times New Roman" panose="02020603050405020304" pitchFamily="18" charset="0"/>
              <a:ea typeface="楷体_GB2312" pitchFamily="49" charset="-122"/>
            </a:endParaRPr>
          </a:p>
        </p:txBody>
      </p:sp>
      <p:sp>
        <p:nvSpPr>
          <p:cNvPr id="348168" name="文本框 348167"/>
          <p:cNvSpPr txBox="1"/>
          <p:nvPr/>
        </p:nvSpPr>
        <p:spPr>
          <a:xfrm>
            <a:off x="3719513" y="3070225"/>
            <a:ext cx="14478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到，及</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48169" name="文本框 348168"/>
          <p:cNvSpPr txBox="1"/>
          <p:nvPr/>
        </p:nvSpPr>
        <p:spPr>
          <a:xfrm>
            <a:off x="7248525" y="3141663"/>
            <a:ext cx="2514600" cy="82994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通“俱”，全，都</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48170" name="文本框 348169"/>
          <p:cNvSpPr txBox="1"/>
          <p:nvPr/>
        </p:nvSpPr>
        <p:spPr>
          <a:xfrm>
            <a:off x="4008438" y="3644900"/>
            <a:ext cx="1728787"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rgbClr val="FF0066"/>
                </a:solidFill>
                <a:latin typeface="宋体" panose="02010600030101010101" pitchFamily="2" charset="-122"/>
              </a:rPr>
              <a:t>扩大</a:t>
            </a:r>
            <a:r>
              <a:rPr lang="zh-CN" altLang="en-US" sz="2400" dirty="0">
                <a:solidFill>
                  <a:schemeClr val="folHlink"/>
                </a:solidFill>
                <a:latin typeface="宋体" panose="02010600030101010101" pitchFamily="2" charset="-122"/>
              </a:rPr>
              <a:t> </a:t>
            </a:r>
            <a:r>
              <a:rPr lang="zh-CN" altLang="en-US" sz="2400" dirty="0">
                <a:solidFill>
                  <a:schemeClr val="folHlink"/>
                </a:solidFill>
                <a:latin typeface="Times New Roman" panose="02020603050405020304" pitchFamily="18" charset="0"/>
                <a:ea typeface="黑体" panose="02010609060101010101" pitchFamily="2" charset="-122"/>
              </a:rPr>
              <a:t>规模</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48171" name="文本框 348170"/>
          <p:cNvSpPr txBox="1"/>
          <p:nvPr/>
        </p:nvSpPr>
        <p:spPr>
          <a:xfrm>
            <a:off x="8328025" y="3644900"/>
            <a:ext cx="2209800" cy="1568450"/>
          </a:xfrm>
          <a:prstGeom prst="rect">
            <a:avLst/>
          </a:prstGeom>
          <a:noFill/>
          <a:ln w="9525">
            <a:noFill/>
          </a:ln>
        </p:spPr>
        <p:txBody>
          <a:bodyPr>
            <a:spAutoFit/>
          </a:bodyPr>
          <a:p>
            <a:pPr>
              <a:spcBef>
                <a:spcPct val="50000"/>
              </a:spcBef>
              <a:buFont typeface="Arial" panose="020B0604020202020204" pitchFamily="34" charset="0"/>
              <a:buNone/>
            </a:pPr>
            <a:r>
              <a:rPr lang="zh-CN" altLang="en-US" sz="2400" b="0" dirty="0">
                <a:solidFill>
                  <a:schemeClr val="folHlink"/>
                </a:solidFill>
                <a:latin typeface="Times New Roman" panose="02020603050405020304" pitchFamily="18" charset="0"/>
                <a:ea typeface="黑体" panose="02010609060101010101" pitchFamily="2" charset="-122"/>
              </a:rPr>
              <a:t>通“嘱”，嘱托</a:t>
            </a:r>
            <a:r>
              <a:rPr lang="zh-CN" altLang="en-US" sz="2400" dirty="0">
                <a:solidFill>
                  <a:srgbClr val="FF0000"/>
                </a:solidFill>
                <a:latin typeface="宋体" panose="02010600030101010101" pitchFamily="2" charset="-122"/>
              </a:rPr>
              <a:t>我</a:t>
            </a:r>
            <a:r>
              <a:rPr lang="zh-CN" altLang="en-US" sz="2400" dirty="0">
                <a:solidFill>
                  <a:schemeClr val="folHlink"/>
                </a:solidFill>
                <a:latin typeface="宋体" panose="02010600030101010101" pitchFamily="2" charset="-122"/>
              </a:rPr>
              <a:t>   </a:t>
            </a:r>
            <a:r>
              <a:rPr lang="zh-CN" altLang="en-US" sz="2400" dirty="0">
                <a:solidFill>
                  <a:srgbClr val="FF0066"/>
                </a:solidFill>
                <a:latin typeface="宋体" panose="02010600030101010101" pitchFamily="2" charset="-122"/>
              </a:rPr>
              <a:t>写文章</a:t>
            </a:r>
            <a:r>
              <a:rPr lang="zh-CN" altLang="en-US" sz="2400" dirty="0">
                <a:solidFill>
                  <a:schemeClr val="folHlink"/>
                </a:solidFill>
                <a:latin typeface="宋体" panose="02010600030101010101" pitchFamily="2" charset="-122"/>
              </a:rPr>
              <a:t>   </a:t>
            </a:r>
            <a:r>
              <a:rPr lang="zh-CN" altLang="en-US" sz="2400" dirty="0">
                <a:solidFill>
                  <a:srgbClr val="008000"/>
                </a:solidFill>
                <a:latin typeface="宋体" panose="02010600030101010101" pitchFamily="2" charset="-122"/>
              </a:rPr>
              <a:t>指重修岳阳楼这件事</a:t>
            </a:r>
            <a:endParaRPr lang="zh-CN" altLang="en-US" sz="2400" dirty="0">
              <a:solidFill>
                <a:srgbClr val="008000"/>
              </a:solidFill>
              <a:latin typeface="宋体" panose="02010600030101010101" pitchFamily="2" charset="-122"/>
            </a:endParaRPr>
          </a:p>
        </p:txBody>
      </p:sp>
      <p:sp>
        <p:nvSpPr>
          <p:cNvPr id="348172" name="文本框 348171"/>
          <p:cNvSpPr txBox="1"/>
          <p:nvPr/>
        </p:nvSpPr>
        <p:spPr>
          <a:xfrm>
            <a:off x="2208213" y="5229225"/>
            <a:ext cx="7427912" cy="116840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黑体" panose="02010609060101010101" pitchFamily="2" charset="-122"/>
              </a:rPr>
              <a:t>记叙重修岳阳楼之事以及作记的</a:t>
            </a:r>
            <a:r>
              <a:rPr lang="zh-CN" altLang="en-US" sz="2800" dirty="0">
                <a:solidFill>
                  <a:schemeClr val="hlink"/>
                </a:solidFill>
                <a:latin typeface="Times New Roman" panose="02020603050405020304" pitchFamily="18" charset="0"/>
                <a:ea typeface="黑体" panose="02010609060101010101" pitchFamily="2" charset="-122"/>
              </a:rPr>
              <a:t>缘由。</a:t>
            </a:r>
            <a:r>
              <a:rPr lang="zh-CN" altLang="en-US" sz="2800" dirty="0">
                <a:solidFill>
                  <a:schemeClr val="tx1"/>
                </a:solidFill>
                <a:latin typeface="Times New Roman" panose="02020603050405020304" pitchFamily="18" charset="0"/>
                <a:ea typeface="黑体" panose="02010609060101010101" pitchFamily="2" charset="-122"/>
              </a:rPr>
              <a:t> </a:t>
            </a:r>
            <a:endParaRPr lang="zh-CN" altLang="en-US" sz="2800" dirty="0">
              <a:solidFill>
                <a:schemeClr val="tx1"/>
              </a:solidFill>
              <a:latin typeface="Times New Roman" panose="02020603050405020304" pitchFamily="18" charset="0"/>
              <a:ea typeface="黑体" panose="02010609060101010101" pitchFamily="2" charset="-122"/>
            </a:endParaRPr>
          </a:p>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黑体" panose="02010609060101010101" pitchFamily="2" charset="-122"/>
              </a:rPr>
              <a:t>突出滕子京的政绩</a:t>
            </a:r>
            <a:r>
              <a:rPr lang="en-US" altLang="zh-CN" sz="2800" dirty="0">
                <a:solidFill>
                  <a:schemeClr val="tx1"/>
                </a:solidFill>
                <a:latin typeface="Times New Roman" panose="02020603050405020304" pitchFamily="18" charset="0"/>
                <a:ea typeface="黑体" panose="02010609060101010101" pitchFamily="2" charset="-122"/>
              </a:rPr>
              <a:t>──“</a:t>
            </a:r>
            <a:r>
              <a:rPr lang="zh-CN" altLang="en-US" sz="2800" dirty="0">
                <a:solidFill>
                  <a:srgbClr val="FF0066"/>
                </a:solidFill>
                <a:latin typeface="Times New Roman" panose="02020603050405020304" pitchFamily="18" charset="0"/>
                <a:ea typeface="黑体" panose="02010609060101010101" pitchFamily="2" charset="-122"/>
              </a:rPr>
              <a:t>政通人和，百废具兴</a:t>
            </a:r>
            <a:r>
              <a:rPr lang="zh-CN" altLang="en-US" sz="2800" dirty="0">
                <a:solidFill>
                  <a:schemeClr val="tx1"/>
                </a:solidFill>
                <a:latin typeface="Times New Roman" panose="02020603050405020304" pitchFamily="18" charset="0"/>
                <a:ea typeface="黑体" panose="02010609060101010101" pitchFamily="2" charset="-122"/>
              </a:rPr>
              <a:t>”。</a:t>
            </a:r>
            <a:endParaRPr lang="zh-CN" altLang="en-US" sz="2800" dirty="0">
              <a:solidFill>
                <a:schemeClr val="tx1"/>
              </a:solidFill>
              <a:latin typeface="Times New Roman" panose="02020603050405020304" pitchFamily="18" charset="0"/>
              <a:ea typeface="黑体" panose="02010609060101010101" pitchFamily="2" charset="-122"/>
            </a:endParaRPr>
          </a:p>
        </p:txBody>
      </p:sp>
      <p:sp>
        <p:nvSpPr>
          <p:cNvPr id="348173" name="文本框 348172"/>
          <p:cNvSpPr txBox="1"/>
          <p:nvPr/>
        </p:nvSpPr>
        <p:spPr>
          <a:xfrm>
            <a:off x="1524000" y="6613525"/>
            <a:ext cx="2514600" cy="245110"/>
          </a:xfrm>
          <a:prstGeom prst="rect">
            <a:avLst/>
          </a:prstGeom>
          <a:noFill/>
          <a:ln w="9525">
            <a:noFill/>
          </a:ln>
        </p:spPr>
        <p:txBody>
          <a:bodyPr>
            <a:spAutoFit/>
          </a:bodyPr>
          <a:p>
            <a:pPr>
              <a:spcBef>
                <a:spcPct val="50000"/>
              </a:spcBef>
              <a:buFont typeface="Arial" panose="020B0604020202020204" pitchFamily="34" charset="0"/>
              <a:buNone/>
            </a:pPr>
            <a:fld id="{BB962C8B-B14F-4D97-AF65-F5344CB8AC3E}" type="datetime8">
              <a:rPr lang="zh-CN" altLang="en-US" sz="1000" b="0" dirty="0">
                <a:solidFill>
                  <a:schemeClr val="tx1"/>
                </a:solidFill>
                <a:latin typeface="Times New Roman" panose="02020603050405020304" pitchFamily="18" charset="0"/>
              </a:rPr>
            </a:fld>
            <a:endParaRPr lang="zh-CN" altLang="en-US" sz="1000" b="0" dirty="0">
              <a:solidFill>
                <a:schemeClr val="tx1"/>
              </a:solidFill>
              <a:latin typeface="Times New Roman" panose="02020603050405020304" pitchFamily="18" charset="0"/>
            </a:endParaRPr>
          </a:p>
        </p:txBody>
      </p:sp>
      <p:pic>
        <p:nvPicPr>
          <p:cNvPr id="348174" name="图片 348173"/>
          <p:cNvPicPr>
            <a:picLocks noChangeAspect="1"/>
          </p:cNvPicPr>
          <p:nvPr/>
        </p:nvPicPr>
        <p:blipFill>
          <a:blip r:embed="rId1"/>
          <a:stretch>
            <a:fillRect/>
          </a:stretch>
        </p:blipFill>
        <p:spPr>
          <a:xfrm>
            <a:off x="4245293" y="-52387"/>
            <a:ext cx="3352800" cy="889000"/>
          </a:xfrm>
          <a:prstGeom prst="rect">
            <a:avLst/>
          </a:prstGeom>
          <a:noFill/>
          <a:ln w="9525">
            <a:noFill/>
          </a:ln>
        </p:spPr>
      </p:pic>
      <p:sp>
        <p:nvSpPr>
          <p:cNvPr id="348175" name="TextBox 2"/>
          <p:cNvSpPr txBox="1"/>
          <p:nvPr/>
        </p:nvSpPr>
        <p:spPr>
          <a:xfrm>
            <a:off x="2279650" y="4149725"/>
            <a:ext cx="2592388" cy="521970"/>
          </a:xfrm>
          <a:prstGeom prst="rect">
            <a:avLst/>
          </a:prstGeom>
          <a:noFill/>
          <a:ln w="9525">
            <a:noFill/>
          </a:ln>
        </p:spPr>
        <p:txBody>
          <a:bodyPr>
            <a:spAutoFit/>
          </a:bodyPr>
          <a:p>
            <a:pPr>
              <a:buFont typeface="Arial" panose="020B0604020202020204" pitchFamily="34" charset="0"/>
              <a:buNone/>
            </a:pPr>
            <a:r>
              <a:rPr lang="zh-CN" altLang="en-US" sz="2800" dirty="0">
                <a:solidFill>
                  <a:schemeClr val="folHlink"/>
                </a:solidFill>
                <a:latin typeface="Times New Roman" panose="02020603050405020304" pitchFamily="18" charset="0"/>
                <a:ea typeface="楷体_GB2312" pitchFamily="49" charset="-122"/>
              </a:rPr>
              <a:t>乃</a:t>
            </a:r>
            <a:r>
              <a:rPr lang="en-US" altLang="zh-CN" sz="2800" dirty="0">
                <a:solidFill>
                  <a:schemeClr val="tx1"/>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重修</a:t>
            </a:r>
            <a:r>
              <a:rPr lang="en-US" altLang="zh-CN" sz="2800" dirty="0">
                <a:solidFill>
                  <a:schemeClr val="tx1"/>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岳阳楼</a:t>
            </a:r>
            <a:endParaRPr lang="zh-CN" altLang="en-US" sz="2800" dirty="0">
              <a:solidFill>
                <a:schemeClr val="tx1"/>
              </a:solidFill>
              <a:latin typeface="Times New Roman" panose="02020603050405020304" pitchFamily="18" charset="0"/>
              <a:ea typeface="楷体_GB2312" pitchFamily="49" charset="-122"/>
            </a:endParaRPr>
          </a:p>
        </p:txBody>
      </p:sp>
      <p:sp>
        <p:nvSpPr>
          <p:cNvPr id="348176" name="TextBox 5"/>
          <p:cNvSpPr txBox="1"/>
          <p:nvPr/>
        </p:nvSpPr>
        <p:spPr>
          <a:xfrm>
            <a:off x="4800600" y="4149725"/>
            <a:ext cx="935038" cy="521970"/>
          </a:xfrm>
          <a:prstGeom prst="rect">
            <a:avLst/>
          </a:prstGeom>
          <a:noFill/>
          <a:ln w="9525">
            <a:noFill/>
          </a:ln>
        </p:spPr>
        <p:txBody>
          <a:bodyPr>
            <a:spAutoFit/>
          </a:bodyPr>
          <a:p>
            <a:pPr>
              <a:buFont typeface="Arial" panose="020B0604020202020204" pitchFamily="34" charset="0"/>
              <a:buNone/>
            </a:pPr>
            <a:r>
              <a:rPr lang="zh-CN" altLang="en-US" sz="2800" dirty="0">
                <a:solidFill>
                  <a:schemeClr val="folHlink"/>
                </a:solidFill>
                <a:latin typeface="宋体" panose="02010600030101010101" pitchFamily="2" charset="-122"/>
              </a:rPr>
              <a:t>于是</a:t>
            </a:r>
            <a:endParaRPr lang="zh-CN" altLang="en-US" sz="2800" dirty="0">
              <a:solidFill>
                <a:schemeClr val="folHlink"/>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8168"/>
                                        </p:tgtEl>
                                        <p:attrNameLst>
                                          <p:attrName>style.visibility</p:attrName>
                                        </p:attrNameLst>
                                      </p:cBhvr>
                                      <p:to>
                                        <p:strVal val="visible"/>
                                      </p:to>
                                    </p:set>
                                    <p:animEffect transition="in" filter="box(in)">
                                      <p:cBhvr>
                                        <p:cTn id="7" dur="500"/>
                                        <p:tgtEl>
                                          <p:spTgt spid="34816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8169"/>
                                        </p:tgtEl>
                                        <p:attrNameLst>
                                          <p:attrName>style.visibility</p:attrName>
                                        </p:attrNameLst>
                                      </p:cBhvr>
                                      <p:to>
                                        <p:strVal val="visible"/>
                                      </p:to>
                                    </p:set>
                                    <p:animEffect transition="in" filter="box(in)">
                                      <p:cBhvr>
                                        <p:cTn id="12" dur="500"/>
                                        <p:tgtEl>
                                          <p:spTgt spid="34816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48170"/>
                                        </p:tgtEl>
                                        <p:attrNameLst>
                                          <p:attrName>style.visibility</p:attrName>
                                        </p:attrNameLst>
                                      </p:cBhvr>
                                      <p:to>
                                        <p:strVal val="visible"/>
                                      </p:to>
                                    </p:set>
                                    <p:animEffect transition="in" filter="box(in)">
                                      <p:cBhvr>
                                        <p:cTn id="17" dur="500"/>
                                        <p:tgtEl>
                                          <p:spTgt spid="34817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48171"/>
                                        </p:tgtEl>
                                        <p:attrNameLst>
                                          <p:attrName>style.visibility</p:attrName>
                                        </p:attrNameLst>
                                      </p:cBhvr>
                                      <p:to>
                                        <p:strVal val="visible"/>
                                      </p:to>
                                    </p:set>
                                    <p:animEffect transition="in" filter="box(in)">
                                      <p:cBhvr>
                                        <p:cTn id="22" dur="500"/>
                                        <p:tgtEl>
                                          <p:spTgt spid="34817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48176">
                                            <p:txEl>
                                              <p:charRg st="0" end="3"/>
                                            </p:txEl>
                                          </p:spTgt>
                                        </p:tgtEl>
                                        <p:attrNameLst>
                                          <p:attrName>style.visibility</p:attrName>
                                        </p:attrNameLst>
                                      </p:cBhvr>
                                      <p:to>
                                        <p:strVal val="visible"/>
                                      </p:to>
                                    </p:set>
                                    <p:anim calcmode="lin" valueType="num">
                                      <p:cBhvr additive="base">
                                        <p:cTn id="27" dur="500" fill="hold"/>
                                        <p:tgtEl>
                                          <p:spTgt spid="348176">
                                            <p:txEl>
                                              <p:charRg st="0"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48176">
                                            <p:txEl>
                                              <p:charRg st="0"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48172"/>
                                        </p:tgtEl>
                                        <p:attrNameLst>
                                          <p:attrName>style.visibility</p:attrName>
                                        </p:attrNameLst>
                                      </p:cBhvr>
                                      <p:to>
                                        <p:strVal val="visible"/>
                                      </p:to>
                                    </p:set>
                                    <p:anim calcmode="lin" valueType="num">
                                      <p:cBhvr additive="base">
                                        <p:cTn id="33" dur="500" fill="hold"/>
                                        <p:tgtEl>
                                          <p:spTgt spid="348172"/>
                                        </p:tgtEl>
                                        <p:attrNameLst>
                                          <p:attrName>ppt_x</p:attrName>
                                        </p:attrNameLst>
                                      </p:cBhvr>
                                      <p:tavLst>
                                        <p:tav tm="0">
                                          <p:val>
                                            <p:strVal val="#ppt_x"/>
                                          </p:val>
                                        </p:tav>
                                        <p:tav tm="100000">
                                          <p:val>
                                            <p:strVal val="#ppt_x"/>
                                          </p:val>
                                        </p:tav>
                                      </p:tavLst>
                                    </p:anim>
                                    <p:anim calcmode="lin" valueType="num">
                                      <p:cBhvr additive="base">
                                        <p:cTn id="34" dur="500" fill="hold"/>
                                        <p:tgtEl>
                                          <p:spTgt spid="3481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8" grpId="0"/>
      <p:bldP spid="348169" grpId="0"/>
      <p:bldP spid="348170" grpId="0"/>
      <p:bldP spid="348171" grpId="0"/>
      <p:bldP spid="348172"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9186" name="文本框 349185"/>
          <p:cNvSpPr txBox="1"/>
          <p:nvPr/>
        </p:nvSpPr>
        <p:spPr>
          <a:xfrm>
            <a:off x="2063750" y="765175"/>
            <a:ext cx="7467600" cy="583565"/>
          </a:xfrm>
          <a:prstGeom prst="rect">
            <a:avLst/>
          </a:prstGeom>
          <a:noFill/>
          <a:ln w="9525">
            <a:noFill/>
          </a:ln>
        </p:spPr>
        <p:txBody>
          <a:bodyPr>
            <a:spAutoFit/>
          </a:bodyPr>
          <a:p>
            <a:pPr>
              <a:spcBef>
                <a:spcPct val="50000"/>
              </a:spcBef>
              <a:buFont typeface="Arial" panose="020B0604020202020204" pitchFamily="34" charset="0"/>
              <a:buNone/>
            </a:pPr>
            <a:r>
              <a:rPr lang="zh-CN" altLang="en-US" sz="3200" dirty="0">
                <a:solidFill>
                  <a:schemeClr val="tx1"/>
                </a:solidFill>
                <a:latin typeface="Times New Roman" panose="02020603050405020304" pitchFamily="18" charset="0"/>
                <a:ea typeface="黑体" panose="02010609060101010101" pitchFamily="2" charset="-122"/>
              </a:rPr>
              <a:t>朗读课文第二段，并根据课文注释翻译。</a:t>
            </a:r>
            <a:endParaRPr lang="zh-CN" altLang="en-US" sz="3200" dirty="0">
              <a:solidFill>
                <a:schemeClr val="tx1"/>
              </a:solidFill>
              <a:latin typeface="Times New Roman" panose="02020603050405020304" pitchFamily="18" charset="0"/>
              <a:ea typeface="黑体" panose="02010609060101010101" pitchFamily="2" charset="-122"/>
            </a:endParaRPr>
          </a:p>
        </p:txBody>
      </p:sp>
      <p:sp>
        <p:nvSpPr>
          <p:cNvPr id="349187" name="文本框 349186"/>
          <p:cNvSpPr txBox="1"/>
          <p:nvPr/>
        </p:nvSpPr>
        <p:spPr>
          <a:xfrm>
            <a:off x="2136775" y="1341438"/>
            <a:ext cx="8229600" cy="2245360"/>
          </a:xfrm>
          <a:prstGeom prst="rect">
            <a:avLst/>
          </a:prstGeom>
          <a:noFill/>
          <a:ln w="19050" cap="flat" cmpd="sng">
            <a:solidFill>
              <a:schemeClr val="folHlink"/>
            </a:solidFill>
            <a:prstDash val="solid"/>
            <a:miter/>
            <a:headEnd type="none" w="med" len="med"/>
            <a:tailEnd type="none" w="med" len="med"/>
          </a:ln>
        </p:spPr>
        <p:txBody>
          <a:bodyPr>
            <a:spAutoFit/>
          </a:bodyPr>
          <a:p>
            <a:pPr>
              <a:spcBef>
                <a:spcPct val="50000"/>
              </a:spcBef>
              <a:buFont typeface="Arial" panose="020B0604020202020204" pitchFamily="34" charset="0"/>
              <a:buNone/>
            </a:pPr>
            <a:r>
              <a:rPr lang="en-US" altLang="zh-CN" sz="2800" dirty="0">
                <a:solidFill>
                  <a:schemeClr val="tx1"/>
                </a:solidFill>
                <a:latin typeface="Times New Roman" panose="02020603050405020304" pitchFamily="18" charset="0"/>
                <a:ea typeface="楷体_GB2312" pitchFamily="49" charset="-122"/>
              </a:rPr>
              <a:t>    </a:t>
            </a:r>
            <a:r>
              <a:rPr lang="zh-CN" altLang="en-US" sz="2800" dirty="0">
                <a:solidFill>
                  <a:schemeClr val="tx1"/>
                </a:solidFill>
                <a:latin typeface="Times New Roman" panose="02020603050405020304" pitchFamily="18" charset="0"/>
                <a:ea typeface="楷体_GB2312" pitchFamily="49" charset="-122"/>
              </a:rPr>
              <a:t>予</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观夫</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巴陵胜状，在</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洞庭一湖。衔</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远山，吞</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长江，浩浩汤汤，横无际涯；朝晖</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夕阴，气象</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万千；此</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则</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岳阳楼</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之大观也，前人之述</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备矣。然则</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北通巫峡，南极潇湘，迁客骚人，多</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会于此，览物之情，得</a:t>
            </a:r>
            <a:r>
              <a:rPr lang="en-US" altLang="zh-CN" sz="2800" dirty="0">
                <a:solidFill>
                  <a:srgbClr val="FF0000"/>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无异乎？</a:t>
            </a:r>
            <a:endParaRPr lang="zh-CN" altLang="en-US" sz="2800" dirty="0">
              <a:solidFill>
                <a:schemeClr val="tx1"/>
              </a:solidFill>
              <a:latin typeface="Times New Roman" panose="02020603050405020304" pitchFamily="18" charset="0"/>
              <a:ea typeface="楷体_GB2312" pitchFamily="49" charset="-122"/>
            </a:endParaRPr>
          </a:p>
        </p:txBody>
      </p:sp>
      <p:sp>
        <p:nvSpPr>
          <p:cNvPr id="349188" name="文本框 349187"/>
          <p:cNvSpPr txBox="1"/>
          <p:nvPr/>
        </p:nvSpPr>
        <p:spPr>
          <a:xfrm>
            <a:off x="2136775" y="4652963"/>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FF"/>
                </a:solidFill>
                <a:latin typeface="Times New Roman" panose="02020603050405020304" pitchFamily="18" charset="0"/>
                <a:ea typeface="楷体_GB2312" pitchFamily="49" charset="-122"/>
              </a:rPr>
              <a:t>衔</a:t>
            </a:r>
            <a:r>
              <a:rPr lang="zh-CN" altLang="en-US" sz="2800" dirty="0">
                <a:solidFill>
                  <a:schemeClr val="tx1"/>
                </a:solidFill>
                <a:latin typeface="Times New Roman" panose="02020603050405020304" pitchFamily="18" charset="0"/>
                <a:ea typeface="楷体_GB2312" pitchFamily="49" charset="-122"/>
              </a:rPr>
              <a:t>远山</a:t>
            </a:r>
            <a:endParaRPr lang="zh-CN" altLang="en-US" sz="2800" dirty="0">
              <a:solidFill>
                <a:schemeClr val="tx1"/>
              </a:solidFill>
              <a:latin typeface="Times New Roman" panose="02020603050405020304" pitchFamily="18" charset="0"/>
              <a:ea typeface="楷体_GB2312" pitchFamily="49" charset="-122"/>
            </a:endParaRPr>
          </a:p>
        </p:txBody>
      </p:sp>
      <p:sp>
        <p:nvSpPr>
          <p:cNvPr id="349189" name="文本框 349188"/>
          <p:cNvSpPr txBox="1"/>
          <p:nvPr/>
        </p:nvSpPr>
        <p:spPr>
          <a:xfrm>
            <a:off x="5737225" y="4652963"/>
            <a:ext cx="25908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前人之述</a:t>
            </a:r>
            <a:r>
              <a:rPr lang="zh-CN" altLang="en-US" sz="2800" dirty="0">
                <a:solidFill>
                  <a:srgbClr val="FF00FF"/>
                </a:solidFill>
                <a:latin typeface="Times New Roman" panose="02020603050405020304" pitchFamily="18" charset="0"/>
                <a:ea typeface="楷体_GB2312" pitchFamily="49" charset="-122"/>
              </a:rPr>
              <a:t>备</a:t>
            </a:r>
            <a:r>
              <a:rPr lang="zh-CN" altLang="en-US" sz="2800" dirty="0">
                <a:solidFill>
                  <a:schemeClr val="tx1"/>
                </a:solidFill>
                <a:latin typeface="Times New Roman" panose="02020603050405020304" pitchFamily="18" charset="0"/>
                <a:ea typeface="楷体_GB2312" pitchFamily="49" charset="-122"/>
              </a:rPr>
              <a:t>矣</a:t>
            </a:r>
            <a:endParaRPr lang="zh-CN" altLang="en-US" sz="2800" dirty="0">
              <a:solidFill>
                <a:schemeClr val="tx1"/>
              </a:solidFill>
              <a:latin typeface="Times New Roman" panose="02020603050405020304" pitchFamily="18" charset="0"/>
              <a:ea typeface="楷体_GB2312" pitchFamily="49" charset="-122"/>
            </a:endParaRPr>
          </a:p>
        </p:txBody>
      </p:sp>
      <p:sp>
        <p:nvSpPr>
          <p:cNvPr id="349190" name="文本框 349189"/>
          <p:cNvSpPr txBox="1"/>
          <p:nvPr/>
        </p:nvSpPr>
        <p:spPr>
          <a:xfrm>
            <a:off x="2136775" y="5157788"/>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多</a:t>
            </a:r>
            <a:r>
              <a:rPr lang="zh-CN" altLang="en-US" sz="2800" dirty="0">
                <a:solidFill>
                  <a:srgbClr val="FF00FF"/>
                </a:solidFill>
                <a:latin typeface="Times New Roman" panose="02020603050405020304" pitchFamily="18" charset="0"/>
                <a:ea typeface="楷体_GB2312" pitchFamily="49" charset="-122"/>
              </a:rPr>
              <a:t>会</a:t>
            </a:r>
            <a:r>
              <a:rPr lang="zh-CN" altLang="en-US" sz="2800" dirty="0">
                <a:solidFill>
                  <a:schemeClr val="tx1"/>
                </a:solidFill>
                <a:latin typeface="Times New Roman" panose="02020603050405020304" pitchFamily="18" charset="0"/>
                <a:ea typeface="楷体_GB2312" pitchFamily="49" charset="-122"/>
              </a:rPr>
              <a:t>于此</a:t>
            </a:r>
            <a:endParaRPr lang="zh-CN" altLang="en-US" sz="2800" dirty="0">
              <a:solidFill>
                <a:schemeClr val="tx1"/>
              </a:solidFill>
              <a:latin typeface="Times New Roman" panose="02020603050405020304" pitchFamily="18" charset="0"/>
              <a:ea typeface="楷体_GB2312" pitchFamily="49" charset="-122"/>
            </a:endParaRPr>
          </a:p>
        </p:txBody>
      </p:sp>
      <p:sp>
        <p:nvSpPr>
          <p:cNvPr id="349191" name="文本框 349190"/>
          <p:cNvSpPr txBox="1"/>
          <p:nvPr/>
        </p:nvSpPr>
        <p:spPr>
          <a:xfrm>
            <a:off x="5737225" y="5157788"/>
            <a:ext cx="32004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FF"/>
                </a:solidFill>
                <a:latin typeface="Times New Roman" panose="02020603050405020304" pitchFamily="18" charset="0"/>
                <a:ea typeface="楷体_GB2312" pitchFamily="49" charset="-122"/>
              </a:rPr>
              <a:t>得</a:t>
            </a:r>
            <a:r>
              <a:rPr lang="zh-CN" altLang="en-US" sz="2800" dirty="0">
                <a:solidFill>
                  <a:schemeClr val="tx1"/>
                </a:solidFill>
                <a:latin typeface="Times New Roman" panose="02020603050405020304" pitchFamily="18" charset="0"/>
                <a:ea typeface="楷体_GB2312" pitchFamily="49" charset="-122"/>
              </a:rPr>
              <a:t>无异乎</a:t>
            </a:r>
            <a:endParaRPr lang="zh-CN" altLang="en-US" sz="2800" dirty="0">
              <a:solidFill>
                <a:schemeClr val="tx1"/>
              </a:solidFill>
              <a:latin typeface="Times New Roman" panose="02020603050405020304" pitchFamily="18" charset="0"/>
              <a:ea typeface="楷体_GB2312" pitchFamily="49" charset="-122"/>
            </a:endParaRPr>
          </a:p>
        </p:txBody>
      </p:sp>
      <p:sp>
        <p:nvSpPr>
          <p:cNvPr id="349192" name="文本框 349191"/>
          <p:cNvSpPr txBox="1"/>
          <p:nvPr/>
        </p:nvSpPr>
        <p:spPr>
          <a:xfrm>
            <a:off x="3792538" y="4724400"/>
            <a:ext cx="14478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连接</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49193" name="文本框 349192"/>
          <p:cNvSpPr txBox="1"/>
          <p:nvPr/>
        </p:nvSpPr>
        <p:spPr>
          <a:xfrm>
            <a:off x="8185150" y="4652963"/>
            <a:ext cx="1223963"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详尽</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49194" name="文本框 349193"/>
          <p:cNvSpPr txBox="1"/>
          <p:nvPr/>
        </p:nvSpPr>
        <p:spPr>
          <a:xfrm>
            <a:off x="3792538" y="5229225"/>
            <a:ext cx="21336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聚集，会集</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49195" name="文本框 349194"/>
          <p:cNvSpPr txBox="1"/>
          <p:nvPr/>
        </p:nvSpPr>
        <p:spPr>
          <a:xfrm>
            <a:off x="7608888" y="5229225"/>
            <a:ext cx="22098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能够</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49196" name="文本框 349195"/>
          <p:cNvSpPr txBox="1"/>
          <p:nvPr/>
        </p:nvSpPr>
        <p:spPr>
          <a:xfrm>
            <a:off x="2136775" y="5805488"/>
            <a:ext cx="8305800" cy="953135"/>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黑体" panose="02010609060101010101" pitchFamily="2" charset="-122"/>
              </a:rPr>
              <a:t>围绕“记”重点描写</a:t>
            </a:r>
            <a:r>
              <a:rPr lang="zh-CN" altLang="en-US" sz="2800" dirty="0">
                <a:solidFill>
                  <a:srgbClr val="3A30FA"/>
                </a:solidFill>
                <a:latin typeface="Times New Roman" panose="02020603050405020304" pitchFamily="18" charset="0"/>
                <a:ea typeface="黑体" panose="02010609060101010101" pitchFamily="2" charset="-122"/>
              </a:rPr>
              <a:t>岳阳楼及其周围的景色</a:t>
            </a:r>
            <a:r>
              <a:rPr lang="zh-CN" altLang="en-US" sz="2800" dirty="0">
                <a:solidFill>
                  <a:schemeClr val="tx1"/>
                </a:solidFill>
                <a:latin typeface="Times New Roman" panose="02020603050405020304" pitchFamily="18" charset="0"/>
                <a:ea typeface="黑体" panose="02010609060101010101" pitchFamily="2" charset="-122"/>
              </a:rPr>
              <a:t>，            引出迁客骚人各不相同的“</a:t>
            </a:r>
            <a:r>
              <a:rPr lang="zh-CN" altLang="en-US" sz="2800" dirty="0">
                <a:solidFill>
                  <a:schemeClr val="hlink"/>
                </a:solidFill>
                <a:latin typeface="Times New Roman" panose="02020603050405020304" pitchFamily="18" charset="0"/>
                <a:ea typeface="黑体" panose="02010609060101010101" pitchFamily="2" charset="-122"/>
              </a:rPr>
              <a:t>览物之情</a:t>
            </a:r>
            <a:r>
              <a:rPr lang="zh-CN" altLang="en-US" sz="2800" dirty="0">
                <a:solidFill>
                  <a:schemeClr val="tx1"/>
                </a:solidFill>
                <a:latin typeface="Times New Roman" panose="02020603050405020304" pitchFamily="18" charset="0"/>
                <a:ea typeface="黑体" panose="02010609060101010101" pitchFamily="2" charset="-122"/>
              </a:rPr>
              <a:t>”。</a:t>
            </a:r>
            <a:endParaRPr lang="zh-CN" altLang="en-US" sz="2800" dirty="0">
              <a:solidFill>
                <a:schemeClr val="tx1"/>
              </a:solidFill>
              <a:latin typeface="Times New Roman" panose="02020603050405020304" pitchFamily="18" charset="0"/>
              <a:ea typeface="黑体" panose="02010609060101010101" pitchFamily="2" charset="-122"/>
            </a:endParaRPr>
          </a:p>
        </p:txBody>
      </p:sp>
      <p:sp>
        <p:nvSpPr>
          <p:cNvPr id="349197" name="文本框 349196"/>
          <p:cNvSpPr txBox="1"/>
          <p:nvPr/>
        </p:nvSpPr>
        <p:spPr>
          <a:xfrm>
            <a:off x="1524000" y="6613525"/>
            <a:ext cx="2514600" cy="245110"/>
          </a:xfrm>
          <a:prstGeom prst="rect">
            <a:avLst/>
          </a:prstGeom>
          <a:noFill/>
          <a:ln w="9525">
            <a:noFill/>
          </a:ln>
        </p:spPr>
        <p:txBody>
          <a:bodyPr>
            <a:spAutoFit/>
          </a:bodyPr>
          <a:p>
            <a:pPr>
              <a:spcBef>
                <a:spcPct val="50000"/>
              </a:spcBef>
              <a:buFont typeface="Arial" panose="020B0604020202020204" pitchFamily="34" charset="0"/>
              <a:buNone/>
            </a:pPr>
            <a:fld id="{BB962C8B-B14F-4D97-AF65-F5344CB8AC3E}" type="datetime8">
              <a:rPr lang="zh-CN" altLang="en-US" sz="1000" b="0" dirty="0">
                <a:solidFill>
                  <a:schemeClr val="tx1"/>
                </a:solidFill>
                <a:latin typeface="Times New Roman" panose="02020603050405020304" pitchFamily="18" charset="0"/>
              </a:rPr>
            </a:fld>
            <a:endParaRPr lang="zh-CN" altLang="en-US" sz="1000" b="0" dirty="0">
              <a:solidFill>
                <a:schemeClr val="tx1"/>
              </a:solidFill>
              <a:latin typeface="Times New Roman" panose="02020603050405020304" pitchFamily="18" charset="0"/>
            </a:endParaRPr>
          </a:p>
        </p:txBody>
      </p:sp>
      <p:pic>
        <p:nvPicPr>
          <p:cNvPr id="349198" name="图片 349197"/>
          <p:cNvPicPr>
            <a:picLocks noChangeAspect="1"/>
          </p:cNvPicPr>
          <p:nvPr/>
        </p:nvPicPr>
        <p:blipFill>
          <a:blip r:embed="rId1"/>
          <a:stretch>
            <a:fillRect/>
          </a:stretch>
        </p:blipFill>
        <p:spPr>
          <a:xfrm>
            <a:off x="4224338" y="0"/>
            <a:ext cx="3352800" cy="889000"/>
          </a:xfrm>
          <a:prstGeom prst="rect">
            <a:avLst/>
          </a:prstGeom>
          <a:noFill/>
          <a:ln w="9525">
            <a:noFill/>
          </a:ln>
        </p:spPr>
      </p:pic>
      <p:sp>
        <p:nvSpPr>
          <p:cNvPr id="349199" name="TextBox 2"/>
          <p:cNvSpPr txBox="1"/>
          <p:nvPr/>
        </p:nvSpPr>
        <p:spPr>
          <a:xfrm>
            <a:off x="2136775" y="3573463"/>
            <a:ext cx="1584325" cy="521970"/>
          </a:xfrm>
          <a:prstGeom prst="rect">
            <a:avLst/>
          </a:prstGeom>
          <a:noFill/>
          <a:ln w="9525">
            <a:noFill/>
          </a:ln>
        </p:spPr>
        <p:txBody>
          <a:bodyPr>
            <a:spAutoFit/>
          </a:bodyPr>
          <a:p>
            <a:pPr>
              <a:buFont typeface="Arial" panose="020B0604020202020204" pitchFamily="34" charset="0"/>
              <a:buNone/>
            </a:pPr>
            <a:r>
              <a:rPr lang="zh-CN" altLang="en-US" sz="2800" b="0" dirty="0">
                <a:solidFill>
                  <a:srgbClr val="0066FF"/>
                </a:solidFill>
                <a:latin typeface="Arial" panose="020B0604020202020204" pitchFamily="34" charset="0"/>
              </a:rPr>
              <a:t>夫（</a:t>
            </a:r>
            <a:r>
              <a:rPr lang="en-US" altLang="zh-CN" sz="2800" b="0" dirty="0">
                <a:solidFill>
                  <a:srgbClr val="0066FF"/>
                </a:solidFill>
                <a:latin typeface="宋体" panose="02010600030101010101" pitchFamily="2" charset="-122"/>
              </a:rPr>
              <a:t>fú</a:t>
            </a:r>
            <a:r>
              <a:rPr lang="zh-CN" altLang="en-US" sz="2800" b="0" dirty="0">
                <a:solidFill>
                  <a:srgbClr val="0066FF"/>
                </a:solidFill>
                <a:latin typeface="Arial" panose="020B0604020202020204" pitchFamily="34" charset="0"/>
              </a:rPr>
              <a:t>）</a:t>
            </a:r>
            <a:endParaRPr lang="zh-CN" altLang="en-US" sz="2800" b="0" dirty="0">
              <a:solidFill>
                <a:srgbClr val="0066FF"/>
              </a:solidFill>
              <a:latin typeface="Arial" panose="020B0604020202020204" pitchFamily="34" charset="0"/>
            </a:endParaRPr>
          </a:p>
        </p:txBody>
      </p:sp>
      <p:pic>
        <p:nvPicPr>
          <p:cNvPr id="349200" name="TextBox 6"/>
          <p:cNvPicPr/>
          <p:nvPr/>
        </p:nvPicPr>
        <p:blipFill>
          <a:blip r:embed="rId2"/>
          <a:stretch>
            <a:fillRect/>
          </a:stretch>
        </p:blipFill>
        <p:spPr>
          <a:xfrm>
            <a:off x="3792538" y="3502025"/>
            <a:ext cx="1512887" cy="650875"/>
          </a:xfrm>
          <a:prstGeom prst="rect">
            <a:avLst/>
          </a:prstGeom>
          <a:noFill/>
          <a:ln w="9525">
            <a:noFill/>
          </a:ln>
        </p:spPr>
      </p:pic>
      <p:sp>
        <p:nvSpPr>
          <p:cNvPr id="349201" name="TextBox 3"/>
          <p:cNvSpPr txBox="1"/>
          <p:nvPr/>
        </p:nvSpPr>
        <p:spPr>
          <a:xfrm>
            <a:off x="5664200" y="3429000"/>
            <a:ext cx="792163" cy="706755"/>
          </a:xfrm>
          <a:prstGeom prst="rect">
            <a:avLst/>
          </a:prstGeom>
          <a:noFill/>
          <a:ln w="9525">
            <a:noFill/>
          </a:ln>
        </p:spPr>
        <p:txBody>
          <a:bodyPr>
            <a:spAutoFit/>
          </a:bodyPr>
          <a:p>
            <a:pPr>
              <a:buFont typeface="Arial" panose="020B0604020202020204" pitchFamily="34" charset="0"/>
              <a:buNone/>
            </a:pPr>
            <a:r>
              <a:rPr lang="zh-CN" altLang="en-US" sz="2800" b="0" dirty="0">
                <a:solidFill>
                  <a:srgbClr val="0066FF"/>
                </a:solidFill>
                <a:latin typeface="Arial" panose="020B0604020202020204" pitchFamily="34" charset="0"/>
              </a:rPr>
              <a:t>胜</a:t>
            </a:r>
            <a:r>
              <a:rPr lang="zh-CN" altLang="en-US" sz="4000" b="0" dirty="0">
                <a:solidFill>
                  <a:srgbClr val="0066FF"/>
                </a:solidFill>
                <a:latin typeface="Arial" panose="020B0604020202020204" pitchFamily="34" charset="0"/>
              </a:rPr>
              <a:t>：</a:t>
            </a:r>
            <a:endParaRPr lang="zh-CN" altLang="en-US" sz="4000" b="0" dirty="0">
              <a:solidFill>
                <a:srgbClr val="0066FF"/>
              </a:solidFill>
              <a:latin typeface="Arial" panose="020B0604020202020204" pitchFamily="34" charset="0"/>
            </a:endParaRPr>
          </a:p>
        </p:txBody>
      </p:sp>
      <p:pic>
        <p:nvPicPr>
          <p:cNvPr id="349202" name="TextBox 7"/>
          <p:cNvPicPr/>
          <p:nvPr/>
        </p:nvPicPr>
        <p:blipFill>
          <a:blip r:embed="rId3"/>
          <a:stretch>
            <a:fillRect/>
          </a:stretch>
        </p:blipFill>
        <p:spPr>
          <a:xfrm>
            <a:off x="6240463" y="3502025"/>
            <a:ext cx="2016125" cy="650875"/>
          </a:xfrm>
          <a:prstGeom prst="rect">
            <a:avLst/>
          </a:prstGeom>
          <a:noFill/>
          <a:ln w="9525">
            <a:noFill/>
          </a:ln>
        </p:spPr>
      </p:pic>
      <p:sp>
        <p:nvSpPr>
          <p:cNvPr id="349203" name="TextBox 9"/>
          <p:cNvSpPr txBox="1"/>
          <p:nvPr/>
        </p:nvSpPr>
        <p:spPr>
          <a:xfrm>
            <a:off x="7464425" y="3573463"/>
            <a:ext cx="1081088" cy="521970"/>
          </a:xfrm>
          <a:prstGeom prst="rect">
            <a:avLst/>
          </a:prstGeom>
          <a:noFill/>
          <a:ln w="9525">
            <a:noFill/>
          </a:ln>
        </p:spPr>
        <p:txBody>
          <a:bodyPr>
            <a:spAutoFit/>
          </a:bodyPr>
          <a:p>
            <a:pPr>
              <a:buFont typeface="Arial" panose="020B0604020202020204" pitchFamily="34" charset="0"/>
              <a:buNone/>
            </a:pPr>
            <a:r>
              <a:rPr lang="zh-CN" altLang="en-US" sz="2800" b="0" dirty="0">
                <a:solidFill>
                  <a:srgbClr val="0066FF"/>
                </a:solidFill>
                <a:latin typeface="Arial" panose="020B0604020202020204" pitchFamily="34" charset="0"/>
              </a:rPr>
              <a:t>际涯：</a:t>
            </a:r>
            <a:endParaRPr lang="zh-CN" altLang="en-US" sz="2800" b="0" dirty="0">
              <a:solidFill>
                <a:srgbClr val="0066FF"/>
              </a:solidFill>
              <a:latin typeface="Arial" panose="020B0604020202020204" pitchFamily="34" charset="0"/>
            </a:endParaRPr>
          </a:p>
        </p:txBody>
      </p:sp>
      <p:pic>
        <p:nvPicPr>
          <p:cNvPr id="349204" name="TextBox 10"/>
          <p:cNvPicPr/>
          <p:nvPr/>
        </p:nvPicPr>
        <p:blipFill>
          <a:blip r:embed="rId4"/>
          <a:stretch>
            <a:fillRect/>
          </a:stretch>
        </p:blipFill>
        <p:spPr>
          <a:xfrm>
            <a:off x="8401050" y="3502025"/>
            <a:ext cx="2016125" cy="650875"/>
          </a:xfrm>
          <a:prstGeom prst="rect">
            <a:avLst/>
          </a:prstGeom>
          <a:noFill/>
          <a:ln w="9525">
            <a:noFill/>
          </a:ln>
        </p:spPr>
      </p:pic>
      <p:sp>
        <p:nvSpPr>
          <p:cNvPr id="349205" name="TextBox 12"/>
          <p:cNvSpPr txBox="1"/>
          <p:nvPr/>
        </p:nvSpPr>
        <p:spPr>
          <a:xfrm>
            <a:off x="3863975" y="4221163"/>
            <a:ext cx="1079500" cy="521970"/>
          </a:xfrm>
          <a:prstGeom prst="rect">
            <a:avLst/>
          </a:prstGeom>
          <a:noFill/>
          <a:ln w="9525">
            <a:noFill/>
          </a:ln>
        </p:spPr>
        <p:txBody>
          <a:bodyPr>
            <a:spAutoFit/>
          </a:bodyPr>
          <a:p>
            <a:pPr>
              <a:buFont typeface="Arial" panose="020B0604020202020204" pitchFamily="34" charset="0"/>
              <a:buNone/>
            </a:pPr>
            <a:r>
              <a:rPr lang="zh-CN" altLang="en-US" sz="2800" b="0" dirty="0">
                <a:solidFill>
                  <a:schemeClr val="hlink"/>
                </a:solidFill>
                <a:latin typeface="Arial" panose="020B0604020202020204" pitchFamily="34" charset="0"/>
              </a:rPr>
              <a:t>景象</a:t>
            </a:r>
            <a:endParaRPr lang="zh-CN" altLang="en-US" sz="2800" b="0" dirty="0">
              <a:solidFill>
                <a:schemeClr val="hlink"/>
              </a:solidFill>
              <a:latin typeface="Arial" panose="020B0604020202020204" pitchFamily="34" charset="0"/>
            </a:endParaRPr>
          </a:p>
        </p:txBody>
      </p:sp>
      <p:sp>
        <p:nvSpPr>
          <p:cNvPr id="349206" name="TextBox 2"/>
          <p:cNvSpPr txBox="1"/>
          <p:nvPr/>
        </p:nvSpPr>
        <p:spPr>
          <a:xfrm>
            <a:off x="2136775" y="4149725"/>
            <a:ext cx="1584325" cy="521970"/>
          </a:xfrm>
          <a:prstGeom prst="rect">
            <a:avLst/>
          </a:prstGeom>
          <a:noFill/>
          <a:ln w="9525">
            <a:noFill/>
          </a:ln>
        </p:spPr>
        <p:txBody>
          <a:bodyPr>
            <a:spAutoFit/>
          </a:bodyPr>
          <a:p>
            <a:pPr>
              <a:buFont typeface="Arial" panose="020B0604020202020204" pitchFamily="34" charset="0"/>
              <a:buNone/>
            </a:pPr>
            <a:r>
              <a:rPr lang="zh-CN" altLang="en-US" sz="2800" dirty="0">
                <a:solidFill>
                  <a:schemeClr val="accent1"/>
                </a:solidFill>
                <a:latin typeface="Times New Roman" panose="02020603050405020304" pitchFamily="18" charset="0"/>
                <a:ea typeface="楷体_GB2312" pitchFamily="49" charset="-122"/>
              </a:rPr>
              <a:t>气象</a:t>
            </a:r>
            <a:endParaRPr lang="zh-CN" altLang="en-US" sz="2800" dirty="0">
              <a:solidFill>
                <a:schemeClr val="accent1"/>
              </a:solidFill>
              <a:latin typeface="Times New Roman" panose="02020603050405020304" pitchFamily="18" charset="0"/>
              <a:ea typeface="楷体_GB2312" pitchFamily="49" charset="-122"/>
            </a:endParaRPr>
          </a:p>
        </p:txBody>
      </p:sp>
      <p:sp>
        <p:nvSpPr>
          <p:cNvPr id="349207" name="TextBox 14"/>
          <p:cNvSpPr txBox="1"/>
          <p:nvPr/>
        </p:nvSpPr>
        <p:spPr>
          <a:xfrm>
            <a:off x="5664200" y="4221163"/>
            <a:ext cx="1277938" cy="521970"/>
          </a:xfrm>
          <a:prstGeom prst="rect">
            <a:avLst/>
          </a:prstGeom>
          <a:noFill/>
          <a:ln w="9525">
            <a:noFill/>
          </a:ln>
        </p:spPr>
        <p:txBody>
          <a:bodyPr>
            <a:spAutoFit/>
          </a:bodyPr>
          <a:p>
            <a:pPr>
              <a:buFont typeface="Arial" panose="020B0604020202020204" pitchFamily="34" charset="0"/>
              <a:buNone/>
            </a:pPr>
            <a:r>
              <a:rPr lang="zh-CN" altLang="en-US" sz="2800" b="0" dirty="0">
                <a:solidFill>
                  <a:srgbClr val="0066FF"/>
                </a:solidFill>
                <a:latin typeface="Arial" panose="020B0604020202020204" pitchFamily="34" charset="0"/>
              </a:rPr>
              <a:t>大观：</a:t>
            </a:r>
            <a:endParaRPr lang="zh-CN" altLang="en-US" sz="2800" b="0" dirty="0">
              <a:solidFill>
                <a:srgbClr val="0066FF"/>
              </a:solidFill>
              <a:latin typeface="Arial" panose="020B0604020202020204" pitchFamily="34" charset="0"/>
            </a:endParaRPr>
          </a:p>
        </p:txBody>
      </p:sp>
      <p:pic>
        <p:nvPicPr>
          <p:cNvPr id="349208" name="TextBox 15"/>
          <p:cNvPicPr/>
          <p:nvPr/>
        </p:nvPicPr>
        <p:blipFill>
          <a:blip r:embed="rId5"/>
          <a:stretch>
            <a:fillRect/>
          </a:stretch>
        </p:blipFill>
        <p:spPr>
          <a:xfrm>
            <a:off x="6672263" y="4221163"/>
            <a:ext cx="3095625" cy="5746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9200"/>
                                        </p:tgtEl>
                                        <p:attrNameLst>
                                          <p:attrName>style.visibility</p:attrName>
                                        </p:attrNameLst>
                                      </p:cBhvr>
                                      <p:to>
                                        <p:strVal val="visible"/>
                                      </p:to>
                                    </p:set>
                                    <p:anim calcmode="lin" valueType="num">
                                      <p:cBhvr additive="base">
                                        <p:cTn id="7" dur="500" fill="hold"/>
                                        <p:tgtEl>
                                          <p:spTgt spid="349200"/>
                                        </p:tgtEl>
                                        <p:attrNameLst>
                                          <p:attrName>ppt_x</p:attrName>
                                        </p:attrNameLst>
                                      </p:cBhvr>
                                      <p:tavLst>
                                        <p:tav tm="0">
                                          <p:val>
                                            <p:strVal val="#ppt_x"/>
                                          </p:val>
                                        </p:tav>
                                        <p:tav tm="100000">
                                          <p:val>
                                            <p:strVal val="#ppt_x"/>
                                          </p:val>
                                        </p:tav>
                                      </p:tavLst>
                                    </p:anim>
                                    <p:anim calcmode="lin" valueType="num">
                                      <p:cBhvr additive="base">
                                        <p:cTn id="8" dur="500" fill="hold"/>
                                        <p:tgtEl>
                                          <p:spTgt spid="34920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49202"/>
                                        </p:tgtEl>
                                        <p:attrNameLst>
                                          <p:attrName>style.visibility</p:attrName>
                                        </p:attrNameLst>
                                      </p:cBhvr>
                                      <p:to>
                                        <p:strVal val="visible"/>
                                      </p:to>
                                    </p:set>
                                    <p:anim calcmode="lin" valueType="num">
                                      <p:cBhvr additive="base">
                                        <p:cTn id="13" dur="500" fill="hold"/>
                                        <p:tgtEl>
                                          <p:spTgt spid="349202"/>
                                        </p:tgtEl>
                                        <p:attrNameLst>
                                          <p:attrName>ppt_x</p:attrName>
                                        </p:attrNameLst>
                                      </p:cBhvr>
                                      <p:tavLst>
                                        <p:tav tm="0">
                                          <p:val>
                                            <p:strVal val="#ppt_x"/>
                                          </p:val>
                                        </p:tav>
                                        <p:tav tm="100000">
                                          <p:val>
                                            <p:strVal val="#ppt_x"/>
                                          </p:val>
                                        </p:tav>
                                      </p:tavLst>
                                    </p:anim>
                                    <p:anim calcmode="lin" valueType="num">
                                      <p:cBhvr additive="base">
                                        <p:cTn id="14" dur="500" fill="hold"/>
                                        <p:tgtEl>
                                          <p:spTgt spid="34920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49204"/>
                                        </p:tgtEl>
                                        <p:attrNameLst>
                                          <p:attrName>style.visibility</p:attrName>
                                        </p:attrNameLst>
                                      </p:cBhvr>
                                      <p:to>
                                        <p:strVal val="visible"/>
                                      </p:to>
                                    </p:set>
                                    <p:anim calcmode="lin" valueType="num">
                                      <p:cBhvr additive="base">
                                        <p:cTn id="19" dur="500" fill="hold"/>
                                        <p:tgtEl>
                                          <p:spTgt spid="349204"/>
                                        </p:tgtEl>
                                        <p:attrNameLst>
                                          <p:attrName>ppt_x</p:attrName>
                                        </p:attrNameLst>
                                      </p:cBhvr>
                                      <p:tavLst>
                                        <p:tav tm="0">
                                          <p:val>
                                            <p:strVal val="#ppt_x"/>
                                          </p:val>
                                        </p:tav>
                                        <p:tav tm="100000">
                                          <p:val>
                                            <p:strVal val="#ppt_x"/>
                                          </p:val>
                                        </p:tav>
                                      </p:tavLst>
                                    </p:anim>
                                    <p:anim calcmode="lin" valueType="num">
                                      <p:cBhvr additive="base">
                                        <p:cTn id="20" dur="500" fill="hold"/>
                                        <p:tgtEl>
                                          <p:spTgt spid="34920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49205"/>
                                        </p:tgtEl>
                                        <p:attrNameLst>
                                          <p:attrName>style.visibility</p:attrName>
                                        </p:attrNameLst>
                                      </p:cBhvr>
                                      <p:to>
                                        <p:strVal val="visible"/>
                                      </p:to>
                                    </p:set>
                                    <p:anim calcmode="lin" valueType="num">
                                      <p:cBhvr additive="base">
                                        <p:cTn id="25" dur="500" fill="hold"/>
                                        <p:tgtEl>
                                          <p:spTgt spid="349205"/>
                                        </p:tgtEl>
                                        <p:attrNameLst>
                                          <p:attrName>ppt_x</p:attrName>
                                        </p:attrNameLst>
                                      </p:cBhvr>
                                      <p:tavLst>
                                        <p:tav tm="0">
                                          <p:val>
                                            <p:strVal val="#ppt_x"/>
                                          </p:val>
                                        </p:tav>
                                        <p:tav tm="100000">
                                          <p:val>
                                            <p:strVal val="#ppt_x"/>
                                          </p:val>
                                        </p:tav>
                                      </p:tavLst>
                                    </p:anim>
                                    <p:anim calcmode="lin" valueType="num">
                                      <p:cBhvr additive="base">
                                        <p:cTn id="26" dur="500" fill="hold"/>
                                        <p:tgtEl>
                                          <p:spTgt spid="34920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49208"/>
                                        </p:tgtEl>
                                        <p:attrNameLst>
                                          <p:attrName>style.visibility</p:attrName>
                                        </p:attrNameLst>
                                      </p:cBhvr>
                                      <p:to>
                                        <p:strVal val="visible"/>
                                      </p:to>
                                    </p:set>
                                    <p:anim calcmode="lin" valueType="num">
                                      <p:cBhvr additive="base">
                                        <p:cTn id="31" dur="500" fill="hold"/>
                                        <p:tgtEl>
                                          <p:spTgt spid="349208"/>
                                        </p:tgtEl>
                                        <p:attrNameLst>
                                          <p:attrName>ppt_x</p:attrName>
                                        </p:attrNameLst>
                                      </p:cBhvr>
                                      <p:tavLst>
                                        <p:tav tm="0">
                                          <p:val>
                                            <p:strVal val="#ppt_x"/>
                                          </p:val>
                                        </p:tav>
                                        <p:tav tm="100000">
                                          <p:val>
                                            <p:strVal val="#ppt_x"/>
                                          </p:val>
                                        </p:tav>
                                      </p:tavLst>
                                    </p:anim>
                                    <p:anim calcmode="lin" valueType="num">
                                      <p:cBhvr additive="base">
                                        <p:cTn id="32" dur="500" fill="hold"/>
                                        <p:tgtEl>
                                          <p:spTgt spid="34920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49192"/>
                                        </p:tgtEl>
                                        <p:attrNameLst>
                                          <p:attrName>style.visibility</p:attrName>
                                        </p:attrNameLst>
                                      </p:cBhvr>
                                      <p:to>
                                        <p:strVal val="visible"/>
                                      </p:to>
                                    </p:set>
                                    <p:anim calcmode="lin" valueType="num">
                                      <p:cBhvr additive="base">
                                        <p:cTn id="37" dur="500" fill="hold"/>
                                        <p:tgtEl>
                                          <p:spTgt spid="349192"/>
                                        </p:tgtEl>
                                        <p:attrNameLst>
                                          <p:attrName>ppt_x</p:attrName>
                                        </p:attrNameLst>
                                      </p:cBhvr>
                                      <p:tavLst>
                                        <p:tav tm="0">
                                          <p:val>
                                            <p:strVal val="#ppt_x"/>
                                          </p:val>
                                        </p:tav>
                                        <p:tav tm="100000">
                                          <p:val>
                                            <p:strVal val="#ppt_x"/>
                                          </p:val>
                                        </p:tav>
                                      </p:tavLst>
                                    </p:anim>
                                    <p:anim calcmode="lin" valueType="num">
                                      <p:cBhvr additive="base">
                                        <p:cTn id="38" dur="500" fill="hold"/>
                                        <p:tgtEl>
                                          <p:spTgt spid="34919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49193"/>
                                        </p:tgtEl>
                                        <p:attrNameLst>
                                          <p:attrName>style.visibility</p:attrName>
                                        </p:attrNameLst>
                                      </p:cBhvr>
                                      <p:to>
                                        <p:strVal val="visible"/>
                                      </p:to>
                                    </p:set>
                                    <p:anim calcmode="lin" valueType="num">
                                      <p:cBhvr additive="base">
                                        <p:cTn id="43" dur="500" fill="hold"/>
                                        <p:tgtEl>
                                          <p:spTgt spid="349193"/>
                                        </p:tgtEl>
                                        <p:attrNameLst>
                                          <p:attrName>ppt_x</p:attrName>
                                        </p:attrNameLst>
                                      </p:cBhvr>
                                      <p:tavLst>
                                        <p:tav tm="0">
                                          <p:val>
                                            <p:strVal val="#ppt_x"/>
                                          </p:val>
                                        </p:tav>
                                        <p:tav tm="100000">
                                          <p:val>
                                            <p:strVal val="#ppt_x"/>
                                          </p:val>
                                        </p:tav>
                                      </p:tavLst>
                                    </p:anim>
                                    <p:anim calcmode="lin" valueType="num">
                                      <p:cBhvr additive="base">
                                        <p:cTn id="44" dur="500" fill="hold"/>
                                        <p:tgtEl>
                                          <p:spTgt spid="34919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49194"/>
                                        </p:tgtEl>
                                        <p:attrNameLst>
                                          <p:attrName>style.visibility</p:attrName>
                                        </p:attrNameLst>
                                      </p:cBhvr>
                                      <p:to>
                                        <p:strVal val="visible"/>
                                      </p:to>
                                    </p:set>
                                    <p:anim calcmode="lin" valueType="num">
                                      <p:cBhvr additive="base">
                                        <p:cTn id="49" dur="500" fill="hold"/>
                                        <p:tgtEl>
                                          <p:spTgt spid="349194"/>
                                        </p:tgtEl>
                                        <p:attrNameLst>
                                          <p:attrName>ppt_x</p:attrName>
                                        </p:attrNameLst>
                                      </p:cBhvr>
                                      <p:tavLst>
                                        <p:tav tm="0">
                                          <p:val>
                                            <p:strVal val="#ppt_x"/>
                                          </p:val>
                                        </p:tav>
                                        <p:tav tm="100000">
                                          <p:val>
                                            <p:strVal val="#ppt_x"/>
                                          </p:val>
                                        </p:tav>
                                      </p:tavLst>
                                    </p:anim>
                                    <p:anim calcmode="lin" valueType="num">
                                      <p:cBhvr additive="base">
                                        <p:cTn id="50" dur="500" fill="hold"/>
                                        <p:tgtEl>
                                          <p:spTgt spid="34919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49195"/>
                                        </p:tgtEl>
                                        <p:attrNameLst>
                                          <p:attrName>style.visibility</p:attrName>
                                        </p:attrNameLst>
                                      </p:cBhvr>
                                      <p:to>
                                        <p:strVal val="visible"/>
                                      </p:to>
                                    </p:set>
                                    <p:anim calcmode="lin" valueType="num">
                                      <p:cBhvr additive="base">
                                        <p:cTn id="55" dur="500" fill="hold"/>
                                        <p:tgtEl>
                                          <p:spTgt spid="349195"/>
                                        </p:tgtEl>
                                        <p:attrNameLst>
                                          <p:attrName>ppt_x</p:attrName>
                                        </p:attrNameLst>
                                      </p:cBhvr>
                                      <p:tavLst>
                                        <p:tav tm="0">
                                          <p:val>
                                            <p:strVal val="#ppt_x"/>
                                          </p:val>
                                        </p:tav>
                                        <p:tav tm="100000">
                                          <p:val>
                                            <p:strVal val="#ppt_x"/>
                                          </p:val>
                                        </p:tav>
                                      </p:tavLst>
                                    </p:anim>
                                    <p:anim calcmode="lin" valueType="num">
                                      <p:cBhvr additive="base">
                                        <p:cTn id="56" dur="500" fill="hold"/>
                                        <p:tgtEl>
                                          <p:spTgt spid="34919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49196"/>
                                        </p:tgtEl>
                                        <p:attrNameLst>
                                          <p:attrName>style.visibility</p:attrName>
                                        </p:attrNameLst>
                                      </p:cBhvr>
                                      <p:to>
                                        <p:strVal val="visible"/>
                                      </p:to>
                                    </p:set>
                                    <p:anim calcmode="lin" valueType="num">
                                      <p:cBhvr additive="base">
                                        <p:cTn id="61" dur="500" fill="hold"/>
                                        <p:tgtEl>
                                          <p:spTgt spid="349196"/>
                                        </p:tgtEl>
                                        <p:attrNameLst>
                                          <p:attrName>ppt_x</p:attrName>
                                        </p:attrNameLst>
                                      </p:cBhvr>
                                      <p:tavLst>
                                        <p:tav tm="0">
                                          <p:val>
                                            <p:strVal val="1+#ppt_w/2"/>
                                          </p:val>
                                        </p:tav>
                                        <p:tav tm="100000">
                                          <p:val>
                                            <p:strVal val="#ppt_x"/>
                                          </p:val>
                                        </p:tav>
                                      </p:tavLst>
                                    </p:anim>
                                    <p:anim calcmode="lin" valueType="num">
                                      <p:cBhvr additive="base">
                                        <p:cTn id="62" dur="500" fill="hold"/>
                                        <p:tgtEl>
                                          <p:spTgt spid="349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192" grpId="0" bldLvl="0"/>
      <p:bldP spid="349193" grpId="0" bldLvl="0"/>
      <p:bldP spid="349194" grpId="0" bldLvl="0"/>
      <p:bldP spid="349195" grpId="0" bldLvl="0"/>
      <p:bldP spid="349196" grpId="0" bldLvl="0"/>
      <p:bldP spid="349205"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0210" name="文本框 350209"/>
          <p:cNvSpPr txBox="1"/>
          <p:nvPr/>
        </p:nvSpPr>
        <p:spPr>
          <a:xfrm>
            <a:off x="2208213" y="1557338"/>
            <a:ext cx="8229600" cy="1814830"/>
          </a:xfrm>
          <a:prstGeom prst="rect">
            <a:avLst/>
          </a:prstGeom>
          <a:noFill/>
          <a:ln w="19050" cap="flat" cmpd="sng">
            <a:solidFill>
              <a:schemeClr val="folHlink"/>
            </a:solidFill>
            <a:prstDash val="solid"/>
            <a:miter/>
            <a:headEnd type="none" w="med" len="med"/>
            <a:tailEnd type="none" w="med" len="med"/>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ea typeface="楷体_GB2312" pitchFamily="49" charset="-122"/>
              </a:rPr>
              <a:t>    </a:t>
            </a:r>
            <a:r>
              <a:rPr lang="zh-CN" altLang="en-US" sz="2800" dirty="0">
                <a:solidFill>
                  <a:schemeClr val="tx1"/>
                </a:solidFill>
                <a:latin typeface="Times New Roman" panose="02020603050405020304" pitchFamily="18" charset="0"/>
                <a:ea typeface="楷体_GB2312" pitchFamily="49" charset="-122"/>
              </a:rPr>
              <a:t>若夫</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rgbClr val="660033"/>
                </a:solidFill>
                <a:latin typeface="Times New Roman" panose="02020603050405020304" pitchFamily="18" charset="0"/>
                <a:ea typeface="楷体_GB2312" pitchFamily="49" charset="-122"/>
              </a:rPr>
              <a:t>霪雨</a:t>
            </a:r>
            <a:r>
              <a:rPr lang="zh-CN" altLang="en-US" sz="2800" dirty="0">
                <a:solidFill>
                  <a:schemeClr val="tx1"/>
                </a:solidFill>
                <a:latin typeface="Times New Roman" panose="02020603050405020304" pitchFamily="18" charset="0"/>
                <a:ea typeface="楷体_GB2312" pitchFamily="49" charset="-122"/>
              </a:rPr>
              <a:t>霏霏，连月不开；阴风怒号，浊浪排空；日星隐曜，山岳潜形；商旅不行，樯倾楫摧；薄暮冥冥，虎啸猿啼。登</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斯楼也，则有</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去国怀乡，忧谗畏讥，满目萧然，感极</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而悲者矣。</a:t>
            </a:r>
            <a:endParaRPr lang="zh-CN" altLang="en-US" sz="2800" dirty="0">
              <a:solidFill>
                <a:schemeClr val="tx1"/>
              </a:solidFill>
              <a:latin typeface="Times New Roman" panose="02020603050405020304" pitchFamily="18" charset="0"/>
              <a:ea typeface="楷体_GB2312" pitchFamily="49" charset="-122"/>
            </a:endParaRPr>
          </a:p>
        </p:txBody>
      </p:sp>
      <p:sp>
        <p:nvSpPr>
          <p:cNvPr id="350211" name="文本框 350210"/>
          <p:cNvSpPr txBox="1"/>
          <p:nvPr/>
        </p:nvSpPr>
        <p:spPr>
          <a:xfrm>
            <a:off x="2208213" y="836613"/>
            <a:ext cx="7467600" cy="583565"/>
          </a:xfrm>
          <a:prstGeom prst="rect">
            <a:avLst/>
          </a:prstGeom>
          <a:noFill/>
          <a:ln w="9525">
            <a:noFill/>
          </a:ln>
        </p:spPr>
        <p:txBody>
          <a:bodyPr>
            <a:spAutoFit/>
          </a:bodyPr>
          <a:p>
            <a:pPr>
              <a:spcBef>
                <a:spcPct val="50000"/>
              </a:spcBef>
              <a:buFont typeface="Arial" panose="020B0604020202020204" pitchFamily="34" charset="0"/>
              <a:buNone/>
            </a:pPr>
            <a:r>
              <a:rPr lang="zh-CN" altLang="en-US" sz="3200" dirty="0">
                <a:solidFill>
                  <a:schemeClr val="tx1"/>
                </a:solidFill>
                <a:latin typeface="Times New Roman" panose="02020603050405020304" pitchFamily="18" charset="0"/>
                <a:ea typeface="黑体" panose="02010609060101010101" pitchFamily="2" charset="-122"/>
              </a:rPr>
              <a:t>朗读课文第三段，并根据课文注释翻译。</a:t>
            </a:r>
            <a:endParaRPr lang="zh-CN" altLang="en-US" sz="3200" dirty="0">
              <a:solidFill>
                <a:schemeClr val="tx1"/>
              </a:solidFill>
              <a:latin typeface="Times New Roman" panose="02020603050405020304" pitchFamily="18" charset="0"/>
              <a:ea typeface="黑体" panose="02010609060101010101" pitchFamily="2" charset="-122"/>
            </a:endParaRPr>
          </a:p>
        </p:txBody>
      </p:sp>
      <p:sp>
        <p:nvSpPr>
          <p:cNvPr id="350212" name="文本框 350211"/>
          <p:cNvSpPr txBox="1"/>
          <p:nvPr/>
        </p:nvSpPr>
        <p:spPr>
          <a:xfrm>
            <a:off x="2208213" y="3429000"/>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66"/>
                </a:solidFill>
                <a:latin typeface="Times New Roman" panose="02020603050405020304" pitchFamily="18" charset="0"/>
                <a:ea typeface="楷体_GB2312" pitchFamily="49" charset="-122"/>
              </a:rPr>
              <a:t>霪雨</a:t>
            </a:r>
            <a:r>
              <a:rPr lang="zh-CN" altLang="en-US" sz="2800" dirty="0">
                <a:solidFill>
                  <a:schemeClr val="tx1"/>
                </a:solidFill>
                <a:latin typeface="Times New Roman" panose="02020603050405020304" pitchFamily="18" charset="0"/>
                <a:ea typeface="楷体_GB2312" pitchFamily="49" charset="-122"/>
              </a:rPr>
              <a:t>霏霏</a:t>
            </a:r>
            <a:endParaRPr lang="zh-CN" altLang="en-US" sz="2800" dirty="0">
              <a:solidFill>
                <a:schemeClr val="tx1"/>
              </a:solidFill>
              <a:latin typeface="Times New Roman" panose="02020603050405020304" pitchFamily="18" charset="0"/>
              <a:ea typeface="楷体_GB2312" pitchFamily="49" charset="-122"/>
            </a:endParaRPr>
          </a:p>
        </p:txBody>
      </p:sp>
      <p:sp>
        <p:nvSpPr>
          <p:cNvPr id="350213" name="文本框 350212"/>
          <p:cNvSpPr txBox="1"/>
          <p:nvPr/>
        </p:nvSpPr>
        <p:spPr>
          <a:xfrm>
            <a:off x="5519738" y="3429000"/>
            <a:ext cx="25908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浊浪</a:t>
            </a:r>
            <a:r>
              <a:rPr lang="zh-CN" altLang="en-US" sz="2800" dirty="0">
                <a:solidFill>
                  <a:srgbClr val="FF00FF"/>
                </a:solidFill>
                <a:latin typeface="Times New Roman" panose="02020603050405020304" pitchFamily="18" charset="0"/>
                <a:ea typeface="楷体_GB2312" pitchFamily="49" charset="-122"/>
              </a:rPr>
              <a:t>排空</a:t>
            </a:r>
            <a:endParaRPr lang="zh-CN" altLang="en-US" sz="2800" dirty="0">
              <a:solidFill>
                <a:srgbClr val="FF00FF"/>
              </a:solidFill>
              <a:latin typeface="Times New Roman" panose="02020603050405020304" pitchFamily="18" charset="0"/>
              <a:ea typeface="楷体_GB2312" pitchFamily="49" charset="-122"/>
            </a:endParaRPr>
          </a:p>
        </p:txBody>
      </p:sp>
      <p:sp>
        <p:nvSpPr>
          <p:cNvPr id="350214" name="文本框 350213"/>
          <p:cNvSpPr txBox="1"/>
          <p:nvPr/>
        </p:nvSpPr>
        <p:spPr>
          <a:xfrm>
            <a:off x="2208213" y="3860800"/>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FF"/>
                </a:solidFill>
                <a:latin typeface="Times New Roman" panose="02020603050405020304" pitchFamily="18" charset="0"/>
                <a:ea typeface="楷体_GB2312" pitchFamily="49" charset="-122"/>
              </a:rPr>
              <a:t>樯</a:t>
            </a:r>
            <a:r>
              <a:rPr lang="zh-CN" altLang="en-US" sz="2800" dirty="0">
                <a:solidFill>
                  <a:schemeClr val="tx1"/>
                </a:solidFill>
                <a:latin typeface="Times New Roman" panose="02020603050405020304" pitchFamily="18" charset="0"/>
                <a:ea typeface="楷体_GB2312" pitchFamily="49" charset="-122"/>
              </a:rPr>
              <a:t>倾</a:t>
            </a:r>
            <a:r>
              <a:rPr lang="zh-CN" altLang="en-US" sz="2800" dirty="0">
                <a:solidFill>
                  <a:srgbClr val="FF00FF"/>
                </a:solidFill>
                <a:latin typeface="Times New Roman" panose="02020603050405020304" pitchFamily="18" charset="0"/>
                <a:ea typeface="楷体_GB2312" pitchFamily="49" charset="-122"/>
              </a:rPr>
              <a:t>楫</a:t>
            </a:r>
            <a:r>
              <a:rPr lang="zh-CN" altLang="en-US" sz="2800" dirty="0">
                <a:solidFill>
                  <a:schemeClr val="tx1"/>
                </a:solidFill>
                <a:latin typeface="Times New Roman" panose="02020603050405020304" pitchFamily="18" charset="0"/>
                <a:ea typeface="楷体_GB2312" pitchFamily="49" charset="-122"/>
              </a:rPr>
              <a:t>摧</a:t>
            </a:r>
            <a:endParaRPr lang="zh-CN" altLang="en-US" sz="2800" dirty="0">
              <a:solidFill>
                <a:schemeClr val="tx1"/>
              </a:solidFill>
              <a:latin typeface="Times New Roman" panose="02020603050405020304" pitchFamily="18" charset="0"/>
              <a:ea typeface="楷体_GB2312" pitchFamily="49" charset="-122"/>
            </a:endParaRPr>
          </a:p>
        </p:txBody>
      </p:sp>
      <p:sp>
        <p:nvSpPr>
          <p:cNvPr id="350215" name="文本框 350214"/>
          <p:cNvSpPr txBox="1"/>
          <p:nvPr/>
        </p:nvSpPr>
        <p:spPr>
          <a:xfrm>
            <a:off x="5519738" y="3860800"/>
            <a:ext cx="32004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满目萧然</a:t>
            </a:r>
            <a:endParaRPr lang="zh-CN" altLang="en-US" sz="2800" dirty="0">
              <a:solidFill>
                <a:schemeClr val="tx1"/>
              </a:solidFill>
              <a:latin typeface="Times New Roman" panose="02020603050405020304" pitchFamily="18" charset="0"/>
              <a:ea typeface="楷体_GB2312" pitchFamily="49" charset="-122"/>
            </a:endParaRPr>
          </a:p>
        </p:txBody>
      </p:sp>
      <p:sp>
        <p:nvSpPr>
          <p:cNvPr id="350216" name="文本框 350215"/>
          <p:cNvSpPr txBox="1"/>
          <p:nvPr/>
        </p:nvSpPr>
        <p:spPr>
          <a:xfrm>
            <a:off x="3790950" y="3429000"/>
            <a:ext cx="14478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连绵的雨</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0217" name="文本框 350216"/>
          <p:cNvSpPr txBox="1"/>
          <p:nvPr/>
        </p:nvSpPr>
        <p:spPr>
          <a:xfrm>
            <a:off x="7175500" y="3429000"/>
            <a:ext cx="25146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冲向天空</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0218" name="文本框 350217"/>
          <p:cNvSpPr txBox="1"/>
          <p:nvPr/>
        </p:nvSpPr>
        <p:spPr>
          <a:xfrm>
            <a:off x="3790950" y="3860800"/>
            <a:ext cx="21336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桅杆</a:t>
            </a:r>
            <a:r>
              <a:rPr lang="zh-CN" altLang="en-US" sz="2400" dirty="0">
                <a:solidFill>
                  <a:srgbClr val="FF00FF"/>
                </a:solidFill>
                <a:latin typeface="Times New Roman" panose="02020603050405020304" pitchFamily="18" charset="0"/>
                <a:ea typeface="黑体" panose="02010609060101010101" pitchFamily="2" charset="-122"/>
              </a:rPr>
              <a:t>   </a:t>
            </a:r>
            <a:r>
              <a:rPr lang="zh-CN" altLang="en-US" sz="2400" dirty="0">
                <a:solidFill>
                  <a:schemeClr val="folHlink"/>
                </a:solidFill>
                <a:latin typeface="Times New Roman" panose="02020603050405020304" pitchFamily="18" charset="0"/>
                <a:ea typeface="黑体" panose="02010609060101010101" pitchFamily="2" charset="-122"/>
              </a:rPr>
              <a:t>船桨</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0219" name="文本框 350218"/>
          <p:cNvSpPr txBox="1"/>
          <p:nvPr/>
        </p:nvSpPr>
        <p:spPr>
          <a:xfrm>
            <a:off x="7105650" y="3860800"/>
            <a:ext cx="3455988"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抬眼望去</a:t>
            </a:r>
            <a:r>
              <a:rPr lang="en-US" altLang="zh-CN" sz="2400" dirty="0">
                <a:solidFill>
                  <a:schemeClr val="folHlink"/>
                </a:solidFill>
                <a:latin typeface="Times New Roman" panose="02020603050405020304" pitchFamily="18" charset="0"/>
                <a:ea typeface="黑体" panose="02010609060101010101" pitchFamily="2" charset="-122"/>
              </a:rPr>
              <a:t>, </a:t>
            </a:r>
            <a:r>
              <a:rPr lang="zh-CN" altLang="en-US" sz="2400" dirty="0">
                <a:solidFill>
                  <a:schemeClr val="folHlink"/>
                </a:solidFill>
                <a:latin typeface="Times New Roman" panose="02020603050405020304" pitchFamily="18" charset="0"/>
                <a:ea typeface="黑体" panose="02010609060101010101" pitchFamily="2" charset="-122"/>
              </a:rPr>
              <a:t>尽是萧条景象</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0220" name="文本框 350219"/>
          <p:cNvSpPr txBox="1"/>
          <p:nvPr/>
        </p:nvSpPr>
        <p:spPr>
          <a:xfrm>
            <a:off x="2208213" y="4292600"/>
            <a:ext cx="32004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FF"/>
                </a:solidFill>
                <a:latin typeface="Times New Roman" panose="02020603050405020304" pitchFamily="18" charset="0"/>
                <a:ea typeface="楷体_GB2312" pitchFamily="49" charset="-122"/>
              </a:rPr>
              <a:t>薄</a:t>
            </a:r>
            <a:r>
              <a:rPr lang="zh-CN" altLang="en-US" sz="2800" dirty="0">
                <a:solidFill>
                  <a:schemeClr val="tx1"/>
                </a:solidFill>
                <a:latin typeface="Times New Roman" panose="02020603050405020304" pitchFamily="18" charset="0"/>
                <a:ea typeface="楷体_GB2312" pitchFamily="49" charset="-122"/>
              </a:rPr>
              <a:t>暮冥冥</a:t>
            </a:r>
            <a:endParaRPr lang="zh-CN" altLang="en-US" sz="2800" dirty="0">
              <a:solidFill>
                <a:schemeClr val="tx1"/>
              </a:solidFill>
              <a:latin typeface="Times New Roman" panose="02020603050405020304" pitchFamily="18" charset="0"/>
              <a:ea typeface="楷体_GB2312" pitchFamily="49" charset="-122"/>
            </a:endParaRPr>
          </a:p>
        </p:txBody>
      </p:sp>
      <p:sp>
        <p:nvSpPr>
          <p:cNvPr id="350221" name="文本框 350220"/>
          <p:cNvSpPr txBox="1"/>
          <p:nvPr/>
        </p:nvSpPr>
        <p:spPr>
          <a:xfrm>
            <a:off x="3790950" y="4292600"/>
            <a:ext cx="24384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迫近</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0222" name="文本框 350221"/>
          <p:cNvSpPr txBox="1"/>
          <p:nvPr/>
        </p:nvSpPr>
        <p:spPr>
          <a:xfrm>
            <a:off x="5519738" y="4292600"/>
            <a:ext cx="1970087"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感</a:t>
            </a:r>
            <a:r>
              <a:rPr lang="zh-CN" altLang="en-US" sz="2800" dirty="0">
                <a:solidFill>
                  <a:srgbClr val="FF00FF"/>
                </a:solidFill>
                <a:latin typeface="Times New Roman" panose="02020603050405020304" pitchFamily="18" charset="0"/>
                <a:ea typeface="楷体_GB2312" pitchFamily="49" charset="-122"/>
              </a:rPr>
              <a:t>极</a:t>
            </a:r>
            <a:r>
              <a:rPr lang="zh-CN" altLang="en-US" sz="2800" dirty="0">
                <a:solidFill>
                  <a:schemeClr val="tx1"/>
                </a:solidFill>
                <a:latin typeface="Times New Roman" panose="02020603050405020304" pitchFamily="18" charset="0"/>
                <a:ea typeface="楷体_GB2312" pitchFamily="49" charset="-122"/>
              </a:rPr>
              <a:t>而悲者</a:t>
            </a:r>
            <a:endParaRPr lang="zh-CN" altLang="en-US" sz="2800" dirty="0">
              <a:solidFill>
                <a:schemeClr val="tx1"/>
              </a:solidFill>
              <a:latin typeface="Times New Roman" panose="02020603050405020304" pitchFamily="18" charset="0"/>
              <a:ea typeface="楷体_GB2312" pitchFamily="49" charset="-122"/>
            </a:endParaRPr>
          </a:p>
        </p:txBody>
      </p:sp>
      <p:sp>
        <p:nvSpPr>
          <p:cNvPr id="350223" name="文本框 350222"/>
          <p:cNvSpPr txBox="1"/>
          <p:nvPr/>
        </p:nvSpPr>
        <p:spPr>
          <a:xfrm>
            <a:off x="7535863" y="4292600"/>
            <a:ext cx="1150937"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极点</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0224" name="文本框 350223"/>
          <p:cNvSpPr txBox="1"/>
          <p:nvPr/>
        </p:nvSpPr>
        <p:spPr>
          <a:xfrm>
            <a:off x="1524000" y="6613525"/>
            <a:ext cx="2514600" cy="245110"/>
          </a:xfrm>
          <a:prstGeom prst="rect">
            <a:avLst/>
          </a:prstGeom>
          <a:noFill/>
          <a:ln w="9525">
            <a:noFill/>
          </a:ln>
        </p:spPr>
        <p:txBody>
          <a:bodyPr>
            <a:spAutoFit/>
          </a:bodyPr>
          <a:p>
            <a:pPr>
              <a:spcBef>
                <a:spcPct val="50000"/>
              </a:spcBef>
              <a:buFont typeface="Arial" panose="020B0604020202020204" pitchFamily="34" charset="0"/>
              <a:buNone/>
            </a:pPr>
            <a:fld id="{BB962C8B-B14F-4D97-AF65-F5344CB8AC3E}" type="datetime8">
              <a:rPr lang="zh-CN" altLang="en-US" sz="1000" b="0" dirty="0">
                <a:solidFill>
                  <a:schemeClr val="tx1"/>
                </a:solidFill>
                <a:latin typeface="Times New Roman" panose="02020603050405020304" pitchFamily="18" charset="0"/>
              </a:rPr>
            </a:fld>
            <a:endParaRPr lang="zh-CN" altLang="en-US" sz="1000" b="0" dirty="0">
              <a:solidFill>
                <a:schemeClr val="tx1"/>
              </a:solidFill>
              <a:latin typeface="Times New Roman" panose="02020603050405020304" pitchFamily="18" charset="0"/>
            </a:endParaRPr>
          </a:p>
        </p:txBody>
      </p:sp>
      <p:pic>
        <p:nvPicPr>
          <p:cNvPr id="350225" name="图片 350224"/>
          <p:cNvPicPr>
            <a:picLocks noChangeAspect="1"/>
          </p:cNvPicPr>
          <p:nvPr/>
        </p:nvPicPr>
        <p:blipFill>
          <a:blip r:embed="rId1"/>
          <a:stretch>
            <a:fillRect/>
          </a:stretch>
        </p:blipFill>
        <p:spPr>
          <a:xfrm>
            <a:off x="4295775" y="117475"/>
            <a:ext cx="3352800" cy="647700"/>
          </a:xfrm>
          <a:prstGeom prst="rect">
            <a:avLst/>
          </a:prstGeom>
          <a:solidFill>
            <a:srgbClr val="66FF66"/>
          </a:solidFill>
          <a:ln w="9525">
            <a:noFill/>
          </a:ln>
        </p:spPr>
      </p:pic>
      <p:sp>
        <p:nvSpPr>
          <p:cNvPr id="350226" name="TextBox 4"/>
          <p:cNvSpPr txBox="1"/>
          <p:nvPr/>
        </p:nvSpPr>
        <p:spPr>
          <a:xfrm>
            <a:off x="1990725" y="4724400"/>
            <a:ext cx="793750" cy="706755"/>
          </a:xfrm>
          <a:prstGeom prst="rect">
            <a:avLst/>
          </a:prstGeom>
          <a:noFill/>
          <a:ln w="9525">
            <a:noFill/>
          </a:ln>
        </p:spPr>
        <p:txBody>
          <a:bodyPr>
            <a:spAutoFit/>
          </a:bodyPr>
          <a:p>
            <a:pPr>
              <a:buFont typeface="Arial" panose="020B0604020202020204" pitchFamily="34" charset="0"/>
              <a:buNone/>
            </a:pPr>
            <a:r>
              <a:rPr lang="zh-CN" altLang="en-US" sz="2800" dirty="0">
                <a:solidFill>
                  <a:srgbClr val="FF0066"/>
                </a:solidFill>
                <a:latin typeface="Times New Roman" panose="02020603050405020304" pitchFamily="18" charset="0"/>
                <a:ea typeface="楷体_GB2312" pitchFamily="49" charset="-122"/>
              </a:rPr>
              <a:t>曜</a:t>
            </a:r>
            <a:r>
              <a:rPr lang="zh-CN" altLang="en-US" sz="4000" b="0" dirty="0">
                <a:solidFill>
                  <a:schemeClr val="tx1"/>
                </a:solidFill>
                <a:latin typeface="Arial" panose="020B0604020202020204" pitchFamily="34" charset="0"/>
              </a:rPr>
              <a:t>：</a:t>
            </a:r>
            <a:endParaRPr lang="zh-CN" altLang="en-US" sz="4000" b="0" dirty="0">
              <a:solidFill>
                <a:schemeClr val="tx1"/>
              </a:solidFill>
              <a:latin typeface="Arial" panose="020B0604020202020204" pitchFamily="34" charset="0"/>
            </a:endParaRPr>
          </a:p>
        </p:txBody>
      </p:sp>
      <p:sp>
        <p:nvSpPr>
          <p:cNvPr id="350227" name="TextBox 6"/>
          <p:cNvSpPr txBox="1"/>
          <p:nvPr/>
        </p:nvSpPr>
        <p:spPr>
          <a:xfrm>
            <a:off x="2568575" y="4868863"/>
            <a:ext cx="3311525" cy="521970"/>
          </a:xfrm>
          <a:prstGeom prst="rect">
            <a:avLst/>
          </a:prstGeom>
          <a:noFill/>
          <a:ln w="9525">
            <a:noFill/>
          </a:ln>
        </p:spPr>
        <p:txBody>
          <a:bodyPr>
            <a:spAutoFit/>
          </a:bodyPr>
          <a:p>
            <a:pPr>
              <a:buFont typeface="Arial" panose="020B0604020202020204" pitchFamily="34" charset="0"/>
              <a:buNone/>
            </a:pPr>
            <a:r>
              <a:rPr lang="zh-CN" altLang="en-US" sz="2800" dirty="0">
                <a:solidFill>
                  <a:schemeClr val="folHlink"/>
                </a:solidFill>
                <a:latin typeface="宋体" panose="02010600030101010101" pitchFamily="2" charset="-122"/>
              </a:rPr>
              <a:t>这里指光辉，名词</a:t>
            </a:r>
            <a:endParaRPr lang="zh-CN" altLang="en-US" sz="2800" dirty="0">
              <a:solidFill>
                <a:schemeClr val="folHlink"/>
              </a:solidFill>
              <a:latin typeface="宋体" panose="02010600030101010101" pitchFamily="2" charset="-122"/>
            </a:endParaRPr>
          </a:p>
        </p:txBody>
      </p:sp>
      <p:sp>
        <p:nvSpPr>
          <p:cNvPr id="350228" name="TextBox 7"/>
          <p:cNvSpPr txBox="1"/>
          <p:nvPr/>
        </p:nvSpPr>
        <p:spPr>
          <a:xfrm>
            <a:off x="5519738" y="4797425"/>
            <a:ext cx="720725" cy="706755"/>
          </a:xfrm>
          <a:prstGeom prst="rect">
            <a:avLst/>
          </a:prstGeom>
          <a:noFill/>
          <a:ln w="9525">
            <a:noFill/>
          </a:ln>
        </p:spPr>
        <p:txBody>
          <a:bodyPr>
            <a:spAutoFit/>
          </a:bodyPr>
          <a:p>
            <a:pPr>
              <a:buFont typeface="Arial" panose="020B0604020202020204" pitchFamily="34" charset="0"/>
              <a:buNone/>
            </a:pPr>
            <a:r>
              <a:rPr lang="zh-CN" altLang="en-US" sz="3200" dirty="0">
                <a:solidFill>
                  <a:srgbClr val="FF0066"/>
                </a:solidFill>
                <a:latin typeface="Arial" panose="020B0604020202020204" pitchFamily="34" charset="0"/>
              </a:rPr>
              <a:t>潜</a:t>
            </a:r>
            <a:r>
              <a:rPr lang="zh-CN" altLang="en-US" sz="4000" b="0" dirty="0">
                <a:solidFill>
                  <a:schemeClr val="tx1"/>
                </a:solidFill>
                <a:latin typeface="Arial" panose="020B0604020202020204" pitchFamily="34" charset="0"/>
              </a:rPr>
              <a:t>：</a:t>
            </a:r>
            <a:endParaRPr lang="zh-CN" altLang="en-US" sz="4000" b="0" dirty="0">
              <a:solidFill>
                <a:schemeClr val="tx1"/>
              </a:solidFill>
              <a:latin typeface="Arial" panose="020B0604020202020204" pitchFamily="34" charset="0"/>
            </a:endParaRPr>
          </a:p>
        </p:txBody>
      </p:sp>
      <p:sp>
        <p:nvSpPr>
          <p:cNvPr id="350229" name="TextBox 8"/>
          <p:cNvSpPr txBox="1"/>
          <p:nvPr/>
        </p:nvSpPr>
        <p:spPr>
          <a:xfrm>
            <a:off x="6169025" y="4940300"/>
            <a:ext cx="4535488" cy="521970"/>
          </a:xfrm>
          <a:prstGeom prst="rect">
            <a:avLst/>
          </a:prstGeom>
          <a:noFill/>
          <a:ln w="9525">
            <a:noFill/>
          </a:ln>
        </p:spPr>
        <p:txBody>
          <a:bodyPr>
            <a:spAutoFit/>
          </a:bodyPr>
          <a:p>
            <a:pPr>
              <a:buFont typeface="Arial" panose="020B0604020202020204" pitchFamily="34" charset="0"/>
              <a:buNone/>
            </a:pPr>
            <a:r>
              <a:rPr lang="zh-CN" altLang="en-US" sz="2800" dirty="0">
                <a:solidFill>
                  <a:schemeClr val="folHlink"/>
                </a:solidFill>
                <a:latin typeface="宋体" panose="02010600030101010101" pitchFamily="2" charset="-122"/>
              </a:rPr>
              <a:t>没于水，引申为潜藏，隐没</a:t>
            </a:r>
            <a:endParaRPr lang="zh-CN" altLang="en-US" sz="2800" dirty="0">
              <a:solidFill>
                <a:schemeClr val="folHlink"/>
              </a:solidFill>
              <a:latin typeface="宋体" panose="02010600030101010101" pitchFamily="2" charset="-122"/>
            </a:endParaRPr>
          </a:p>
        </p:txBody>
      </p:sp>
      <p:sp>
        <p:nvSpPr>
          <p:cNvPr id="350230" name="TextBox 9"/>
          <p:cNvSpPr txBox="1"/>
          <p:nvPr/>
        </p:nvSpPr>
        <p:spPr>
          <a:xfrm>
            <a:off x="1919288" y="5229225"/>
            <a:ext cx="1223962" cy="706755"/>
          </a:xfrm>
          <a:prstGeom prst="rect">
            <a:avLst/>
          </a:prstGeom>
          <a:noFill/>
          <a:ln w="9525">
            <a:noFill/>
          </a:ln>
        </p:spPr>
        <p:txBody>
          <a:bodyPr>
            <a:spAutoFit/>
          </a:bodyPr>
          <a:p>
            <a:pPr>
              <a:buFont typeface="Arial" panose="020B0604020202020204" pitchFamily="34" charset="0"/>
              <a:buNone/>
            </a:pPr>
            <a:r>
              <a:rPr lang="zh-CN" altLang="en-US" sz="2800" dirty="0">
                <a:solidFill>
                  <a:srgbClr val="FF0066"/>
                </a:solidFill>
                <a:latin typeface="Arial" panose="020B0604020202020204" pitchFamily="34" charset="0"/>
              </a:rPr>
              <a:t>去国</a:t>
            </a:r>
            <a:r>
              <a:rPr lang="zh-CN" altLang="en-US" sz="4000" b="0" dirty="0">
                <a:solidFill>
                  <a:schemeClr val="tx1"/>
                </a:solidFill>
                <a:latin typeface="Arial" panose="020B0604020202020204" pitchFamily="34" charset="0"/>
              </a:rPr>
              <a:t>：</a:t>
            </a:r>
            <a:endParaRPr lang="zh-CN" altLang="en-US" sz="4000" b="0" dirty="0">
              <a:solidFill>
                <a:schemeClr val="tx1"/>
              </a:solidFill>
              <a:latin typeface="Arial" panose="020B0604020202020204" pitchFamily="34" charset="0"/>
            </a:endParaRPr>
          </a:p>
        </p:txBody>
      </p:sp>
      <p:sp>
        <p:nvSpPr>
          <p:cNvPr id="350231" name="TextBox 10"/>
          <p:cNvSpPr txBox="1"/>
          <p:nvPr/>
        </p:nvSpPr>
        <p:spPr>
          <a:xfrm>
            <a:off x="3000375" y="5373688"/>
            <a:ext cx="4608513" cy="521970"/>
          </a:xfrm>
          <a:prstGeom prst="rect">
            <a:avLst/>
          </a:prstGeom>
          <a:noFill/>
          <a:ln w="9525">
            <a:noFill/>
          </a:ln>
        </p:spPr>
        <p:txBody>
          <a:bodyPr>
            <a:spAutoFit/>
          </a:bodyPr>
          <a:p>
            <a:pPr>
              <a:buFont typeface="Arial" panose="020B0604020202020204" pitchFamily="34" charset="0"/>
              <a:buNone/>
            </a:pPr>
            <a:r>
              <a:rPr lang="zh-CN" altLang="en-US" sz="2800" dirty="0">
                <a:solidFill>
                  <a:schemeClr val="folHlink"/>
                </a:solidFill>
                <a:latin typeface="宋体" panose="02010600030101010101" pitchFamily="2" charset="-122"/>
              </a:rPr>
              <a:t>离开国都。国，国都、京城</a:t>
            </a:r>
            <a:endParaRPr lang="zh-CN" altLang="en-US" sz="2800" dirty="0">
              <a:solidFill>
                <a:schemeClr val="folHlink"/>
              </a:solidFill>
              <a:latin typeface="宋体" panose="02010600030101010101" pitchFamily="2" charset="-122"/>
            </a:endParaRPr>
          </a:p>
        </p:txBody>
      </p:sp>
      <p:sp>
        <p:nvSpPr>
          <p:cNvPr id="350232" name="TextBox 11"/>
          <p:cNvSpPr txBox="1"/>
          <p:nvPr/>
        </p:nvSpPr>
        <p:spPr>
          <a:xfrm>
            <a:off x="7464425" y="5229225"/>
            <a:ext cx="1079500" cy="706755"/>
          </a:xfrm>
          <a:prstGeom prst="rect">
            <a:avLst/>
          </a:prstGeom>
          <a:noFill/>
          <a:ln w="9525">
            <a:noFill/>
          </a:ln>
        </p:spPr>
        <p:txBody>
          <a:bodyPr>
            <a:spAutoFit/>
          </a:bodyPr>
          <a:p>
            <a:pPr>
              <a:buFont typeface="Arial" panose="020B0604020202020204" pitchFamily="34" charset="0"/>
              <a:buNone/>
            </a:pPr>
            <a:r>
              <a:rPr lang="zh-CN" altLang="en-US" sz="2800" dirty="0">
                <a:solidFill>
                  <a:srgbClr val="FF0066"/>
                </a:solidFill>
                <a:latin typeface="Arial" panose="020B0604020202020204" pitchFamily="34" charset="0"/>
              </a:rPr>
              <a:t>萧然</a:t>
            </a:r>
            <a:r>
              <a:rPr lang="zh-CN" altLang="en-US" sz="4000" b="0" dirty="0">
                <a:solidFill>
                  <a:schemeClr val="tx1"/>
                </a:solidFill>
                <a:latin typeface="Arial" panose="020B0604020202020204" pitchFamily="34" charset="0"/>
              </a:rPr>
              <a:t>：</a:t>
            </a:r>
            <a:endParaRPr lang="zh-CN" altLang="en-US" sz="4000" b="0" dirty="0">
              <a:solidFill>
                <a:schemeClr val="tx1"/>
              </a:solidFill>
              <a:latin typeface="Arial" panose="020B0604020202020204" pitchFamily="34" charset="0"/>
            </a:endParaRPr>
          </a:p>
        </p:txBody>
      </p:sp>
      <p:sp>
        <p:nvSpPr>
          <p:cNvPr id="350233" name="TextBox 12"/>
          <p:cNvSpPr txBox="1"/>
          <p:nvPr/>
        </p:nvSpPr>
        <p:spPr>
          <a:xfrm>
            <a:off x="8328025" y="5445125"/>
            <a:ext cx="2376488" cy="460375"/>
          </a:xfrm>
          <a:prstGeom prst="rect">
            <a:avLst/>
          </a:prstGeom>
          <a:noFill/>
          <a:ln w="9525">
            <a:noFill/>
          </a:ln>
        </p:spPr>
        <p:txBody>
          <a:bodyPr>
            <a:spAutoFit/>
          </a:bodyPr>
          <a:p>
            <a:pPr>
              <a:buFont typeface="Arial" panose="020B0604020202020204" pitchFamily="34" charset="0"/>
              <a:buNone/>
            </a:pPr>
            <a:r>
              <a:rPr lang="zh-CN" altLang="en-US" sz="2400" dirty="0">
                <a:solidFill>
                  <a:schemeClr val="folHlink"/>
                </a:solidFill>
                <a:latin typeface="宋体" panose="02010600030101010101" pitchFamily="2" charset="-122"/>
              </a:rPr>
              <a:t>萧条冷落的样子</a:t>
            </a:r>
            <a:endParaRPr lang="zh-CN" altLang="en-US" sz="2400" dirty="0">
              <a:solidFill>
                <a:schemeClr val="folHlink"/>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50216"/>
                                        </p:tgtEl>
                                        <p:attrNameLst>
                                          <p:attrName>style.visibility</p:attrName>
                                        </p:attrNameLst>
                                      </p:cBhvr>
                                      <p:to>
                                        <p:strVal val="visible"/>
                                      </p:to>
                                    </p:set>
                                    <p:animEffect transition="in" filter="box(in)">
                                      <p:cBhvr>
                                        <p:cTn id="7" dur="500"/>
                                        <p:tgtEl>
                                          <p:spTgt spid="35021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50217"/>
                                        </p:tgtEl>
                                        <p:attrNameLst>
                                          <p:attrName>style.visibility</p:attrName>
                                        </p:attrNameLst>
                                      </p:cBhvr>
                                      <p:to>
                                        <p:strVal val="visible"/>
                                      </p:to>
                                    </p:set>
                                    <p:animEffect transition="in" filter="box(in)">
                                      <p:cBhvr>
                                        <p:cTn id="12" dur="500"/>
                                        <p:tgtEl>
                                          <p:spTgt spid="35021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50218"/>
                                        </p:tgtEl>
                                        <p:attrNameLst>
                                          <p:attrName>style.visibility</p:attrName>
                                        </p:attrNameLst>
                                      </p:cBhvr>
                                      <p:to>
                                        <p:strVal val="visible"/>
                                      </p:to>
                                    </p:set>
                                    <p:animEffect transition="in" filter="box(in)">
                                      <p:cBhvr>
                                        <p:cTn id="17" dur="500"/>
                                        <p:tgtEl>
                                          <p:spTgt spid="35021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50219"/>
                                        </p:tgtEl>
                                        <p:attrNameLst>
                                          <p:attrName>style.visibility</p:attrName>
                                        </p:attrNameLst>
                                      </p:cBhvr>
                                      <p:to>
                                        <p:strVal val="visible"/>
                                      </p:to>
                                    </p:set>
                                    <p:animEffect transition="in" filter="box(in)">
                                      <p:cBhvr>
                                        <p:cTn id="22" dur="500"/>
                                        <p:tgtEl>
                                          <p:spTgt spid="35021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50221"/>
                                        </p:tgtEl>
                                        <p:attrNameLst>
                                          <p:attrName>style.visibility</p:attrName>
                                        </p:attrNameLst>
                                      </p:cBhvr>
                                      <p:to>
                                        <p:strVal val="visible"/>
                                      </p:to>
                                    </p:set>
                                    <p:animEffect transition="in" filter="box(in)">
                                      <p:cBhvr>
                                        <p:cTn id="27" dur="500"/>
                                        <p:tgtEl>
                                          <p:spTgt spid="35022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50223"/>
                                        </p:tgtEl>
                                        <p:attrNameLst>
                                          <p:attrName>style.visibility</p:attrName>
                                        </p:attrNameLst>
                                      </p:cBhvr>
                                      <p:to>
                                        <p:strVal val="visible"/>
                                      </p:to>
                                    </p:set>
                                    <p:animEffect transition="in" filter="box(in)">
                                      <p:cBhvr>
                                        <p:cTn id="32" dur="500"/>
                                        <p:tgtEl>
                                          <p:spTgt spid="350223"/>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50227"/>
                                        </p:tgtEl>
                                        <p:attrNameLst>
                                          <p:attrName>style.visibility</p:attrName>
                                        </p:attrNameLst>
                                      </p:cBhvr>
                                      <p:to>
                                        <p:strVal val="visible"/>
                                      </p:to>
                                    </p:set>
                                    <p:anim calcmode="lin" valueType="num">
                                      <p:cBhvr additive="base">
                                        <p:cTn id="37" dur="500" fill="hold"/>
                                        <p:tgtEl>
                                          <p:spTgt spid="350227"/>
                                        </p:tgtEl>
                                        <p:attrNameLst>
                                          <p:attrName>ppt_x</p:attrName>
                                        </p:attrNameLst>
                                      </p:cBhvr>
                                      <p:tavLst>
                                        <p:tav tm="0">
                                          <p:val>
                                            <p:strVal val="#ppt_x"/>
                                          </p:val>
                                        </p:tav>
                                        <p:tav tm="100000">
                                          <p:val>
                                            <p:strVal val="#ppt_x"/>
                                          </p:val>
                                        </p:tav>
                                      </p:tavLst>
                                    </p:anim>
                                    <p:anim calcmode="lin" valueType="num">
                                      <p:cBhvr additive="base">
                                        <p:cTn id="38" dur="500" fill="hold"/>
                                        <p:tgtEl>
                                          <p:spTgt spid="350227"/>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35"/>
                                            </p:cond>
                                          </p:stCondLst>
                                          <p:endCondLst>
                                            <p:cond evt="onStopAudio" delay="0">
                                              <p:tgtEl>
                                                <p:sldTgt/>
                                              </p:tgtEl>
                                            </p:cond>
                                          </p:endCondLst>
                                        </p:cTn>
                                        <p:tgtEl>
                                          <p:sndTgt r:embed="rId2" name="arrow.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50229"/>
                                        </p:tgtEl>
                                        <p:attrNameLst>
                                          <p:attrName>style.visibility</p:attrName>
                                        </p:attrNameLst>
                                      </p:cBhvr>
                                      <p:to>
                                        <p:strVal val="visible"/>
                                      </p:to>
                                    </p:set>
                                    <p:anim calcmode="lin" valueType="num">
                                      <p:cBhvr additive="base">
                                        <p:cTn id="43" dur="500" fill="hold"/>
                                        <p:tgtEl>
                                          <p:spTgt spid="350229"/>
                                        </p:tgtEl>
                                        <p:attrNameLst>
                                          <p:attrName>ppt_x</p:attrName>
                                        </p:attrNameLst>
                                      </p:cBhvr>
                                      <p:tavLst>
                                        <p:tav tm="0">
                                          <p:val>
                                            <p:strVal val="#ppt_x"/>
                                          </p:val>
                                        </p:tav>
                                        <p:tav tm="100000">
                                          <p:val>
                                            <p:strVal val="#ppt_x"/>
                                          </p:val>
                                        </p:tav>
                                      </p:tavLst>
                                    </p:anim>
                                    <p:anim calcmode="lin" valueType="num">
                                      <p:cBhvr additive="base">
                                        <p:cTn id="44" dur="500" fill="hold"/>
                                        <p:tgtEl>
                                          <p:spTgt spid="350229"/>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41"/>
                                            </p:cond>
                                          </p:stCondLst>
                                          <p:endCondLst>
                                            <p:cond evt="onStopAudio" delay="0">
                                              <p:tgtEl>
                                                <p:sldTgt/>
                                              </p:tgtEl>
                                            </p:cond>
                                          </p:endCondLst>
                                        </p:cTn>
                                        <p:tgtEl>
                                          <p:sndTgt r:embed="rId2" name="arrow.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50231"/>
                                        </p:tgtEl>
                                        <p:attrNameLst>
                                          <p:attrName>style.visibility</p:attrName>
                                        </p:attrNameLst>
                                      </p:cBhvr>
                                      <p:to>
                                        <p:strVal val="visible"/>
                                      </p:to>
                                    </p:set>
                                    <p:anim calcmode="lin" valueType="num">
                                      <p:cBhvr additive="base">
                                        <p:cTn id="49" dur="500" fill="hold"/>
                                        <p:tgtEl>
                                          <p:spTgt spid="350231"/>
                                        </p:tgtEl>
                                        <p:attrNameLst>
                                          <p:attrName>ppt_x</p:attrName>
                                        </p:attrNameLst>
                                      </p:cBhvr>
                                      <p:tavLst>
                                        <p:tav tm="0">
                                          <p:val>
                                            <p:strVal val="#ppt_x"/>
                                          </p:val>
                                        </p:tav>
                                        <p:tav tm="100000">
                                          <p:val>
                                            <p:strVal val="#ppt_x"/>
                                          </p:val>
                                        </p:tav>
                                      </p:tavLst>
                                    </p:anim>
                                    <p:anim calcmode="lin" valueType="num">
                                      <p:cBhvr additive="base">
                                        <p:cTn id="50" dur="500" fill="hold"/>
                                        <p:tgtEl>
                                          <p:spTgt spid="350231"/>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47"/>
                                            </p:cond>
                                          </p:stCondLst>
                                          <p:endCondLst>
                                            <p:cond evt="onStopAudio" delay="0">
                                              <p:tgtEl>
                                                <p:sldTgt/>
                                              </p:tgtEl>
                                            </p:cond>
                                          </p:endCondLst>
                                        </p:cTn>
                                        <p:tgtEl>
                                          <p:sndTgt r:embed="rId2" name="arrow.wav"/>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50233"/>
                                        </p:tgtEl>
                                        <p:attrNameLst>
                                          <p:attrName>style.visibility</p:attrName>
                                        </p:attrNameLst>
                                      </p:cBhvr>
                                      <p:to>
                                        <p:strVal val="visible"/>
                                      </p:to>
                                    </p:set>
                                    <p:anim calcmode="lin" valueType="num">
                                      <p:cBhvr additive="base">
                                        <p:cTn id="55" dur="500" fill="hold"/>
                                        <p:tgtEl>
                                          <p:spTgt spid="350233"/>
                                        </p:tgtEl>
                                        <p:attrNameLst>
                                          <p:attrName>ppt_x</p:attrName>
                                        </p:attrNameLst>
                                      </p:cBhvr>
                                      <p:tavLst>
                                        <p:tav tm="0">
                                          <p:val>
                                            <p:strVal val="#ppt_x"/>
                                          </p:val>
                                        </p:tav>
                                        <p:tav tm="100000">
                                          <p:val>
                                            <p:strVal val="#ppt_x"/>
                                          </p:val>
                                        </p:tav>
                                      </p:tavLst>
                                    </p:anim>
                                    <p:anim calcmode="lin" valueType="num">
                                      <p:cBhvr additive="base">
                                        <p:cTn id="56" dur="500" fill="hold"/>
                                        <p:tgtEl>
                                          <p:spTgt spid="350233"/>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53"/>
                                            </p:cond>
                                          </p:stCondLst>
                                          <p:endCondLst>
                                            <p:cond evt="onStopAudio" delay="0">
                                              <p:tgtEl>
                                                <p:sldTgt/>
                                              </p:tgtEl>
                                            </p:cond>
                                          </p:endCondLst>
                                        </p:cTn>
                                        <p:tgtEl>
                                          <p:sndTgt r:embed="rId2" name="arrow.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16" grpId="0"/>
      <p:bldP spid="350217" grpId="0"/>
      <p:bldP spid="350218" grpId="0"/>
      <p:bldP spid="350219" grpId="0"/>
      <p:bldP spid="350221" grpId="0"/>
      <p:bldP spid="350223" grpId="0"/>
      <p:bldP spid="350227" grpId="0"/>
      <p:bldP spid="350229" grpId="0"/>
      <p:bldP spid="350231" grpId="0"/>
      <p:bldP spid="3502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1234" name="文本框 351233"/>
          <p:cNvSpPr txBox="1"/>
          <p:nvPr/>
        </p:nvSpPr>
        <p:spPr>
          <a:xfrm>
            <a:off x="1990725" y="1341438"/>
            <a:ext cx="8229600" cy="2245360"/>
          </a:xfrm>
          <a:prstGeom prst="rect">
            <a:avLst/>
          </a:prstGeom>
          <a:noFill/>
          <a:ln w="19050" cap="flat" cmpd="sng">
            <a:solidFill>
              <a:schemeClr val="folHlink"/>
            </a:solidFill>
            <a:prstDash val="solid"/>
            <a:miter/>
            <a:headEnd type="none" w="med" len="med"/>
            <a:tailEnd type="none" w="med" len="med"/>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ea typeface="楷体_GB2312" pitchFamily="49" charset="-122"/>
              </a:rPr>
              <a:t>    </a:t>
            </a:r>
            <a:r>
              <a:rPr lang="zh-CN" altLang="en-US" sz="2800" dirty="0">
                <a:solidFill>
                  <a:schemeClr val="tx1"/>
                </a:solidFill>
                <a:latin typeface="Times New Roman" panose="02020603050405020304" pitchFamily="18" charset="0"/>
                <a:ea typeface="楷体_GB2312" pitchFamily="49" charset="-122"/>
              </a:rPr>
              <a:t>至若</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春和景明，波澜不惊，上下天光，一碧万顷；沙鸥翔集，锦鳞游泳，岸芷汀兰，郁郁青青。而或</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长烟一空，皓月千里，浮光跃金，静影沉璧，渔歌互答，此乐何极！登</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斯楼也，则有</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心旷神怡，宠辱偕忘，把酒临风，其</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喜洋洋者矣。</a:t>
            </a:r>
            <a:endParaRPr lang="zh-CN" altLang="en-US" sz="2800" dirty="0">
              <a:solidFill>
                <a:schemeClr val="tx1"/>
              </a:solidFill>
              <a:latin typeface="Times New Roman" panose="02020603050405020304" pitchFamily="18" charset="0"/>
              <a:ea typeface="楷体_GB2312" pitchFamily="49" charset="-122"/>
            </a:endParaRPr>
          </a:p>
        </p:txBody>
      </p:sp>
      <p:sp>
        <p:nvSpPr>
          <p:cNvPr id="351235" name="文本框 351234"/>
          <p:cNvSpPr txBox="1"/>
          <p:nvPr/>
        </p:nvSpPr>
        <p:spPr>
          <a:xfrm>
            <a:off x="1919288" y="765175"/>
            <a:ext cx="7467600" cy="583565"/>
          </a:xfrm>
          <a:prstGeom prst="rect">
            <a:avLst/>
          </a:prstGeom>
          <a:noFill/>
          <a:ln w="9525">
            <a:noFill/>
          </a:ln>
        </p:spPr>
        <p:txBody>
          <a:bodyPr>
            <a:spAutoFit/>
          </a:bodyPr>
          <a:p>
            <a:pPr>
              <a:spcBef>
                <a:spcPct val="50000"/>
              </a:spcBef>
              <a:buFont typeface="Arial" panose="020B0604020202020204" pitchFamily="34" charset="0"/>
              <a:buNone/>
            </a:pPr>
            <a:r>
              <a:rPr lang="zh-CN" altLang="en-US" sz="3200" dirty="0">
                <a:solidFill>
                  <a:schemeClr val="tx1"/>
                </a:solidFill>
                <a:latin typeface="Times New Roman" panose="02020603050405020304" pitchFamily="18" charset="0"/>
                <a:ea typeface="黑体" panose="02010609060101010101" pitchFamily="2" charset="-122"/>
              </a:rPr>
              <a:t>朗读课文第四段，并根据课文注释翻译。</a:t>
            </a:r>
            <a:endParaRPr lang="zh-CN" altLang="en-US" sz="3200" dirty="0">
              <a:solidFill>
                <a:schemeClr val="tx1"/>
              </a:solidFill>
              <a:latin typeface="Times New Roman" panose="02020603050405020304" pitchFamily="18" charset="0"/>
              <a:ea typeface="黑体" panose="02010609060101010101" pitchFamily="2" charset="-122"/>
            </a:endParaRPr>
          </a:p>
        </p:txBody>
      </p:sp>
      <p:sp>
        <p:nvSpPr>
          <p:cNvPr id="351236" name="文本框 351235"/>
          <p:cNvSpPr txBox="1"/>
          <p:nvPr/>
        </p:nvSpPr>
        <p:spPr>
          <a:xfrm>
            <a:off x="1990725" y="3717925"/>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沙鸥翔</a:t>
            </a:r>
            <a:r>
              <a:rPr lang="zh-CN" altLang="en-US" sz="2800" dirty="0">
                <a:solidFill>
                  <a:srgbClr val="FF00FF"/>
                </a:solidFill>
                <a:latin typeface="Times New Roman" panose="02020603050405020304" pitchFamily="18" charset="0"/>
                <a:ea typeface="楷体_GB2312" pitchFamily="49" charset="-122"/>
              </a:rPr>
              <a:t>集</a:t>
            </a:r>
            <a:endParaRPr lang="zh-CN" altLang="en-US" sz="2800" dirty="0">
              <a:solidFill>
                <a:srgbClr val="FF00FF"/>
              </a:solidFill>
              <a:latin typeface="Times New Roman" panose="02020603050405020304" pitchFamily="18" charset="0"/>
              <a:ea typeface="楷体_GB2312" pitchFamily="49" charset="-122"/>
            </a:endParaRPr>
          </a:p>
        </p:txBody>
      </p:sp>
      <p:sp>
        <p:nvSpPr>
          <p:cNvPr id="351237" name="文本框 351236"/>
          <p:cNvSpPr txBox="1"/>
          <p:nvPr/>
        </p:nvSpPr>
        <p:spPr>
          <a:xfrm>
            <a:off x="6096000" y="3717925"/>
            <a:ext cx="25908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长烟</a:t>
            </a:r>
            <a:r>
              <a:rPr lang="zh-CN" altLang="en-US" sz="2800" dirty="0">
                <a:solidFill>
                  <a:srgbClr val="FF00FF"/>
                </a:solidFill>
                <a:latin typeface="Times New Roman" panose="02020603050405020304" pitchFamily="18" charset="0"/>
                <a:ea typeface="楷体_GB2312" pitchFamily="49" charset="-122"/>
              </a:rPr>
              <a:t>一</a:t>
            </a:r>
            <a:r>
              <a:rPr lang="zh-CN" altLang="en-US" sz="2800" dirty="0">
                <a:solidFill>
                  <a:schemeClr val="tx1"/>
                </a:solidFill>
                <a:latin typeface="Times New Roman" panose="02020603050405020304" pitchFamily="18" charset="0"/>
                <a:ea typeface="楷体_GB2312" pitchFamily="49" charset="-122"/>
              </a:rPr>
              <a:t>空</a:t>
            </a:r>
            <a:endParaRPr lang="zh-CN" altLang="en-US" sz="2800" dirty="0">
              <a:solidFill>
                <a:schemeClr val="tx1"/>
              </a:solidFill>
              <a:latin typeface="Times New Roman" panose="02020603050405020304" pitchFamily="18" charset="0"/>
              <a:ea typeface="楷体_GB2312" pitchFamily="49" charset="-122"/>
            </a:endParaRPr>
          </a:p>
        </p:txBody>
      </p:sp>
      <p:sp>
        <p:nvSpPr>
          <p:cNvPr id="351238" name="文本框 351237"/>
          <p:cNvSpPr txBox="1"/>
          <p:nvPr/>
        </p:nvSpPr>
        <p:spPr>
          <a:xfrm>
            <a:off x="2063750" y="4221163"/>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宠辱</a:t>
            </a:r>
            <a:r>
              <a:rPr lang="zh-CN" altLang="en-US" sz="2800" dirty="0">
                <a:solidFill>
                  <a:srgbClr val="FF00FF"/>
                </a:solidFill>
                <a:latin typeface="Times New Roman" panose="02020603050405020304" pitchFamily="18" charset="0"/>
                <a:ea typeface="楷体_GB2312" pitchFamily="49" charset="-122"/>
              </a:rPr>
              <a:t>偕</a:t>
            </a:r>
            <a:r>
              <a:rPr lang="zh-CN" altLang="en-US" sz="2800" dirty="0">
                <a:solidFill>
                  <a:schemeClr val="tx1"/>
                </a:solidFill>
                <a:latin typeface="Times New Roman" panose="02020603050405020304" pitchFamily="18" charset="0"/>
                <a:ea typeface="楷体_GB2312" pitchFamily="49" charset="-122"/>
              </a:rPr>
              <a:t>忘</a:t>
            </a:r>
            <a:endParaRPr lang="zh-CN" altLang="en-US" sz="2800" dirty="0">
              <a:solidFill>
                <a:schemeClr val="tx1"/>
              </a:solidFill>
              <a:latin typeface="Times New Roman" panose="02020603050405020304" pitchFamily="18" charset="0"/>
              <a:ea typeface="楷体_GB2312" pitchFamily="49" charset="-122"/>
            </a:endParaRPr>
          </a:p>
        </p:txBody>
      </p:sp>
      <p:sp>
        <p:nvSpPr>
          <p:cNvPr id="351239" name="文本框 351238"/>
          <p:cNvSpPr txBox="1"/>
          <p:nvPr/>
        </p:nvSpPr>
        <p:spPr>
          <a:xfrm>
            <a:off x="6169025" y="4221163"/>
            <a:ext cx="32004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FF"/>
                </a:solidFill>
                <a:latin typeface="Times New Roman" panose="02020603050405020304" pitchFamily="18" charset="0"/>
                <a:ea typeface="楷体_GB2312" pitchFamily="49" charset="-122"/>
              </a:rPr>
              <a:t>把</a:t>
            </a:r>
            <a:r>
              <a:rPr lang="zh-CN" altLang="en-US" sz="2800" dirty="0">
                <a:solidFill>
                  <a:schemeClr val="tx1"/>
                </a:solidFill>
                <a:latin typeface="Times New Roman" panose="02020603050405020304" pitchFamily="18" charset="0"/>
                <a:ea typeface="楷体_GB2312" pitchFamily="49" charset="-122"/>
              </a:rPr>
              <a:t>酒临风</a:t>
            </a:r>
            <a:endParaRPr lang="zh-CN" altLang="en-US" sz="2800" dirty="0">
              <a:solidFill>
                <a:schemeClr val="tx1"/>
              </a:solidFill>
              <a:latin typeface="Times New Roman" panose="02020603050405020304" pitchFamily="18" charset="0"/>
              <a:ea typeface="楷体_GB2312" pitchFamily="49" charset="-122"/>
            </a:endParaRPr>
          </a:p>
        </p:txBody>
      </p:sp>
      <p:sp>
        <p:nvSpPr>
          <p:cNvPr id="351240" name="文本框 351239"/>
          <p:cNvSpPr txBox="1"/>
          <p:nvPr/>
        </p:nvSpPr>
        <p:spPr>
          <a:xfrm>
            <a:off x="3575050" y="3717925"/>
            <a:ext cx="21336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鸟停息在树上</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1241" name="文本框 351240"/>
          <p:cNvSpPr txBox="1"/>
          <p:nvPr/>
        </p:nvSpPr>
        <p:spPr>
          <a:xfrm>
            <a:off x="7824788" y="3717925"/>
            <a:ext cx="25146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全，都</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1242" name="文本框 351241"/>
          <p:cNvSpPr txBox="1"/>
          <p:nvPr/>
        </p:nvSpPr>
        <p:spPr>
          <a:xfrm>
            <a:off x="3648075" y="4221163"/>
            <a:ext cx="21336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一起</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1243" name="文本框 351242"/>
          <p:cNvSpPr txBox="1"/>
          <p:nvPr/>
        </p:nvSpPr>
        <p:spPr>
          <a:xfrm>
            <a:off x="7896225" y="4221163"/>
            <a:ext cx="19050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chemeClr val="folHlink"/>
                </a:solidFill>
                <a:latin typeface="Times New Roman" panose="02020603050405020304" pitchFamily="18" charset="0"/>
                <a:ea typeface="黑体" panose="02010609060101010101" pitchFamily="2" charset="-122"/>
              </a:rPr>
              <a:t>持，执</a:t>
            </a:r>
            <a:endParaRPr lang="zh-CN" altLang="en-US" sz="2400" dirty="0">
              <a:solidFill>
                <a:schemeClr val="folHlink"/>
              </a:solidFill>
              <a:latin typeface="Times New Roman" panose="02020603050405020304" pitchFamily="18" charset="0"/>
              <a:ea typeface="黑体" panose="02010609060101010101" pitchFamily="2" charset="-122"/>
            </a:endParaRPr>
          </a:p>
        </p:txBody>
      </p:sp>
      <p:sp>
        <p:nvSpPr>
          <p:cNvPr id="351244" name="文本框 351243"/>
          <p:cNvSpPr txBox="1"/>
          <p:nvPr/>
        </p:nvSpPr>
        <p:spPr>
          <a:xfrm>
            <a:off x="1676400" y="5484813"/>
            <a:ext cx="8839200" cy="1383665"/>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黑体" panose="02010609060101010101" pitchFamily="2" charset="-122"/>
              </a:rPr>
              <a:t>第三、四两段</a:t>
            </a:r>
            <a:r>
              <a:rPr lang="zh-CN" altLang="en-US" sz="2800" dirty="0">
                <a:solidFill>
                  <a:schemeClr val="hlink"/>
                </a:solidFill>
                <a:latin typeface="Times New Roman" panose="02020603050405020304" pitchFamily="18" charset="0"/>
                <a:ea typeface="黑体" panose="02010609060101010101" pitchFamily="2" charset="-122"/>
              </a:rPr>
              <a:t>既写景又抒情</a:t>
            </a:r>
            <a:r>
              <a:rPr lang="zh-CN" altLang="en-US" sz="2800" dirty="0">
                <a:solidFill>
                  <a:schemeClr val="tx1"/>
                </a:solidFill>
                <a:latin typeface="Times New Roman" panose="02020603050405020304" pitchFamily="18" charset="0"/>
                <a:ea typeface="黑体" panose="02010609060101010101" pitchFamily="2" charset="-122"/>
              </a:rPr>
              <a:t>，从</a:t>
            </a:r>
            <a:r>
              <a:rPr lang="zh-CN" altLang="en-US" sz="2800" dirty="0">
                <a:solidFill>
                  <a:schemeClr val="hlink"/>
                </a:solidFill>
                <a:latin typeface="Times New Roman" panose="02020603050405020304" pitchFamily="18" charset="0"/>
                <a:ea typeface="黑体" panose="02010609060101010101" pitchFamily="2" charset="-122"/>
              </a:rPr>
              <a:t>阴晴</a:t>
            </a:r>
            <a:r>
              <a:rPr lang="zh-CN" altLang="en-US" sz="2800" dirty="0">
                <a:solidFill>
                  <a:schemeClr val="tx1"/>
                </a:solidFill>
                <a:latin typeface="Times New Roman" panose="02020603050405020304" pitchFamily="18" charset="0"/>
                <a:ea typeface="黑体" panose="02010609060101010101" pitchFamily="2" charset="-122"/>
              </a:rPr>
              <a:t>两种不同的天气引出人们的不同的</a:t>
            </a:r>
            <a:r>
              <a:rPr lang="zh-CN" altLang="en-US" sz="2800" dirty="0">
                <a:solidFill>
                  <a:schemeClr val="hlink"/>
                </a:solidFill>
                <a:latin typeface="Times New Roman" panose="02020603050405020304" pitchFamily="18" charset="0"/>
                <a:ea typeface="黑体" panose="02010609060101010101" pitchFamily="2" charset="-122"/>
              </a:rPr>
              <a:t>感受</a:t>
            </a:r>
            <a:r>
              <a:rPr lang="zh-CN" altLang="en-US" sz="2800" dirty="0">
                <a:solidFill>
                  <a:schemeClr val="tx1"/>
                </a:solidFill>
                <a:latin typeface="Times New Roman" panose="02020603050405020304" pitchFamily="18" charset="0"/>
                <a:ea typeface="黑体" panose="02010609060101010101" pitchFamily="2" charset="-122"/>
              </a:rPr>
              <a:t>，表现出迁客骚人因物而悲或喜的心情。</a:t>
            </a:r>
            <a:endParaRPr lang="zh-CN" altLang="en-US" sz="2800" dirty="0">
              <a:solidFill>
                <a:schemeClr val="tx1"/>
              </a:solidFill>
              <a:latin typeface="Times New Roman" panose="02020603050405020304" pitchFamily="18" charset="0"/>
              <a:ea typeface="黑体" panose="02010609060101010101" pitchFamily="2" charset="-122"/>
            </a:endParaRPr>
          </a:p>
        </p:txBody>
      </p:sp>
      <p:sp>
        <p:nvSpPr>
          <p:cNvPr id="351245" name="文本框 351244"/>
          <p:cNvSpPr txBox="1"/>
          <p:nvPr/>
        </p:nvSpPr>
        <p:spPr>
          <a:xfrm>
            <a:off x="1524000" y="6613525"/>
            <a:ext cx="2514600" cy="245110"/>
          </a:xfrm>
          <a:prstGeom prst="rect">
            <a:avLst/>
          </a:prstGeom>
          <a:noFill/>
          <a:ln w="9525">
            <a:noFill/>
          </a:ln>
        </p:spPr>
        <p:txBody>
          <a:bodyPr>
            <a:spAutoFit/>
          </a:bodyPr>
          <a:p>
            <a:pPr>
              <a:spcBef>
                <a:spcPct val="50000"/>
              </a:spcBef>
              <a:buFont typeface="Arial" panose="020B0604020202020204" pitchFamily="34" charset="0"/>
              <a:buNone/>
            </a:pPr>
            <a:fld id="{BB962C8B-B14F-4D97-AF65-F5344CB8AC3E}" type="datetime8">
              <a:rPr lang="zh-CN" altLang="en-US" sz="1000" b="0" dirty="0">
                <a:solidFill>
                  <a:schemeClr val="tx1"/>
                </a:solidFill>
                <a:latin typeface="Times New Roman" panose="02020603050405020304" pitchFamily="18" charset="0"/>
              </a:rPr>
            </a:fld>
            <a:endParaRPr lang="zh-CN" altLang="en-US" sz="1000" b="0" dirty="0">
              <a:solidFill>
                <a:schemeClr val="tx1"/>
              </a:solidFill>
              <a:latin typeface="Times New Roman" panose="02020603050405020304" pitchFamily="18" charset="0"/>
            </a:endParaRPr>
          </a:p>
        </p:txBody>
      </p:sp>
      <p:pic>
        <p:nvPicPr>
          <p:cNvPr id="351246" name="图片 351245"/>
          <p:cNvPicPr>
            <a:picLocks noChangeAspect="1"/>
          </p:cNvPicPr>
          <p:nvPr/>
        </p:nvPicPr>
        <p:blipFill>
          <a:blip r:embed="rId1"/>
          <a:stretch>
            <a:fillRect/>
          </a:stretch>
        </p:blipFill>
        <p:spPr>
          <a:xfrm>
            <a:off x="4282123" y="40640"/>
            <a:ext cx="3352800" cy="647700"/>
          </a:xfrm>
          <a:prstGeom prst="rect">
            <a:avLst/>
          </a:prstGeom>
          <a:noFill/>
          <a:ln w="9525">
            <a:noFill/>
          </a:ln>
        </p:spPr>
      </p:pic>
      <p:sp>
        <p:nvSpPr>
          <p:cNvPr id="351247" name="TextBox 2"/>
          <p:cNvSpPr txBox="1"/>
          <p:nvPr/>
        </p:nvSpPr>
        <p:spPr>
          <a:xfrm>
            <a:off x="1992313" y="4654550"/>
            <a:ext cx="1152525" cy="583565"/>
          </a:xfrm>
          <a:prstGeom prst="rect">
            <a:avLst/>
          </a:prstGeom>
          <a:noFill/>
          <a:ln w="9525">
            <a:noFill/>
          </a:ln>
        </p:spPr>
        <p:txBody>
          <a:bodyPr>
            <a:spAutoFit/>
          </a:bodyPr>
          <a:p>
            <a:pPr>
              <a:buFont typeface="Arial" panose="020B0604020202020204" pitchFamily="34" charset="0"/>
              <a:buNone/>
            </a:pPr>
            <a:r>
              <a:rPr lang="zh-CN" altLang="en-US" sz="3200" dirty="0">
                <a:solidFill>
                  <a:schemeClr val="tx1"/>
                </a:solidFill>
                <a:latin typeface="Arial" panose="020B0604020202020204" pitchFamily="34" charset="0"/>
              </a:rPr>
              <a:t>游泳：</a:t>
            </a:r>
            <a:endParaRPr lang="zh-CN" altLang="en-US" sz="3200" dirty="0">
              <a:solidFill>
                <a:schemeClr val="tx1"/>
              </a:solidFill>
              <a:latin typeface="Arial" panose="020B0604020202020204" pitchFamily="34" charset="0"/>
            </a:endParaRPr>
          </a:p>
        </p:txBody>
      </p:sp>
      <p:sp>
        <p:nvSpPr>
          <p:cNvPr id="351248" name="TextBox 3"/>
          <p:cNvSpPr txBox="1"/>
          <p:nvPr/>
        </p:nvSpPr>
        <p:spPr>
          <a:xfrm>
            <a:off x="3143250" y="4654550"/>
            <a:ext cx="1944688" cy="583565"/>
          </a:xfrm>
          <a:prstGeom prst="rect">
            <a:avLst/>
          </a:prstGeom>
          <a:noFill/>
          <a:ln w="9525">
            <a:noFill/>
          </a:ln>
        </p:spPr>
        <p:txBody>
          <a:bodyPr>
            <a:spAutoFit/>
          </a:bodyPr>
          <a:p>
            <a:pPr>
              <a:buFont typeface="Arial" panose="020B0604020202020204" pitchFamily="34" charset="0"/>
              <a:buNone/>
            </a:pPr>
            <a:r>
              <a:rPr lang="zh-CN" altLang="en-US" sz="3200" dirty="0">
                <a:solidFill>
                  <a:srgbClr val="3A30FA"/>
                </a:solidFill>
                <a:latin typeface="Arial" panose="020B0604020202020204" pitchFamily="34" charset="0"/>
              </a:rPr>
              <a:t>游来游去</a:t>
            </a:r>
            <a:endParaRPr lang="zh-CN" altLang="en-US" sz="3200" dirty="0">
              <a:solidFill>
                <a:srgbClr val="3A30FA"/>
              </a:solidFill>
              <a:latin typeface="Arial" panose="020B0604020202020204" pitchFamily="34" charset="0"/>
            </a:endParaRPr>
          </a:p>
        </p:txBody>
      </p:sp>
      <p:sp>
        <p:nvSpPr>
          <p:cNvPr id="351249" name="TextBox 4"/>
          <p:cNvSpPr txBox="1"/>
          <p:nvPr/>
        </p:nvSpPr>
        <p:spPr>
          <a:xfrm>
            <a:off x="6169025" y="4725988"/>
            <a:ext cx="1150938" cy="583565"/>
          </a:xfrm>
          <a:prstGeom prst="rect">
            <a:avLst/>
          </a:prstGeom>
          <a:noFill/>
          <a:ln w="9525">
            <a:noFill/>
          </a:ln>
        </p:spPr>
        <p:txBody>
          <a:bodyPr>
            <a:spAutoFit/>
          </a:bodyPr>
          <a:p>
            <a:pPr>
              <a:buFont typeface="Arial" panose="020B0604020202020204" pitchFamily="34" charset="0"/>
              <a:buNone/>
            </a:pPr>
            <a:r>
              <a:rPr lang="zh-CN" altLang="en-US" sz="3200" dirty="0">
                <a:solidFill>
                  <a:schemeClr val="tx1"/>
                </a:solidFill>
                <a:latin typeface="Arial" panose="020B0604020202020204" pitchFamily="34" charset="0"/>
              </a:rPr>
              <a:t>而或：</a:t>
            </a:r>
            <a:endParaRPr lang="zh-CN" altLang="en-US" sz="3200" dirty="0">
              <a:solidFill>
                <a:schemeClr val="tx1"/>
              </a:solidFill>
              <a:latin typeface="Arial" panose="020B0604020202020204" pitchFamily="34" charset="0"/>
            </a:endParaRPr>
          </a:p>
        </p:txBody>
      </p:sp>
      <p:sp>
        <p:nvSpPr>
          <p:cNvPr id="351250" name="TextBox 5"/>
          <p:cNvSpPr txBox="1"/>
          <p:nvPr/>
        </p:nvSpPr>
        <p:spPr>
          <a:xfrm>
            <a:off x="7969250" y="4725988"/>
            <a:ext cx="1079500" cy="583565"/>
          </a:xfrm>
          <a:prstGeom prst="rect">
            <a:avLst/>
          </a:prstGeom>
          <a:noFill/>
          <a:ln w="9525">
            <a:noFill/>
          </a:ln>
        </p:spPr>
        <p:txBody>
          <a:bodyPr>
            <a:spAutoFit/>
          </a:bodyPr>
          <a:p>
            <a:pPr>
              <a:buFont typeface="Arial" panose="020B0604020202020204" pitchFamily="34" charset="0"/>
              <a:buNone/>
            </a:pPr>
            <a:r>
              <a:rPr lang="zh-CN" altLang="en-US" sz="3200" dirty="0">
                <a:solidFill>
                  <a:srgbClr val="3A30FA"/>
                </a:solidFill>
                <a:latin typeface="Arial" panose="020B0604020202020204" pitchFamily="34" charset="0"/>
              </a:rPr>
              <a:t>有时</a:t>
            </a:r>
            <a:endParaRPr lang="zh-CN" altLang="en-US" sz="3200" dirty="0">
              <a:solidFill>
                <a:srgbClr val="3A30FA"/>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51240"/>
                                        </p:tgtEl>
                                        <p:attrNameLst>
                                          <p:attrName>style.visibility</p:attrName>
                                        </p:attrNameLst>
                                      </p:cBhvr>
                                      <p:to>
                                        <p:strVal val="visible"/>
                                      </p:to>
                                    </p:set>
                                    <p:animEffect transition="in" filter="box(in)">
                                      <p:cBhvr>
                                        <p:cTn id="7" dur="500"/>
                                        <p:tgtEl>
                                          <p:spTgt spid="35124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51241"/>
                                        </p:tgtEl>
                                        <p:attrNameLst>
                                          <p:attrName>style.visibility</p:attrName>
                                        </p:attrNameLst>
                                      </p:cBhvr>
                                      <p:to>
                                        <p:strVal val="visible"/>
                                      </p:to>
                                    </p:set>
                                    <p:animEffect transition="in" filter="box(in)">
                                      <p:cBhvr>
                                        <p:cTn id="12" dur="500"/>
                                        <p:tgtEl>
                                          <p:spTgt spid="35124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51242"/>
                                        </p:tgtEl>
                                        <p:attrNameLst>
                                          <p:attrName>style.visibility</p:attrName>
                                        </p:attrNameLst>
                                      </p:cBhvr>
                                      <p:to>
                                        <p:strVal val="visible"/>
                                      </p:to>
                                    </p:set>
                                    <p:animEffect transition="in" filter="box(in)">
                                      <p:cBhvr>
                                        <p:cTn id="17" dur="500"/>
                                        <p:tgtEl>
                                          <p:spTgt spid="35124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51243"/>
                                        </p:tgtEl>
                                        <p:attrNameLst>
                                          <p:attrName>style.visibility</p:attrName>
                                        </p:attrNameLst>
                                      </p:cBhvr>
                                      <p:to>
                                        <p:strVal val="visible"/>
                                      </p:to>
                                    </p:set>
                                    <p:animEffect transition="in" filter="box(in)">
                                      <p:cBhvr>
                                        <p:cTn id="22" dur="500"/>
                                        <p:tgtEl>
                                          <p:spTgt spid="35124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51248"/>
                                        </p:tgtEl>
                                        <p:attrNameLst>
                                          <p:attrName>style.visibility</p:attrName>
                                        </p:attrNameLst>
                                      </p:cBhvr>
                                      <p:to>
                                        <p:strVal val="visible"/>
                                      </p:to>
                                    </p:set>
                                    <p:anim calcmode="lin" valueType="num">
                                      <p:cBhvr additive="base">
                                        <p:cTn id="27" dur="500" fill="hold"/>
                                        <p:tgtEl>
                                          <p:spTgt spid="351248"/>
                                        </p:tgtEl>
                                        <p:attrNameLst>
                                          <p:attrName>ppt_x</p:attrName>
                                        </p:attrNameLst>
                                      </p:cBhvr>
                                      <p:tavLst>
                                        <p:tav tm="0">
                                          <p:val>
                                            <p:strVal val="#ppt_x"/>
                                          </p:val>
                                        </p:tav>
                                        <p:tav tm="100000">
                                          <p:val>
                                            <p:strVal val="#ppt_x"/>
                                          </p:val>
                                        </p:tav>
                                      </p:tavLst>
                                    </p:anim>
                                    <p:anim calcmode="lin" valueType="num">
                                      <p:cBhvr additive="base">
                                        <p:cTn id="28" dur="500" fill="hold"/>
                                        <p:tgtEl>
                                          <p:spTgt spid="351248"/>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25"/>
                                            </p:cond>
                                          </p:stCondLst>
                                          <p:endCondLst>
                                            <p:cond evt="onStopAudio" delay="0">
                                              <p:tgtEl>
                                                <p:sldTgt/>
                                              </p:tgtEl>
                                            </p:cond>
                                          </p:endCondLst>
                                        </p:cTn>
                                        <p:tgtEl>
                                          <p:sndTgt r:embed="rId2" name="type.wav"/>
                                        </p:tgtEl>
                                      </p:cMediaNode>
                                    </p:audio>
                                  </p:sub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51250">
                                            <p:txEl>
                                              <p:charRg st="0" end="3"/>
                                            </p:txEl>
                                          </p:spTgt>
                                        </p:tgtEl>
                                        <p:attrNameLst>
                                          <p:attrName>style.visibility</p:attrName>
                                        </p:attrNameLst>
                                      </p:cBhvr>
                                      <p:to>
                                        <p:strVal val="visible"/>
                                      </p:to>
                                    </p:set>
                                    <p:anim calcmode="lin" valueType="num">
                                      <p:cBhvr additive="base">
                                        <p:cTn id="33" dur="500" fill="hold"/>
                                        <p:tgtEl>
                                          <p:spTgt spid="351250">
                                            <p:txEl>
                                              <p:charRg st="0"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51250">
                                            <p:txEl>
                                              <p:charRg st="0" end="3"/>
                                            </p:txEl>
                                          </p:spTgt>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31"/>
                                            </p:cond>
                                          </p:stCondLst>
                                          <p:endCondLst>
                                            <p:cond evt="onStopAudio" delay="0">
                                              <p:tgtEl>
                                                <p:sldTgt/>
                                              </p:tgtEl>
                                            </p:cond>
                                          </p:endCondLst>
                                        </p:cTn>
                                        <p:tgtEl>
                                          <p:sndTgt r:embed="rId3" name="arrow.wav"/>
                                        </p:tgtEl>
                                      </p:cMediaNode>
                                    </p:audio>
                                  </p:sub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51244"/>
                                        </p:tgtEl>
                                        <p:attrNameLst>
                                          <p:attrName>style.visibility</p:attrName>
                                        </p:attrNameLst>
                                      </p:cBhvr>
                                      <p:to>
                                        <p:strVal val="visible"/>
                                      </p:to>
                                    </p:set>
                                    <p:anim calcmode="lin" valueType="num">
                                      <p:cBhvr additive="base">
                                        <p:cTn id="39" dur="500" fill="hold"/>
                                        <p:tgtEl>
                                          <p:spTgt spid="351244"/>
                                        </p:tgtEl>
                                        <p:attrNameLst>
                                          <p:attrName>ppt_x</p:attrName>
                                        </p:attrNameLst>
                                      </p:cBhvr>
                                      <p:tavLst>
                                        <p:tav tm="0">
                                          <p:val>
                                            <p:strVal val="#ppt_x"/>
                                          </p:val>
                                        </p:tav>
                                        <p:tav tm="100000">
                                          <p:val>
                                            <p:strVal val="#ppt_x"/>
                                          </p:val>
                                        </p:tav>
                                      </p:tavLst>
                                    </p:anim>
                                    <p:anim calcmode="lin" valueType="num">
                                      <p:cBhvr additive="base">
                                        <p:cTn id="40" dur="500" fill="hold"/>
                                        <p:tgtEl>
                                          <p:spTgt spid="3512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40" grpId="0"/>
      <p:bldP spid="351241" grpId="0"/>
      <p:bldP spid="351242" grpId="0"/>
      <p:bldP spid="351243" grpId="0"/>
      <p:bldP spid="351244" grpId="0" bldLvl="0"/>
      <p:bldP spid="35124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4546" name="文本框 364545"/>
          <p:cNvSpPr txBox="1"/>
          <p:nvPr/>
        </p:nvSpPr>
        <p:spPr>
          <a:xfrm>
            <a:off x="1752600" y="1295400"/>
            <a:ext cx="7467600" cy="583565"/>
          </a:xfrm>
          <a:prstGeom prst="rect">
            <a:avLst/>
          </a:prstGeom>
          <a:noFill/>
          <a:ln w="9525">
            <a:noFill/>
          </a:ln>
        </p:spPr>
        <p:txBody>
          <a:bodyPr>
            <a:spAutoFit/>
          </a:bodyPr>
          <a:p>
            <a:pPr>
              <a:spcBef>
                <a:spcPct val="50000"/>
              </a:spcBef>
              <a:buFont typeface="Arial" panose="020B0604020202020204" pitchFamily="34" charset="0"/>
              <a:buNone/>
            </a:pPr>
            <a:r>
              <a:rPr lang="zh-CN" altLang="en-US" sz="3200" dirty="0">
                <a:solidFill>
                  <a:schemeClr val="tx1"/>
                </a:solidFill>
                <a:latin typeface="Times New Roman" panose="02020603050405020304" pitchFamily="18" charset="0"/>
                <a:ea typeface="黑体" panose="02010609060101010101" pitchFamily="2" charset="-122"/>
              </a:rPr>
              <a:t>朗读课文第五段，并根据课文注释翻译。</a:t>
            </a:r>
            <a:endParaRPr lang="zh-CN" altLang="en-US" sz="3200" dirty="0">
              <a:solidFill>
                <a:schemeClr val="tx1"/>
              </a:solidFill>
              <a:latin typeface="Times New Roman" panose="02020603050405020304" pitchFamily="18" charset="0"/>
              <a:ea typeface="黑体" panose="02010609060101010101" pitchFamily="2" charset="-122"/>
            </a:endParaRPr>
          </a:p>
        </p:txBody>
      </p:sp>
      <p:sp>
        <p:nvSpPr>
          <p:cNvPr id="364547" name="文本框 364546"/>
          <p:cNvSpPr txBox="1"/>
          <p:nvPr/>
        </p:nvSpPr>
        <p:spPr>
          <a:xfrm>
            <a:off x="1981200" y="2057400"/>
            <a:ext cx="8229600" cy="2245360"/>
          </a:xfrm>
          <a:prstGeom prst="rect">
            <a:avLst/>
          </a:prstGeom>
          <a:noFill/>
          <a:ln w="19050" cap="flat" cmpd="sng">
            <a:solidFill>
              <a:schemeClr val="folHlink"/>
            </a:solidFill>
            <a:prstDash val="solid"/>
            <a:miter/>
            <a:headEnd type="none" w="med" len="med"/>
            <a:tailEnd type="none" w="med" len="med"/>
          </a:ln>
        </p:spPr>
        <p:txBody>
          <a:bodyPr>
            <a:spAutoFit/>
          </a:bodyPr>
          <a:p>
            <a:pPr>
              <a:spcBef>
                <a:spcPct val="50000"/>
              </a:spcBef>
              <a:buFont typeface="Arial" panose="020B0604020202020204" pitchFamily="34" charset="0"/>
              <a:buNone/>
            </a:pPr>
            <a:r>
              <a:rPr lang="en-US" altLang="zh-CN" sz="2800" dirty="0">
                <a:solidFill>
                  <a:schemeClr val="folHlink"/>
                </a:solidFill>
                <a:latin typeface="Times New Roman" panose="02020603050405020304" pitchFamily="18" charset="0"/>
                <a:ea typeface="楷体_GB2312" pitchFamily="49" charset="-122"/>
              </a:rPr>
              <a:t>    </a:t>
            </a:r>
            <a:r>
              <a:rPr lang="zh-CN" altLang="en-US" sz="2800" dirty="0">
                <a:solidFill>
                  <a:schemeClr val="tx1"/>
                </a:solidFill>
                <a:latin typeface="Times New Roman" panose="02020603050405020304" pitchFamily="18" charset="0"/>
                <a:ea typeface="楷体_GB2312" pitchFamily="49" charset="-122"/>
              </a:rPr>
              <a:t>嗟夫！予</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尝求</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古仁人之心，或</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异二者之为，何哉？不以物喜，不以己悲；居</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庙堂之高</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则</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忧其民；处</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江湖之远</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则</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忧其君。是</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进亦忧，退亦忧。然则</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何时而乐耶？其必曰“先</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天下之忧</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而忧，后</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天下之乐</a:t>
            </a:r>
            <a:r>
              <a:rPr lang="en-US" altLang="zh-CN" sz="2800" dirty="0">
                <a:solidFill>
                  <a:srgbClr val="FF0066"/>
                </a:solidFill>
                <a:latin typeface="Times New Roman" panose="02020603050405020304" pitchFamily="18" charset="0"/>
                <a:ea typeface="楷体_GB2312" pitchFamily="49" charset="-122"/>
              </a:rPr>
              <a:t>/</a:t>
            </a:r>
            <a:r>
              <a:rPr lang="zh-CN" altLang="en-US" sz="2800" dirty="0">
                <a:solidFill>
                  <a:schemeClr val="tx1"/>
                </a:solidFill>
                <a:latin typeface="Times New Roman" panose="02020603050405020304" pitchFamily="18" charset="0"/>
                <a:ea typeface="楷体_GB2312" pitchFamily="49" charset="-122"/>
              </a:rPr>
              <a:t>而乐” 乎。噫！微斯人，吾谁与归？</a:t>
            </a:r>
            <a:endParaRPr lang="zh-CN" altLang="en-US" sz="2800" dirty="0">
              <a:solidFill>
                <a:schemeClr val="tx1"/>
              </a:solidFill>
              <a:latin typeface="Times New Roman" panose="02020603050405020304" pitchFamily="18" charset="0"/>
              <a:ea typeface="楷体_GB2312" pitchFamily="49" charset="-122"/>
            </a:endParaRPr>
          </a:p>
        </p:txBody>
      </p:sp>
      <p:sp>
        <p:nvSpPr>
          <p:cNvPr id="364548" name="文本框 364547"/>
          <p:cNvSpPr txBox="1"/>
          <p:nvPr/>
        </p:nvSpPr>
        <p:spPr>
          <a:xfrm>
            <a:off x="1981200" y="4343400"/>
            <a:ext cx="28956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FF"/>
                </a:solidFill>
                <a:latin typeface="Times New Roman" panose="02020603050405020304" pitchFamily="18" charset="0"/>
                <a:ea typeface="楷体_GB2312" pitchFamily="49" charset="-122"/>
              </a:rPr>
              <a:t>或</a:t>
            </a:r>
            <a:r>
              <a:rPr lang="zh-CN" altLang="en-US" sz="2800" dirty="0">
                <a:solidFill>
                  <a:schemeClr val="tx1"/>
                </a:solidFill>
                <a:latin typeface="Times New Roman" panose="02020603050405020304" pitchFamily="18" charset="0"/>
                <a:ea typeface="楷体_GB2312" pitchFamily="49" charset="-122"/>
              </a:rPr>
              <a:t>异二者之为</a:t>
            </a:r>
            <a:endParaRPr lang="zh-CN" altLang="en-US" sz="2800" dirty="0">
              <a:solidFill>
                <a:schemeClr val="tx1"/>
              </a:solidFill>
              <a:latin typeface="Times New Roman" panose="02020603050405020304" pitchFamily="18" charset="0"/>
              <a:ea typeface="楷体_GB2312" pitchFamily="49" charset="-122"/>
            </a:endParaRPr>
          </a:p>
        </p:txBody>
      </p:sp>
      <p:sp>
        <p:nvSpPr>
          <p:cNvPr id="364549" name="文本框 364548"/>
          <p:cNvSpPr txBox="1"/>
          <p:nvPr/>
        </p:nvSpPr>
        <p:spPr>
          <a:xfrm>
            <a:off x="6172200" y="4343400"/>
            <a:ext cx="25908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居</a:t>
            </a:r>
            <a:r>
              <a:rPr lang="zh-CN" altLang="en-US" sz="2800" dirty="0">
                <a:solidFill>
                  <a:srgbClr val="FF00FF"/>
                </a:solidFill>
                <a:latin typeface="Times New Roman" panose="02020603050405020304" pitchFamily="18" charset="0"/>
                <a:ea typeface="楷体_GB2312" pitchFamily="49" charset="-122"/>
              </a:rPr>
              <a:t>庙堂</a:t>
            </a:r>
            <a:r>
              <a:rPr lang="zh-CN" altLang="en-US" sz="2800" dirty="0">
                <a:solidFill>
                  <a:schemeClr val="tx1"/>
                </a:solidFill>
                <a:latin typeface="Times New Roman" panose="02020603050405020304" pitchFamily="18" charset="0"/>
                <a:ea typeface="楷体_GB2312" pitchFamily="49" charset="-122"/>
              </a:rPr>
              <a:t>之高</a:t>
            </a:r>
            <a:endParaRPr lang="zh-CN" altLang="en-US" sz="2800" dirty="0">
              <a:solidFill>
                <a:schemeClr val="tx1"/>
              </a:solidFill>
              <a:latin typeface="Times New Roman" panose="02020603050405020304" pitchFamily="18" charset="0"/>
              <a:ea typeface="楷体_GB2312" pitchFamily="49" charset="-122"/>
            </a:endParaRPr>
          </a:p>
        </p:txBody>
      </p:sp>
      <p:sp>
        <p:nvSpPr>
          <p:cNvPr id="364550" name="文本框 364549"/>
          <p:cNvSpPr txBox="1"/>
          <p:nvPr/>
        </p:nvSpPr>
        <p:spPr>
          <a:xfrm>
            <a:off x="1981200" y="4938713"/>
            <a:ext cx="19050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rgbClr val="FF00FF"/>
                </a:solidFill>
                <a:latin typeface="Times New Roman" panose="02020603050405020304" pitchFamily="18" charset="0"/>
                <a:ea typeface="楷体_GB2312" pitchFamily="49" charset="-122"/>
              </a:rPr>
              <a:t>微</a:t>
            </a:r>
            <a:r>
              <a:rPr lang="zh-CN" altLang="en-US" sz="2800" dirty="0">
                <a:solidFill>
                  <a:schemeClr val="tx1"/>
                </a:solidFill>
                <a:latin typeface="Times New Roman" panose="02020603050405020304" pitchFamily="18" charset="0"/>
                <a:ea typeface="楷体_GB2312" pitchFamily="49" charset="-122"/>
              </a:rPr>
              <a:t>斯人</a:t>
            </a:r>
            <a:endParaRPr lang="zh-CN" altLang="en-US" sz="2800" dirty="0">
              <a:solidFill>
                <a:schemeClr val="tx1"/>
              </a:solidFill>
              <a:latin typeface="Times New Roman" panose="02020603050405020304" pitchFamily="18" charset="0"/>
              <a:ea typeface="楷体_GB2312" pitchFamily="49" charset="-122"/>
            </a:endParaRPr>
          </a:p>
        </p:txBody>
      </p:sp>
      <p:sp>
        <p:nvSpPr>
          <p:cNvPr id="364551" name="文本框 364550"/>
          <p:cNvSpPr txBox="1"/>
          <p:nvPr/>
        </p:nvSpPr>
        <p:spPr>
          <a:xfrm>
            <a:off x="4224338" y="4941888"/>
            <a:ext cx="3200400" cy="521970"/>
          </a:xfrm>
          <a:prstGeom prst="rect">
            <a:avLst/>
          </a:prstGeom>
          <a:noFill/>
          <a:ln w="9525">
            <a:noFill/>
          </a:ln>
        </p:spPr>
        <p:txBody>
          <a:bodyPr>
            <a:spAutoFit/>
          </a:bodyPr>
          <a:p>
            <a:pPr>
              <a:spcBef>
                <a:spcPct val="50000"/>
              </a:spcBef>
              <a:buFont typeface="Arial" panose="020B0604020202020204" pitchFamily="34" charset="0"/>
              <a:buNone/>
            </a:pPr>
            <a:r>
              <a:rPr lang="zh-CN" altLang="en-US" sz="2800" dirty="0">
                <a:solidFill>
                  <a:schemeClr val="tx1"/>
                </a:solidFill>
                <a:latin typeface="Times New Roman" panose="02020603050405020304" pitchFamily="18" charset="0"/>
                <a:ea typeface="楷体_GB2312" pitchFamily="49" charset="-122"/>
              </a:rPr>
              <a:t>吾谁与</a:t>
            </a:r>
            <a:r>
              <a:rPr lang="zh-CN" altLang="en-US" sz="2800" dirty="0">
                <a:solidFill>
                  <a:srgbClr val="FF00FF"/>
                </a:solidFill>
                <a:latin typeface="Times New Roman" panose="02020603050405020304" pitchFamily="18" charset="0"/>
                <a:ea typeface="楷体_GB2312" pitchFamily="49" charset="-122"/>
              </a:rPr>
              <a:t>归</a:t>
            </a:r>
            <a:endParaRPr lang="zh-CN" altLang="en-US" sz="2800" dirty="0">
              <a:solidFill>
                <a:srgbClr val="FF00FF"/>
              </a:solidFill>
              <a:latin typeface="Times New Roman" panose="02020603050405020304" pitchFamily="18" charset="0"/>
              <a:ea typeface="楷体_GB2312" pitchFamily="49" charset="-122"/>
            </a:endParaRPr>
          </a:p>
        </p:txBody>
      </p:sp>
      <p:sp>
        <p:nvSpPr>
          <p:cNvPr id="364552" name="文本框 364551"/>
          <p:cNvSpPr txBox="1"/>
          <p:nvPr/>
        </p:nvSpPr>
        <p:spPr>
          <a:xfrm>
            <a:off x="4267200" y="4405313"/>
            <a:ext cx="21336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rgbClr val="3A30FA"/>
                </a:solidFill>
                <a:latin typeface="Times New Roman" panose="02020603050405020304" pitchFamily="18" charset="0"/>
                <a:ea typeface="黑体" panose="02010609060101010101" pitchFamily="2" charset="-122"/>
              </a:rPr>
              <a:t>或许，也许</a:t>
            </a:r>
            <a:endParaRPr lang="zh-CN" altLang="en-US" sz="2400" dirty="0">
              <a:solidFill>
                <a:srgbClr val="3A30FA"/>
              </a:solidFill>
              <a:latin typeface="Times New Roman" panose="02020603050405020304" pitchFamily="18" charset="0"/>
              <a:ea typeface="黑体" panose="02010609060101010101" pitchFamily="2" charset="-122"/>
            </a:endParaRPr>
          </a:p>
        </p:txBody>
      </p:sp>
      <p:sp>
        <p:nvSpPr>
          <p:cNvPr id="364553" name="文本框 364552"/>
          <p:cNvSpPr txBox="1"/>
          <p:nvPr/>
        </p:nvSpPr>
        <p:spPr>
          <a:xfrm>
            <a:off x="8305800" y="4405313"/>
            <a:ext cx="18288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rgbClr val="3A30FA"/>
                </a:solidFill>
                <a:latin typeface="Times New Roman" panose="02020603050405020304" pitchFamily="18" charset="0"/>
                <a:ea typeface="黑体" panose="02010609060101010101" pitchFamily="2" charset="-122"/>
              </a:rPr>
              <a:t>指朝廷</a:t>
            </a:r>
            <a:endParaRPr lang="zh-CN" altLang="en-US" sz="2400" dirty="0">
              <a:solidFill>
                <a:srgbClr val="3A30FA"/>
              </a:solidFill>
              <a:latin typeface="Times New Roman" panose="02020603050405020304" pitchFamily="18" charset="0"/>
              <a:ea typeface="黑体" panose="02010609060101010101" pitchFamily="2" charset="-122"/>
            </a:endParaRPr>
          </a:p>
        </p:txBody>
      </p:sp>
      <p:sp>
        <p:nvSpPr>
          <p:cNvPr id="364554" name="文本框 364553"/>
          <p:cNvSpPr txBox="1"/>
          <p:nvPr/>
        </p:nvSpPr>
        <p:spPr>
          <a:xfrm>
            <a:off x="3287713" y="4941888"/>
            <a:ext cx="10287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rgbClr val="3A30FA"/>
                </a:solidFill>
                <a:latin typeface="Times New Roman" panose="02020603050405020304" pitchFamily="18" charset="0"/>
                <a:ea typeface="黑体" panose="02010609060101010101" pitchFamily="2" charset="-122"/>
              </a:rPr>
              <a:t>没有</a:t>
            </a:r>
            <a:endParaRPr lang="zh-CN" altLang="en-US" sz="2400" dirty="0">
              <a:solidFill>
                <a:srgbClr val="3A30FA"/>
              </a:solidFill>
              <a:latin typeface="Times New Roman" panose="02020603050405020304" pitchFamily="18" charset="0"/>
              <a:ea typeface="黑体" panose="02010609060101010101" pitchFamily="2" charset="-122"/>
            </a:endParaRPr>
          </a:p>
        </p:txBody>
      </p:sp>
      <p:sp>
        <p:nvSpPr>
          <p:cNvPr id="364555" name="文本框 364554"/>
          <p:cNvSpPr txBox="1"/>
          <p:nvPr/>
        </p:nvSpPr>
        <p:spPr>
          <a:xfrm>
            <a:off x="5808663" y="5013325"/>
            <a:ext cx="863600" cy="460375"/>
          </a:xfrm>
          <a:prstGeom prst="rect">
            <a:avLst/>
          </a:prstGeom>
          <a:noFill/>
          <a:ln w="9525">
            <a:noFill/>
          </a:ln>
        </p:spPr>
        <p:txBody>
          <a:bodyPr>
            <a:spAutoFit/>
          </a:bodyPr>
          <a:p>
            <a:pPr>
              <a:spcBef>
                <a:spcPct val="50000"/>
              </a:spcBef>
              <a:buFont typeface="Arial" panose="020B0604020202020204" pitchFamily="34" charset="0"/>
              <a:buNone/>
            </a:pPr>
            <a:r>
              <a:rPr lang="zh-CN" altLang="en-US" sz="2400" dirty="0">
                <a:solidFill>
                  <a:srgbClr val="3A30FA"/>
                </a:solidFill>
                <a:latin typeface="Times New Roman" panose="02020603050405020304" pitchFamily="18" charset="0"/>
                <a:ea typeface="黑体" panose="02010609060101010101" pitchFamily="2" charset="-122"/>
              </a:rPr>
              <a:t>归依</a:t>
            </a:r>
            <a:endParaRPr lang="zh-CN" altLang="en-US" sz="2400" dirty="0">
              <a:solidFill>
                <a:srgbClr val="3A30FA"/>
              </a:solidFill>
              <a:latin typeface="Times New Roman" panose="02020603050405020304" pitchFamily="18" charset="0"/>
              <a:ea typeface="黑体" panose="02010609060101010101" pitchFamily="2" charset="-122"/>
            </a:endParaRPr>
          </a:p>
        </p:txBody>
      </p:sp>
      <p:sp>
        <p:nvSpPr>
          <p:cNvPr id="364556" name="文本框 364555"/>
          <p:cNvSpPr txBox="1"/>
          <p:nvPr/>
        </p:nvSpPr>
        <p:spPr>
          <a:xfrm>
            <a:off x="1752600" y="5499100"/>
            <a:ext cx="8763000" cy="1691640"/>
          </a:xfrm>
          <a:prstGeom prst="rect">
            <a:avLst/>
          </a:prstGeom>
          <a:noFill/>
          <a:ln w="9525">
            <a:noFill/>
          </a:ln>
        </p:spPr>
        <p:txBody>
          <a:bodyPr>
            <a:spAutoFit/>
          </a:bodyPr>
          <a:p>
            <a:pPr>
              <a:spcBef>
                <a:spcPct val="50000"/>
              </a:spcBef>
              <a:buFont typeface="Arial" panose="020B0604020202020204" pitchFamily="34" charset="0"/>
              <a:buNone/>
            </a:pPr>
            <a:r>
              <a:rPr lang="zh-CN" altLang="en-US" sz="2600" dirty="0">
                <a:solidFill>
                  <a:schemeClr val="tx1"/>
                </a:solidFill>
                <a:latin typeface="Times New Roman" panose="02020603050405020304" pitchFamily="18" charset="0"/>
                <a:ea typeface="黑体" panose="02010609060101010101" pitchFamily="2" charset="-122"/>
              </a:rPr>
              <a:t>从迁客骚人引出进一步的</a:t>
            </a:r>
            <a:r>
              <a:rPr lang="zh-CN" altLang="en-US" sz="2600" dirty="0">
                <a:solidFill>
                  <a:srgbClr val="FF0066"/>
                </a:solidFill>
                <a:latin typeface="Times New Roman" panose="02020603050405020304" pitchFamily="18" charset="0"/>
                <a:ea typeface="黑体" panose="02010609060101010101" pitchFamily="2" charset="-122"/>
              </a:rPr>
              <a:t>议论</a:t>
            </a:r>
            <a:r>
              <a:rPr lang="zh-CN" altLang="en-US" sz="2600" dirty="0">
                <a:solidFill>
                  <a:schemeClr val="tx1"/>
                </a:solidFill>
                <a:latin typeface="Times New Roman" panose="02020603050405020304" pitchFamily="18" charset="0"/>
                <a:ea typeface="黑体" panose="02010609060101010101" pitchFamily="2" charset="-122"/>
              </a:rPr>
              <a:t>，正面阐述</a:t>
            </a:r>
            <a:r>
              <a:rPr lang="zh-CN" altLang="en-US" sz="2600" dirty="0">
                <a:solidFill>
                  <a:srgbClr val="FF0066"/>
                </a:solidFill>
                <a:latin typeface="Times New Roman" panose="02020603050405020304" pitchFamily="18" charset="0"/>
                <a:ea typeface="黑体" panose="02010609060101010101" pitchFamily="2" charset="-122"/>
              </a:rPr>
              <a:t>作者的观点</a:t>
            </a:r>
            <a:r>
              <a:rPr lang="zh-CN" altLang="en-US" sz="2600" dirty="0">
                <a:solidFill>
                  <a:schemeClr val="tx1"/>
                </a:solidFill>
                <a:latin typeface="Times New Roman" panose="02020603050405020304" pitchFamily="18" charset="0"/>
                <a:ea typeface="黑体" panose="02010609060101010101" pitchFamily="2" charset="-122"/>
              </a:rPr>
              <a:t>，写出“古仁人”“</a:t>
            </a:r>
            <a:r>
              <a:rPr lang="zh-CN" altLang="en-US" sz="2600" dirty="0">
                <a:solidFill>
                  <a:schemeClr val="hlink"/>
                </a:solidFill>
                <a:latin typeface="Times New Roman" panose="02020603050405020304" pitchFamily="18" charset="0"/>
                <a:ea typeface="黑体" panose="02010609060101010101" pitchFamily="2" charset="-122"/>
              </a:rPr>
              <a:t>不以物喜，不以己悲</a:t>
            </a:r>
            <a:r>
              <a:rPr lang="zh-CN" altLang="en-US" sz="2600" dirty="0">
                <a:solidFill>
                  <a:schemeClr val="tx1"/>
                </a:solidFill>
                <a:latin typeface="Times New Roman" panose="02020603050405020304" pitchFamily="18" charset="0"/>
                <a:ea typeface="黑体" panose="02010609060101010101" pitchFamily="2" charset="-122"/>
              </a:rPr>
              <a:t>”的情怀，抒发自己“</a:t>
            </a:r>
            <a:r>
              <a:rPr lang="zh-CN" altLang="en-US" sz="2600" dirty="0">
                <a:solidFill>
                  <a:schemeClr val="hlink"/>
                </a:solidFill>
                <a:latin typeface="Times New Roman" panose="02020603050405020304" pitchFamily="18" charset="0"/>
                <a:ea typeface="黑体" panose="02010609060101010101" pitchFamily="2" charset="-122"/>
              </a:rPr>
              <a:t>先天下之忧而忧，后天下之乐而乐</a:t>
            </a:r>
            <a:r>
              <a:rPr lang="zh-CN" altLang="en-US" sz="2600" dirty="0">
                <a:solidFill>
                  <a:schemeClr val="tx1"/>
                </a:solidFill>
                <a:latin typeface="Times New Roman" panose="02020603050405020304" pitchFamily="18" charset="0"/>
                <a:ea typeface="黑体" panose="02010609060101010101" pitchFamily="2" charset="-122"/>
              </a:rPr>
              <a:t>”的阔大胸襟和政治抱负。</a:t>
            </a:r>
            <a:endParaRPr lang="zh-CN" altLang="en-US" sz="2600" dirty="0">
              <a:solidFill>
                <a:schemeClr val="tx1"/>
              </a:solidFill>
              <a:latin typeface="Times New Roman" panose="02020603050405020304" pitchFamily="18" charset="0"/>
              <a:ea typeface="黑体" panose="02010609060101010101" pitchFamily="2" charset="-122"/>
            </a:endParaRPr>
          </a:p>
        </p:txBody>
      </p:sp>
      <p:sp>
        <p:nvSpPr>
          <p:cNvPr id="364557" name="文本框 364556"/>
          <p:cNvSpPr txBox="1"/>
          <p:nvPr/>
        </p:nvSpPr>
        <p:spPr>
          <a:xfrm>
            <a:off x="1524000" y="6613525"/>
            <a:ext cx="2514600" cy="245110"/>
          </a:xfrm>
          <a:prstGeom prst="rect">
            <a:avLst/>
          </a:prstGeom>
          <a:noFill/>
          <a:ln w="9525">
            <a:noFill/>
          </a:ln>
        </p:spPr>
        <p:txBody>
          <a:bodyPr>
            <a:spAutoFit/>
          </a:bodyPr>
          <a:p>
            <a:pPr>
              <a:spcBef>
                <a:spcPct val="50000"/>
              </a:spcBef>
              <a:buFont typeface="Arial" panose="020B0604020202020204" pitchFamily="34" charset="0"/>
              <a:buNone/>
            </a:pPr>
            <a:fld id="{BB962C8B-B14F-4D97-AF65-F5344CB8AC3E}" type="datetime8">
              <a:rPr lang="zh-CN" altLang="en-US" sz="1000" b="0" dirty="0">
                <a:solidFill>
                  <a:schemeClr val="tx1"/>
                </a:solidFill>
                <a:latin typeface="Times New Roman" panose="02020603050405020304" pitchFamily="18" charset="0"/>
              </a:rPr>
            </a:fld>
            <a:endParaRPr lang="zh-CN" altLang="en-US" sz="1000" b="0" dirty="0">
              <a:solidFill>
                <a:schemeClr val="tx1"/>
              </a:solidFill>
              <a:latin typeface="Times New Roman" panose="02020603050405020304" pitchFamily="18" charset="0"/>
            </a:endParaRPr>
          </a:p>
        </p:txBody>
      </p:sp>
      <p:pic>
        <p:nvPicPr>
          <p:cNvPr id="364558" name="图片 364557"/>
          <p:cNvPicPr>
            <a:picLocks noChangeAspect="1"/>
          </p:cNvPicPr>
          <p:nvPr/>
        </p:nvPicPr>
        <p:blipFill>
          <a:blip r:embed="rId1"/>
          <a:stretch>
            <a:fillRect/>
          </a:stretch>
        </p:blipFill>
        <p:spPr>
          <a:xfrm>
            <a:off x="4114800" y="228600"/>
            <a:ext cx="3352800" cy="889000"/>
          </a:xfrm>
          <a:prstGeom prst="rect">
            <a:avLst/>
          </a:prstGeom>
          <a:noFill/>
          <a:ln w="9525">
            <a:noFill/>
          </a:ln>
        </p:spPr>
      </p:pic>
      <p:sp>
        <p:nvSpPr>
          <p:cNvPr id="364559" name="TextBox 5"/>
          <p:cNvSpPr txBox="1"/>
          <p:nvPr/>
        </p:nvSpPr>
        <p:spPr>
          <a:xfrm>
            <a:off x="6816725" y="4797425"/>
            <a:ext cx="790575" cy="706755"/>
          </a:xfrm>
          <a:prstGeom prst="rect">
            <a:avLst/>
          </a:prstGeom>
          <a:noFill/>
          <a:ln w="9525">
            <a:noFill/>
          </a:ln>
        </p:spPr>
        <p:txBody>
          <a:bodyPr>
            <a:spAutoFit/>
          </a:bodyPr>
          <a:p>
            <a:pPr>
              <a:buFont typeface="Arial" panose="020B0604020202020204" pitchFamily="34" charset="0"/>
              <a:buNone/>
            </a:pPr>
            <a:r>
              <a:rPr lang="zh-CN" altLang="en-US" sz="3200" dirty="0">
                <a:solidFill>
                  <a:srgbClr val="FF0066"/>
                </a:solidFill>
                <a:latin typeface="Arial" panose="020B0604020202020204" pitchFamily="34" charset="0"/>
              </a:rPr>
              <a:t>心</a:t>
            </a:r>
            <a:r>
              <a:rPr lang="zh-CN" altLang="en-US" sz="4000" b="0" dirty="0">
                <a:solidFill>
                  <a:schemeClr val="tx1"/>
                </a:solidFill>
                <a:latin typeface="Arial" panose="020B0604020202020204" pitchFamily="34" charset="0"/>
              </a:rPr>
              <a:t>：</a:t>
            </a:r>
            <a:endParaRPr lang="zh-CN" altLang="en-US" sz="4000" b="0" dirty="0">
              <a:solidFill>
                <a:schemeClr val="tx1"/>
              </a:solidFill>
              <a:latin typeface="Arial" panose="020B0604020202020204" pitchFamily="34" charset="0"/>
            </a:endParaRPr>
          </a:p>
        </p:txBody>
      </p:sp>
      <p:sp>
        <p:nvSpPr>
          <p:cNvPr id="364560" name="TextBox 6"/>
          <p:cNvSpPr txBox="1"/>
          <p:nvPr/>
        </p:nvSpPr>
        <p:spPr>
          <a:xfrm>
            <a:off x="7535863" y="4870450"/>
            <a:ext cx="2952750" cy="521970"/>
          </a:xfrm>
          <a:prstGeom prst="rect">
            <a:avLst/>
          </a:prstGeom>
          <a:noFill/>
          <a:ln w="9525">
            <a:noFill/>
          </a:ln>
        </p:spPr>
        <p:txBody>
          <a:bodyPr>
            <a:spAutoFit/>
          </a:bodyPr>
          <a:p>
            <a:pPr>
              <a:buFont typeface="Arial" panose="020B0604020202020204" pitchFamily="34" charset="0"/>
              <a:buNone/>
            </a:pPr>
            <a:r>
              <a:rPr lang="zh-CN" altLang="en-US" sz="2800" dirty="0">
                <a:solidFill>
                  <a:srgbClr val="3A30FA"/>
                </a:solidFill>
                <a:latin typeface="Arial" panose="020B0604020202020204" pitchFamily="34" charset="0"/>
              </a:rPr>
              <a:t>这里指思想感情</a:t>
            </a:r>
            <a:endParaRPr lang="zh-CN" altLang="en-US" sz="2800" dirty="0">
              <a:solidFill>
                <a:srgbClr val="3A30FA"/>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64552"/>
                                        </p:tgtEl>
                                        <p:attrNameLst>
                                          <p:attrName>style.visibility</p:attrName>
                                        </p:attrNameLst>
                                      </p:cBhvr>
                                      <p:to>
                                        <p:strVal val="visible"/>
                                      </p:to>
                                    </p:set>
                                    <p:animEffect transition="in" filter="box(in)">
                                      <p:cBhvr>
                                        <p:cTn id="7" dur="500"/>
                                        <p:tgtEl>
                                          <p:spTgt spid="36455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64553"/>
                                        </p:tgtEl>
                                        <p:attrNameLst>
                                          <p:attrName>style.visibility</p:attrName>
                                        </p:attrNameLst>
                                      </p:cBhvr>
                                      <p:to>
                                        <p:strVal val="visible"/>
                                      </p:to>
                                    </p:set>
                                    <p:animEffect transition="in" filter="box(in)">
                                      <p:cBhvr>
                                        <p:cTn id="12" dur="500"/>
                                        <p:tgtEl>
                                          <p:spTgt spid="36455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64554"/>
                                        </p:tgtEl>
                                        <p:attrNameLst>
                                          <p:attrName>style.visibility</p:attrName>
                                        </p:attrNameLst>
                                      </p:cBhvr>
                                      <p:to>
                                        <p:strVal val="visible"/>
                                      </p:to>
                                    </p:set>
                                    <p:animEffect transition="in" filter="box(in)">
                                      <p:cBhvr>
                                        <p:cTn id="17" dur="500"/>
                                        <p:tgtEl>
                                          <p:spTgt spid="36455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64555"/>
                                        </p:tgtEl>
                                        <p:attrNameLst>
                                          <p:attrName>style.visibility</p:attrName>
                                        </p:attrNameLst>
                                      </p:cBhvr>
                                      <p:to>
                                        <p:strVal val="visible"/>
                                      </p:to>
                                    </p:set>
                                    <p:animEffect transition="in" filter="box(in)">
                                      <p:cBhvr>
                                        <p:cTn id="22" dur="500"/>
                                        <p:tgtEl>
                                          <p:spTgt spid="36455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64560"/>
                                        </p:tgtEl>
                                        <p:attrNameLst>
                                          <p:attrName>style.visibility</p:attrName>
                                        </p:attrNameLst>
                                      </p:cBhvr>
                                      <p:to>
                                        <p:strVal val="visible"/>
                                      </p:to>
                                    </p:set>
                                    <p:anim calcmode="lin" valueType="num">
                                      <p:cBhvr additive="base">
                                        <p:cTn id="27" dur="500" fill="hold"/>
                                        <p:tgtEl>
                                          <p:spTgt spid="364560"/>
                                        </p:tgtEl>
                                        <p:attrNameLst>
                                          <p:attrName>ppt_x</p:attrName>
                                        </p:attrNameLst>
                                      </p:cBhvr>
                                      <p:tavLst>
                                        <p:tav tm="0">
                                          <p:val>
                                            <p:strVal val="#ppt_x"/>
                                          </p:val>
                                        </p:tav>
                                        <p:tav tm="100000">
                                          <p:val>
                                            <p:strVal val="#ppt_x"/>
                                          </p:val>
                                        </p:tav>
                                      </p:tavLst>
                                    </p:anim>
                                    <p:anim calcmode="lin" valueType="num">
                                      <p:cBhvr additive="base">
                                        <p:cTn id="28" dur="500" fill="hold"/>
                                        <p:tgtEl>
                                          <p:spTgt spid="364560"/>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25"/>
                                            </p:cond>
                                          </p:stCondLst>
                                          <p:endCondLst>
                                            <p:cond evt="onStopAudio" delay="0">
                                              <p:tgtEl>
                                                <p:sldTgt/>
                                              </p:tgtEl>
                                            </p:cond>
                                          </p:endCondLst>
                                        </p:cTn>
                                        <p:tgtEl>
                                          <p:sndTgt r:embed="rId2" name="arrow.wav"/>
                                        </p:tgtEl>
                                      </p:cMediaNode>
                                    </p:audio>
                                  </p:sub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64556"/>
                                        </p:tgtEl>
                                        <p:attrNameLst>
                                          <p:attrName>style.visibility</p:attrName>
                                        </p:attrNameLst>
                                      </p:cBhvr>
                                      <p:to>
                                        <p:strVal val="visible"/>
                                      </p:to>
                                    </p:set>
                                    <p:anim calcmode="lin" valueType="num">
                                      <p:cBhvr additive="base">
                                        <p:cTn id="33" dur="2000" fill="hold"/>
                                        <p:tgtEl>
                                          <p:spTgt spid="364556"/>
                                        </p:tgtEl>
                                        <p:attrNameLst>
                                          <p:attrName>ppt_x</p:attrName>
                                        </p:attrNameLst>
                                      </p:cBhvr>
                                      <p:tavLst>
                                        <p:tav tm="0">
                                          <p:val>
                                            <p:strVal val="#ppt_x"/>
                                          </p:val>
                                        </p:tav>
                                        <p:tav tm="100000">
                                          <p:val>
                                            <p:strVal val="#ppt_x"/>
                                          </p:val>
                                        </p:tav>
                                      </p:tavLst>
                                    </p:anim>
                                    <p:anim calcmode="lin" valueType="num">
                                      <p:cBhvr additive="base">
                                        <p:cTn id="34" dur="2000" fill="hold"/>
                                        <p:tgtEl>
                                          <p:spTgt spid="3645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52" grpId="0"/>
      <p:bldP spid="364553" grpId="0"/>
      <p:bldP spid="364554" grpId="0"/>
      <p:bldP spid="364555" grpId="0"/>
      <p:bldP spid="364556" grpId="0" bldLvl="0"/>
      <p:bldP spid="3645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7074" name="文本框 387073"/>
          <p:cNvSpPr txBox="1"/>
          <p:nvPr/>
        </p:nvSpPr>
        <p:spPr>
          <a:xfrm>
            <a:off x="1992313" y="549275"/>
            <a:ext cx="8280400" cy="5077460"/>
          </a:xfrm>
          <a:prstGeom prst="rect">
            <a:avLst/>
          </a:prstGeom>
          <a:noFill/>
          <a:ln w="9525">
            <a:noFill/>
          </a:ln>
        </p:spPr>
        <p:txBody>
          <a:bodyPr>
            <a:spAutoFit/>
          </a:bodyPr>
          <a:p>
            <a:pPr>
              <a:buFont typeface="Arial" panose="020B0604020202020204" pitchFamily="34" charset="0"/>
              <a:buNone/>
            </a:pPr>
            <a:r>
              <a:rPr lang="en-US" altLang="zh-CN" sz="1800" b="0" dirty="0">
                <a:solidFill>
                  <a:schemeClr val="tx1"/>
                </a:solidFill>
                <a:latin typeface="Arial" panose="020B0604020202020204" pitchFamily="34" charset="0"/>
              </a:rPr>
              <a:t>            </a:t>
            </a:r>
            <a:r>
              <a:rPr lang="en-US" altLang="zh-CN" sz="3600" b="0" dirty="0">
                <a:solidFill>
                  <a:schemeClr val="tx1"/>
                </a:solidFill>
                <a:latin typeface="Arial" panose="020B0604020202020204" pitchFamily="34" charset="0"/>
              </a:rPr>
              <a:t> </a:t>
            </a:r>
            <a:r>
              <a:rPr lang="zh-CN" altLang="en-US" sz="3600" b="0" dirty="0">
                <a:solidFill>
                  <a:srgbClr val="000000"/>
                </a:solidFill>
                <a:latin typeface="楷体_GB2312" pitchFamily="49" charset="-122"/>
                <a:ea typeface="楷体_GB2312" pitchFamily="49" charset="-122"/>
              </a:rPr>
              <a:t>庆历四年春，滕子京</a:t>
            </a:r>
            <a:r>
              <a:rPr lang="zh-CN" altLang="en-US" sz="3600" b="0" dirty="0">
                <a:solidFill>
                  <a:srgbClr val="000000"/>
                </a:solidFill>
                <a:latin typeface="楷体_GB2312" pitchFamily="49" charset="-122"/>
                <a:ea typeface="楷体_GB2312" pitchFamily="49" charset="-122"/>
                <a:sym typeface="Arial" panose="020B0604020202020204" pitchFamily="34" charset="0"/>
              </a:rPr>
              <a:t>谪</a:t>
            </a:r>
            <a:r>
              <a:rPr lang="zh-CN" altLang="en-US" sz="3600" b="0" dirty="0">
                <a:solidFill>
                  <a:srgbClr val="000000"/>
                </a:solidFill>
                <a:latin typeface="楷体_GB2312" pitchFamily="49" charset="-122"/>
                <a:ea typeface="楷体_GB2312" pitchFamily="49" charset="-122"/>
              </a:rPr>
              <a:t>守巴陵郡。</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越明年，政通人和，百废俱兴，乃重修</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岳阳楼， 增其旧制，刻唐贤今人诗赋于</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其上，属予作文以记之。</a:t>
            </a:r>
            <a:br>
              <a:rPr lang="zh-CN" altLang="en-US" sz="3600" b="0" dirty="0">
                <a:solidFill>
                  <a:schemeClr val="tx1"/>
                </a:solidFill>
                <a:latin typeface="华文行楷" pitchFamily="2" charset="-122"/>
                <a:ea typeface="华文行楷" pitchFamily="2" charset="-122"/>
              </a:rPr>
            </a:br>
            <a:br>
              <a:rPr lang="zh-CN" altLang="en-US" sz="3600" b="0" dirty="0">
                <a:solidFill>
                  <a:schemeClr val="tx1"/>
                </a:solidFill>
                <a:latin typeface="华文行楷" pitchFamily="2" charset="-122"/>
                <a:ea typeface="华文行楷" pitchFamily="2" charset="-122"/>
              </a:rPr>
            </a:br>
            <a:endParaRPr lang="zh-CN" altLang="en-US" sz="3600" b="0" dirty="0">
              <a:solidFill>
                <a:schemeClr val="tx1"/>
              </a:solidFill>
              <a:latin typeface="华文行楷" pitchFamily="2" charset="-122"/>
              <a:ea typeface="华文行楷" pitchFamily="2" charset="-122"/>
            </a:endParaRPr>
          </a:p>
        </p:txBody>
      </p:sp>
      <p:sp>
        <p:nvSpPr>
          <p:cNvPr id="387075" name="椭圆 387074"/>
          <p:cNvSpPr/>
          <p:nvPr/>
        </p:nvSpPr>
        <p:spPr>
          <a:xfrm>
            <a:off x="4583113"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76" name="椭圆 387075"/>
          <p:cNvSpPr/>
          <p:nvPr/>
        </p:nvSpPr>
        <p:spPr>
          <a:xfrm>
            <a:off x="5519738"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77" name="椭圆 387076"/>
          <p:cNvSpPr/>
          <p:nvPr/>
        </p:nvSpPr>
        <p:spPr>
          <a:xfrm>
            <a:off x="7391400"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78" name="椭圆 387077"/>
          <p:cNvSpPr/>
          <p:nvPr/>
        </p:nvSpPr>
        <p:spPr>
          <a:xfrm>
            <a:off x="6888163"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79" name="椭圆 387078"/>
          <p:cNvSpPr/>
          <p:nvPr/>
        </p:nvSpPr>
        <p:spPr>
          <a:xfrm>
            <a:off x="7824788"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80" name="椭圆 387079"/>
          <p:cNvSpPr/>
          <p:nvPr/>
        </p:nvSpPr>
        <p:spPr>
          <a:xfrm>
            <a:off x="6383338"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81" name="椭圆 387080"/>
          <p:cNvSpPr/>
          <p:nvPr/>
        </p:nvSpPr>
        <p:spPr>
          <a:xfrm>
            <a:off x="8759825"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82" name="椭圆 387081"/>
          <p:cNvSpPr/>
          <p:nvPr/>
        </p:nvSpPr>
        <p:spPr>
          <a:xfrm>
            <a:off x="4800600" y="3357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83" name="椭圆 387082"/>
          <p:cNvSpPr/>
          <p:nvPr/>
        </p:nvSpPr>
        <p:spPr>
          <a:xfrm>
            <a:off x="9840913" y="34290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84" name="椭圆 387083"/>
          <p:cNvSpPr/>
          <p:nvPr/>
        </p:nvSpPr>
        <p:spPr>
          <a:xfrm>
            <a:off x="3648075" y="45085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85" name="椭圆 387084"/>
          <p:cNvSpPr/>
          <p:nvPr/>
        </p:nvSpPr>
        <p:spPr>
          <a:xfrm>
            <a:off x="4079875" y="45085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86" name="椭圆 387085"/>
          <p:cNvSpPr/>
          <p:nvPr/>
        </p:nvSpPr>
        <p:spPr>
          <a:xfrm>
            <a:off x="6383338" y="44370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7087" name="文本框 387086"/>
          <p:cNvSpPr txBox="1"/>
          <p:nvPr/>
        </p:nvSpPr>
        <p:spPr>
          <a:xfrm>
            <a:off x="3719513" y="2420938"/>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顺利</a:t>
            </a:r>
            <a:endParaRPr lang="zh-CN" altLang="en-US" sz="1800" b="0" dirty="0">
              <a:solidFill>
                <a:schemeClr val="tx1"/>
              </a:solidFill>
              <a:latin typeface="Arial" panose="020B0604020202020204" pitchFamily="34" charset="0"/>
            </a:endParaRPr>
          </a:p>
        </p:txBody>
      </p:sp>
      <p:sp>
        <p:nvSpPr>
          <p:cNvPr id="387088" name="文本框 387087"/>
          <p:cNvSpPr txBox="1"/>
          <p:nvPr/>
        </p:nvSpPr>
        <p:spPr>
          <a:xfrm>
            <a:off x="4943475" y="2420938"/>
            <a:ext cx="7921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和乐</a:t>
            </a:r>
            <a:endParaRPr lang="zh-CN" altLang="en-US" sz="1800" b="0" dirty="0">
              <a:solidFill>
                <a:schemeClr val="tx1"/>
              </a:solidFill>
              <a:latin typeface="Arial" panose="020B0604020202020204" pitchFamily="34" charset="0"/>
            </a:endParaRPr>
          </a:p>
        </p:txBody>
      </p:sp>
      <p:sp>
        <p:nvSpPr>
          <p:cNvPr id="387089" name="文本框 387088"/>
          <p:cNvSpPr txBox="1"/>
          <p:nvPr/>
        </p:nvSpPr>
        <p:spPr>
          <a:xfrm>
            <a:off x="6240463" y="2492375"/>
            <a:ext cx="1295400"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通“俱”，全</a:t>
            </a:r>
            <a:endParaRPr lang="zh-CN" altLang="en-US" sz="1800" b="0" dirty="0">
              <a:solidFill>
                <a:schemeClr val="tx1"/>
              </a:solidFill>
              <a:latin typeface="Arial" panose="020B0604020202020204" pitchFamily="34" charset="0"/>
            </a:endParaRPr>
          </a:p>
        </p:txBody>
      </p:sp>
      <p:sp>
        <p:nvSpPr>
          <p:cNvPr id="387090" name="文本框 387089"/>
          <p:cNvSpPr txBox="1"/>
          <p:nvPr/>
        </p:nvSpPr>
        <p:spPr>
          <a:xfrm>
            <a:off x="7824788" y="2420938"/>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兴盛</a:t>
            </a:r>
            <a:endParaRPr lang="zh-CN" altLang="en-US" sz="1800" b="0" dirty="0">
              <a:solidFill>
                <a:schemeClr val="tx1"/>
              </a:solidFill>
              <a:latin typeface="Arial" panose="020B0604020202020204" pitchFamily="34" charset="0"/>
            </a:endParaRPr>
          </a:p>
        </p:txBody>
      </p:sp>
      <p:sp>
        <p:nvSpPr>
          <p:cNvPr id="387091" name="文本框 387090"/>
          <p:cNvSpPr txBox="1"/>
          <p:nvPr/>
        </p:nvSpPr>
        <p:spPr>
          <a:xfrm>
            <a:off x="8975725" y="2420938"/>
            <a:ext cx="6492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于是</a:t>
            </a:r>
            <a:endParaRPr lang="zh-CN" altLang="en-US" sz="1800" b="0" dirty="0">
              <a:solidFill>
                <a:schemeClr val="tx1"/>
              </a:solidFill>
              <a:latin typeface="Arial" panose="020B0604020202020204" pitchFamily="34" charset="0"/>
            </a:endParaRPr>
          </a:p>
        </p:txBody>
      </p:sp>
      <p:sp>
        <p:nvSpPr>
          <p:cNvPr id="387092" name="文本框 387091"/>
          <p:cNvSpPr txBox="1"/>
          <p:nvPr/>
        </p:nvSpPr>
        <p:spPr>
          <a:xfrm>
            <a:off x="5159375" y="3500438"/>
            <a:ext cx="10080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代它的</a:t>
            </a:r>
            <a:endParaRPr lang="zh-CN" altLang="en-US" sz="1800" b="0" dirty="0">
              <a:solidFill>
                <a:schemeClr val="tx1"/>
              </a:solidFill>
              <a:latin typeface="Arial" panose="020B0604020202020204" pitchFamily="34" charset="0"/>
            </a:endParaRPr>
          </a:p>
        </p:txBody>
      </p:sp>
      <p:sp>
        <p:nvSpPr>
          <p:cNvPr id="387093" name="文本框 387092"/>
          <p:cNvSpPr txBox="1"/>
          <p:nvPr/>
        </p:nvSpPr>
        <p:spPr>
          <a:xfrm>
            <a:off x="9409113" y="3716338"/>
            <a:ext cx="79057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在</a:t>
            </a:r>
            <a:endParaRPr lang="zh-CN" altLang="en-US" sz="1800" b="0" dirty="0">
              <a:solidFill>
                <a:schemeClr val="tx1"/>
              </a:solidFill>
              <a:latin typeface="Arial" panose="020B0604020202020204" pitchFamily="34" charset="0"/>
            </a:endParaRPr>
          </a:p>
        </p:txBody>
      </p:sp>
      <p:sp>
        <p:nvSpPr>
          <p:cNvPr id="387094" name="文本框 387093"/>
          <p:cNvSpPr txBox="1"/>
          <p:nvPr/>
        </p:nvSpPr>
        <p:spPr>
          <a:xfrm>
            <a:off x="3143250" y="5013325"/>
            <a:ext cx="1368425"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通“嘱” 嘱咐</a:t>
            </a:r>
            <a:endParaRPr lang="zh-CN" altLang="en-US" sz="1800" b="0" dirty="0">
              <a:solidFill>
                <a:schemeClr val="tx1"/>
              </a:solidFill>
              <a:latin typeface="Arial" panose="020B0604020202020204" pitchFamily="34" charset="0"/>
            </a:endParaRPr>
          </a:p>
        </p:txBody>
      </p:sp>
      <p:sp>
        <p:nvSpPr>
          <p:cNvPr id="387095" name="文本框 387094"/>
          <p:cNvSpPr txBox="1"/>
          <p:nvPr/>
        </p:nvSpPr>
        <p:spPr>
          <a:xfrm>
            <a:off x="4800600" y="5013325"/>
            <a:ext cx="93503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我</a:t>
            </a:r>
            <a:endParaRPr lang="zh-CN" altLang="en-US" sz="1800" b="0" dirty="0">
              <a:solidFill>
                <a:schemeClr val="tx1"/>
              </a:solidFill>
              <a:latin typeface="Arial" panose="020B0604020202020204" pitchFamily="34" charset="0"/>
            </a:endParaRPr>
          </a:p>
        </p:txBody>
      </p:sp>
      <p:sp>
        <p:nvSpPr>
          <p:cNvPr id="387096" name="文本框 387095"/>
          <p:cNvSpPr txBox="1"/>
          <p:nvPr/>
        </p:nvSpPr>
        <p:spPr>
          <a:xfrm>
            <a:off x="6743700" y="4652963"/>
            <a:ext cx="14398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这件事情</a:t>
            </a:r>
            <a:endParaRPr lang="zh-CN" altLang="en-US" sz="1800" b="0" dirty="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70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70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70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708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708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707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707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708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707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8709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8708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8709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8708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8709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8708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8709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8708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8708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8709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8709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8708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870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075" grpId="0" bldLvl="0" animBg="1"/>
      <p:bldP spid="387076" grpId="0" bldLvl="0" animBg="1"/>
      <p:bldP spid="387077" grpId="0" bldLvl="0" animBg="1"/>
      <p:bldP spid="387078" grpId="0" bldLvl="0" animBg="1"/>
      <p:bldP spid="387079" grpId="0" bldLvl="0" animBg="1"/>
      <p:bldP spid="387080" grpId="0" bldLvl="0" animBg="1"/>
      <p:bldP spid="387081" grpId="0" bldLvl="0" animBg="1"/>
      <p:bldP spid="387082" grpId="0" bldLvl="0" animBg="1"/>
      <p:bldP spid="387083" grpId="0" bldLvl="0" animBg="1"/>
      <p:bldP spid="387084" grpId="0" bldLvl="0" animBg="1"/>
      <p:bldP spid="387085" grpId="0" bldLvl="0" animBg="1"/>
      <p:bldP spid="387086" grpId="0" bldLvl="0" animBg="1"/>
      <p:bldP spid="387087" grpId="0"/>
      <p:bldP spid="387088" grpId="0"/>
      <p:bldP spid="387089" grpId="0"/>
      <p:bldP spid="387090" grpId="0"/>
      <p:bldP spid="387091" grpId="0"/>
      <p:bldP spid="387092" grpId="0"/>
      <p:bldP spid="387093" grpId="0"/>
      <p:bldP spid="387094" grpId="0"/>
      <p:bldP spid="387095" grpId="0"/>
      <p:bldP spid="38709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2194" name="Text Box 2"/>
          <p:cNvSpPr txBox="1"/>
          <p:nvPr/>
        </p:nvSpPr>
        <p:spPr>
          <a:xfrm>
            <a:off x="2024063" y="1457325"/>
            <a:ext cx="8072437" cy="4399915"/>
          </a:xfrm>
          <a:prstGeom prst="rect">
            <a:avLst/>
          </a:prstGeom>
          <a:noFill/>
          <a:ln w="9525">
            <a:noFill/>
          </a:ln>
        </p:spPr>
        <p:txBody>
          <a:bodyPr>
            <a:spAutoFit/>
          </a:bodyPr>
          <a:p>
            <a:pPr>
              <a:spcBef>
                <a:spcPct val="50000"/>
              </a:spcBef>
              <a:buFont typeface="Arial" panose="020B0604020202020204" pitchFamily="34" charset="0"/>
              <a:buNone/>
            </a:pPr>
            <a:r>
              <a:rPr lang="en-US" altLang="zh-CN" sz="1800" b="0" dirty="0">
                <a:solidFill>
                  <a:srgbClr val="002060"/>
                </a:solidFill>
                <a:latin typeface="Calibri" panose="020F0502020204030204" charset="0"/>
              </a:rPr>
              <a:t>                   </a:t>
            </a:r>
            <a:r>
              <a:rPr lang="zh-CN" altLang="en-US" sz="4000" b="0" dirty="0">
                <a:solidFill>
                  <a:srgbClr val="002060"/>
                </a:solidFill>
                <a:latin typeface="Calibri" panose="020F0502020204030204" charset="0"/>
              </a:rPr>
              <a:t>庆历四年的春天</a:t>
            </a:r>
            <a:r>
              <a:rPr lang="en-US" altLang="zh-CN" sz="4000" b="0">
                <a:solidFill>
                  <a:srgbClr val="002060"/>
                </a:solidFill>
                <a:latin typeface="Calibri" panose="020F0502020204030204" charset="0"/>
              </a:rPr>
              <a:t>,</a:t>
            </a:r>
            <a:r>
              <a:rPr lang="zh-CN" altLang="en-US" sz="4000" b="0" dirty="0">
                <a:solidFill>
                  <a:srgbClr val="002060"/>
                </a:solidFill>
                <a:latin typeface="Calibri" panose="020F0502020204030204" charset="0"/>
              </a:rPr>
              <a:t>滕子京被贬为巴陵太守</a:t>
            </a:r>
            <a:r>
              <a:rPr lang="en-US" altLang="zh-CN" sz="4000" b="0">
                <a:solidFill>
                  <a:srgbClr val="002060"/>
                </a:solidFill>
                <a:latin typeface="Calibri" panose="020F0502020204030204" charset="0"/>
              </a:rPr>
              <a:t>.</a:t>
            </a:r>
            <a:r>
              <a:rPr lang="zh-CN" altLang="en-US" sz="4000" b="0" dirty="0">
                <a:solidFill>
                  <a:srgbClr val="002060"/>
                </a:solidFill>
                <a:latin typeface="Calibri" panose="020F0502020204030204" charset="0"/>
              </a:rPr>
              <a:t>到了第二年</a:t>
            </a:r>
            <a:r>
              <a:rPr lang="en-US" altLang="zh-CN" sz="4000" b="0">
                <a:solidFill>
                  <a:srgbClr val="002060"/>
                </a:solidFill>
                <a:latin typeface="Calibri" panose="020F0502020204030204" charset="0"/>
              </a:rPr>
              <a:t>,</a:t>
            </a:r>
            <a:r>
              <a:rPr lang="zh-CN" altLang="en-US" sz="4000" b="0" dirty="0">
                <a:solidFill>
                  <a:srgbClr val="002060"/>
                </a:solidFill>
                <a:latin typeface="Calibri" panose="020F0502020204030204" charset="0"/>
              </a:rPr>
              <a:t>政事顺利</a:t>
            </a:r>
            <a:r>
              <a:rPr lang="en-US" altLang="zh-CN" sz="4000" b="0">
                <a:solidFill>
                  <a:srgbClr val="002060"/>
                </a:solidFill>
                <a:latin typeface="Calibri" panose="020F0502020204030204" charset="0"/>
              </a:rPr>
              <a:t>,</a:t>
            </a:r>
            <a:r>
              <a:rPr lang="zh-CN" altLang="en-US" sz="4000" b="0" dirty="0">
                <a:solidFill>
                  <a:srgbClr val="002060"/>
                </a:solidFill>
                <a:latin typeface="Calibri" panose="020F0502020204030204" charset="0"/>
              </a:rPr>
              <a:t>百姓安居乐业</a:t>
            </a:r>
            <a:r>
              <a:rPr lang="en-US" altLang="zh-CN" sz="4000" b="0">
                <a:solidFill>
                  <a:srgbClr val="002060"/>
                </a:solidFill>
                <a:latin typeface="Calibri" panose="020F0502020204030204" charset="0"/>
              </a:rPr>
              <a:t>,</a:t>
            </a:r>
            <a:r>
              <a:rPr lang="zh-CN" altLang="en-US" sz="4000" b="0" dirty="0">
                <a:solidFill>
                  <a:srgbClr val="002060"/>
                </a:solidFill>
                <a:latin typeface="Calibri" panose="020F0502020204030204" charset="0"/>
              </a:rPr>
              <a:t>各种荒废了的事业都兴办起来了。于是重新修建岳阳楼，扩增它旧有的规模，把唐代名家和今人的诗赋刻在上面，嘱托我写一篇文章来记述这件事。</a:t>
            </a:r>
            <a:endParaRPr lang="zh-CN" altLang="en-US" sz="4000" b="0" dirty="0">
              <a:solidFill>
                <a:srgbClr val="002060"/>
              </a:solidFill>
              <a:latin typeface="Calibri" panose="020F0502020204030204" charset="0"/>
            </a:endParaRPr>
          </a:p>
        </p:txBody>
      </p:sp>
      <p:sp>
        <p:nvSpPr>
          <p:cNvPr id="392195" name="TextBox 2"/>
          <p:cNvSpPr txBox="1"/>
          <p:nvPr/>
        </p:nvSpPr>
        <p:spPr>
          <a:xfrm>
            <a:off x="2309813" y="500063"/>
            <a:ext cx="3643312" cy="768350"/>
          </a:xfrm>
          <a:prstGeom prst="rect">
            <a:avLst/>
          </a:prstGeom>
          <a:noFill/>
          <a:ln w="9525">
            <a:noFill/>
          </a:ln>
        </p:spPr>
        <p:txBody>
          <a:bodyPr>
            <a:spAutoFit/>
          </a:bodyPr>
          <a:p>
            <a:pPr>
              <a:buFont typeface="Arial" panose="020B0604020202020204" pitchFamily="34" charset="0"/>
              <a:buNone/>
            </a:pPr>
            <a:r>
              <a:rPr lang="zh-CN" altLang="en-US" sz="4400" b="0" dirty="0">
                <a:solidFill>
                  <a:srgbClr val="CC0099"/>
                </a:solidFill>
                <a:latin typeface="宋体" panose="02010600030101010101" pitchFamily="2" charset="-122"/>
              </a:rPr>
              <a:t>第一段译文：</a:t>
            </a:r>
            <a:endParaRPr lang="zh-CN" altLang="en-US" sz="4400" b="0" dirty="0">
              <a:solidFill>
                <a:srgbClr val="CC0099"/>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92194"/>
                                        </p:tgtEl>
                                        <p:attrNameLst>
                                          <p:attrName>style.visibility</p:attrName>
                                        </p:attrNameLst>
                                      </p:cBhvr>
                                      <p:to>
                                        <p:strVal val="visible"/>
                                      </p:to>
                                    </p:set>
                                    <p:anim calcmode="discrete" valueType="clr">
                                      <p:cBhvr override="childStyle">
                                        <p:cTn id="7" dur="80"/>
                                        <p:tgtEl>
                                          <p:spTgt spid="39219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92194"/>
                                        </p:tgtEl>
                                        <p:attrNameLst>
                                          <p:attrName>fillcolor</p:attrName>
                                        </p:attrNameLst>
                                      </p:cBhvr>
                                      <p:tavLst>
                                        <p:tav tm="0">
                                          <p:val>
                                            <p:clrVal>
                                              <a:schemeClr val="accent2"/>
                                            </p:clrVal>
                                          </p:val>
                                        </p:tav>
                                        <p:tav tm="50000">
                                          <p:val>
                                            <p:clrVal>
                                              <a:schemeClr val="hlink"/>
                                            </p:clrVal>
                                          </p:val>
                                        </p:tav>
                                      </p:tavLst>
                                    </p:anim>
                                    <p:set>
                                      <p:cBhvr>
                                        <p:cTn id="9" dur="80"/>
                                        <p:tgtEl>
                                          <p:spTgt spid="39219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45090" name="组合 345089"/>
          <p:cNvGrpSpPr/>
          <p:nvPr/>
        </p:nvGrpSpPr>
        <p:grpSpPr>
          <a:xfrm>
            <a:off x="1524000" y="0"/>
            <a:ext cx="9144000" cy="6858000"/>
            <a:chOff x="0" y="0"/>
            <a:chExt cx="3936" cy="3360"/>
          </a:xfrm>
        </p:grpSpPr>
        <p:pic>
          <p:nvPicPr>
            <p:cNvPr id="345091" name="图片 345090" descr="地图色"/>
            <p:cNvPicPr>
              <a:picLocks noChangeAspect="1"/>
            </p:cNvPicPr>
            <p:nvPr/>
          </p:nvPicPr>
          <p:blipFill>
            <a:blip r:embed="rId1"/>
            <a:stretch>
              <a:fillRect/>
            </a:stretch>
          </p:blipFill>
          <p:spPr>
            <a:xfrm>
              <a:off x="0" y="0"/>
              <a:ext cx="3936" cy="3360"/>
            </a:xfrm>
            <a:prstGeom prst="rect">
              <a:avLst/>
            </a:prstGeom>
            <a:noFill/>
            <a:ln w="9525">
              <a:noFill/>
            </a:ln>
          </p:spPr>
        </p:pic>
        <p:sp>
          <p:nvSpPr>
            <p:cNvPr id="345092" name="文本框 345091"/>
            <p:cNvSpPr txBox="1"/>
            <p:nvPr/>
          </p:nvSpPr>
          <p:spPr>
            <a:xfrm>
              <a:off x="2503" y="1219"/>
              <a:ext cx="238" cy="107"/>
            </a:xfrm>
            <a:prstGeom prst="rect">
              <a:avLst/>
            </a:prstGeom>
            <a:noFill/>
            <a:ln w="9525">
              <a:noFill/>
            </a:ln>
          </p:spPr>
          <p:txBody>
            <a:bodyPr vert="eaVert" wrap="none" anchor="t">
              <a:spAutoFit/>
            </a:bodyPr>
            <a:p>
              <a:pPr>
                <a:buFont typeface="Arial" panose="020B0604020202020204" pitchFamily="34" charset="0"/>
                <a:buNone/>
              </a:pPr>
              <a:endParaRPr sz="2400" dirty="0">
                <a:solidFill>
                  <a:schemeClr val="tx1"/>
                </a:solidFill>
                <a:latin typeface="Times New Roman" panose="02020603050405020304" pitchFamily="18" charset="0"/>
                <a:ea typeface="黑体" panose="02010609060101010101" pitchFamily="2" charset="-122"/>
              </a:endParaRPr>
            </a:p>
          </p:txBody>
        </p:sp>
        <p:sp>
          <p:nvSpPr>
            <p:cNvPr id="345093" name="文本框 345092"/>
            <p:cNvSpPr txBox="1"/>
            <p:nvPr/>
          </p:nvSpPr>
          <p:spPr>
            <a:xfrm>
              <a:off x="2342" y="1755"/>
              <a:ext cx="133" cy="256"/>
            </a:xfrm>
            <a:prstGeom prst="rect">
              <a:avLst/>
            </a:prstGeom>
            <a:noFill/>
            <a:ln w="9525">
              <a:noFill/>
            </a:ln>
          </p:spPr>
          <p:txBody>
            <a:bodyPr wrap="none" anchor="t">
              <a:spAutoFit/>
            </a:bodyPr>
            <a:p>
              <a:pPr>
                <a:buFont typeface="Arial" panose="020B0604020202020204" pitchFamily="34" charset="0"/>
                <a:buNone/>
              </a:pPr>
              <a:endParaRPr sz="2800" dirty="0">
                <a:solidFill>
                  <a:srgbClr val="FF0000"/>
                </a:solidFill>
                <a:latin typeface="Times New Roman" panose="02020603050405020304" pitchFamily="18" charset="0"/>
                <a:ea typeface="黑体" panose="02010609060101010101" pitchFamily="2" charset="-122"/>
              </a:endParaRPr>
            </a:p>
          </p:txBody>
        </p:sp>
        <p:sp>
          <p:nvSpPr>
            <p:cNvPr id="345094" name="文本框 345093"/>
            <p:cNvSpPr txBox="1"/>
            <p:nvPr/>
          </p:nvSpPr>
          <p:spPr>
            <a:xfrm>
              <a:off x="2525" y="2064"/>
              <a:ext cx="211" cy="107"/>
            </a:xfrm>
            <a:prstGeom prst="rect">
              <a:avLst/>
            </a:prstGeom>
            <a:noFill/>
            <a:ln w="9525">
              <a:noFill/>
            </a:ln>
          </p:spPr>
          <p:txBody>
            <a:bodyPr vert="eaVert" wrap="none" anchor="t">
              <a:spAutoFit/>
            </a:bodyPr>
            <a:p>
              <a:pPr>
                <a:buFont typeface="Arial" panose="020B0604020202020204" pitchFamily="34" charset="0"/>
                <a:buNone/>
              </a:pPr>
              <a:endParaRPr sz="2000" b="0" dirty="0">
                <a:solidFill>
                  <a:srgbClr val="00FF00"/>
                </a:solidFill>
                <a:latin typeface="Times New Roman" panose="02020603050405020304" pitchFamily="18" charset="0"/>
              </a:endParaRPr>
            </a:p>
          </p:txBody>
        </p:sp>
        <p:sp>
          <p:nvSpPr>
            <p:cNvPr id="345095" name="文本框 345094"/>
            <p:cNvSpPr txBox="1"/>
            <p:nvPr/>
          </p:nvSpPr>
          <p:spPr>
            <a:xfrm>
              <a:off x="2737" y="2064"/>
              <a:ext cx="211" cy="107"/>
            </a:xfrm>
            <a:prstGeom prst="rect">
              <a:avLst/>
            </a:prstGeom>
            <a:noFill/>
            <a:ln w="9525">
              <a:noFill/>
            </a:ln>
          </p:spPr>
          <p:txBody>
            <a:bodyPr vert="eaVert" wrap="none" anchor="t">
              <a:spAutoFit/>
            </a:bodyPr>
            <a:p>
              <a:pPr>
                <a:buFont typeface="Arial" panose="020B0604020202020204" pitchFamily="34" charset="0"/>
                <a:buNone/>
              </a:pPr>
              <a:endParaRPr sz="2000" b="0" dirty="0">
                <a:solidFill>
                  <a:srgbClr val="0000FF"/>
                </a:solidFill>
                <a:latin typeface="Times New Roman" panose="02020603050405020304" pitchFamily="18" charset="0"/>
              </a:endParaRPr>
            </a:p>
          </p:txBody>
        </p:sp>
      </p:grpSp>
      <p:sp>
        <p:nvSpPr>
          <p:cNvPr id="345096" name="左箭头 345095"/>
          <p:cNvSpPr/>
          <p:nvPr/>
        </p:nvSpPr>
        <p:spPr>
          <a:xfrm>
            <a:off x="9691688" y="2924175"/>
            <a:ext cx="976312" cy="485775"/>
          </a:xfrm>
          <a:prstGeom prst="leftArrow">
            <a:avLst>
              <a:gd name="adj1" fmla="val 50000"/>
              <a:gd name="adj2" fmla="val 50245"/>
            </a:avLst>
          </a:prstGeom>
          <a:noFill/>
          <a:ln w="9525">
            <a:noFill/>
          </a:ln>
        </p:spPr>
        <p:txBody>
          <a:bodyPr/>
          <a:p>
            <a:endParaRPr lang="zh-CN" altLang="en-US"/>
          </a:p>
        </p:txBody>
      </p:sp>
      <p:sp>
        <p:nvSpPr>
          <p:cNvPr id="345097" name="左箭头 345096"/>
          <p:cNvSpPr/>
          <p:nvPr/>
        </p:nvSpPr>
        <p:spPr>
          <a:xfrm>
            <a:off x="7751763" y="2636838"/>
            <a:ext cx="1655762" cy="360362"/>
          </a:xfrm>
          <a:prstGeom prst="leftArrow">
            <a:avLst>
              <a:gd name="adj1" fmla="val 50000"/>
              <a:gd name="adj2" fmla="val 114867"/>
            </a:avLst>
          </a:prstGeom>
          <a:solidFill>
            <a:srgbClr val="0000FF"/>
          </a:solidFill>
          <a:ln w="9525" cap="flat" cmpd="sng">
            <a:solidFill>
              <a:schemeClr val="tx1"/>
            </a:solidFill>
            <a:prstDash val="solid"/>
            <a:miter/>
            <a:headEnd type="none" w="med" len="med"/>
            <a:tailEnd type="none" w="med" len="med"/>
          </a:ln>
        </p:spPr>
        <p:txBody>
          <a:bodyPr/>
          <a:p>
            <a:endParaRPr lang="zh-CN" altLang="en-US"/>
          </a:p>
        </p:txBody>
      </p:sp>
      <p:sp>
        <p:nvSpPr>
          <p:cNvPr id="345098" name="文本框 345097"/>
          <p:cNvSpPr txBox="1"/>
          <p:nvPr/>
        </p:nvSpPr>
        <p:spPr>
          <a:xfrm>
            <a:off x="9336088" y="2565400"/>
            <a:ext cx="1136650" cy="460375"/>
          </a:xfrm>
          <a:prstGeom prst="rect">
            <a:avLst/>
          </a:prstGeom>
          <a:solidFill>
            <a:srgbClr val="0000FF"/>
          </a:solidFill>
          <a:ln w="9525">
            <a:noFill/>
          </a:ln>
        </p:spPr>
        <p:txBody>
          <a:bodyPr>
            <a:spAutoFit/>
          </a:bodyPr>
          <a:p>
            <a:pPr>
              <a:buFont typeface="Arial" panose="020B0604020202020204" pitchFamily="34" charset="0"/>
              <a:buNone/>
            </a:pPr>
            <a:r>
              <a:rPr lang="zh-CN" altLang="en-US" sz="2400">
                <a:latin typeface="Arial" panose="020B0604020202020204" pitchFamily="34" charset="0"/>
                <a:ea typeface="黑体" panose="02010609060101010101" pitchFamily="2" charset="-122"/>
              </a:rPr>
              <a:t>鹳雀楼</a:t>
            </a:r>
            <a:endParaRPr lang="zh-CN" altLang="en-US" sz="2400">
              <a:latin typeface="Arial" panose="020B0604020202020204" pitchFamily="34" charset="0"/>
              <a:ea typeface="黑体" panose="02010609060101010101" pitchFamily="2" charset="-122"/>
            </a:endParaRPr>
          </a:p>
        </p:txBody>
      </p:sp>
      <p:sp>
        <p:nvSpPr>
          <p:cNvPr id="345099" name="文本框 345098"/>
          <p:cNvSpPr txBox="1"/>
          <p:nvPr/>
        </p:nvSpPr>
        <p:spPr>
          <a:xfrm>
            <a:off x="7175500" y="2420938"/>
            <a:ext cx="487680" cy="829945"/>
          </a:xfrm>
          <a:prstGeom prst="rect">
            <a:avLst/>
          </a:prstGeom>
          <a:noFill/>
          <a:ln w="9525">
            <a:noFill/>
          </a:ln>
        </p:spPr>
        <p:txBody>
          <a:bodyPr wrap="none" anchor="t">
            <a:spAutoFit/>
          </a:bodyPr>
          <a:p>
            <a:pPr>
              <a:buFont typeface="Arial" panose="020B0604020202020204" pitchFamily="34" charset="0"/>
              <a:buNone/>
            </a:pPr>
            <a:r>
              <a:rPr lang="zh-CN" altLang="en-US" sz="2400">
                <a:latin typeface="Arial" panose="020B0604020202020204" pitchFamily="34" charset="0"/>
                <a:ea typeface="黑体" panose="02010609060101010101" pitchFamily="2" charset="-122"/>
              </a:rPr>
              <a:t>山</a:t>
            </a:r>
            <a:endParaRPr lang="zh-CN" altLang="en-US" sz="2400">
              <a:latin typeface="Arial" panose="020B0604020202020204" pitchFamily="34" charset="0"/>
              <a:ea typeface="黑体" panose="02010609060101010101" pitchFamily="2" charset="-122"/>
            </a:endParaRPr>
          </a:p>
          <a:p>
            <a:pPr>
              <a:buFont typeface="Arial" panose="020B0604020202020204" pitchFamily="34" charset="0"/>
              <a:buNone/>
            </a:pPr>
            <a:r>
              <a:rPr lang="zh-CN" altLang="en-US" sz="2400">
                <a:latin typeface="Arial" panose="020B0604020202020204" pitchFamily="34" charset="0"/>
                <a:ea typeface="黑体" panose="02010609060101010101" pitchFamily="2" charset="-122"/>
              </a:rPr>
              <a:t>西</a:t>
            </a:r>
            <a:endParaRPr lang="zh-CN" altLang="en-US" sz="2400">
              <a:latin typeface="Arial" panose="020B0604020202020204" pitchFamily="34" charset="0"/>
              <a:ea typeface="黑体" panose="02010609060101010101" pitchFamily="2" charset="-122"/>
            </a:endParaRPr>
          </a:p>
        </p:txBody>
      </p:sp>
      <p:sp>
        <p:nvSpPr>
          <p:cNvPr id="345100" name="文本框 345099"/>
          <p:cNvSpPr txBox="1"/>
          <p:nvPr/>
        </p:nvSpPr>
        <p:spPr>
          <a:xfrm>
            <a:off x="9336088" y="3644900"/>
            <a:ext cx="1331912" cy="460375"/>
          </a:xfrm>
          <a:prstGeom prst="rect">
            <a:avLst/>
          </a:prstGeom>
          <a:solidFill>
            <a:srgbClr val="7BE569"/>
          </a:solidFill>
          <a:ln w="9525">
            <a:noFill/>
          </a:ln>
        </p:spPr>
        <p:txBody>
          <a:bodyPr>
            <a:spAutoFit/>
          </a:bodyPr>
          <a:p>
            <a:pPr>
              <a:buFont typeface="Arial" panose="020B0604020202020204" pitchFamily="34" charset="0"/>
              <a:buNone/>
            </a:pPr>
            <a:r>
              <a:rPr lang="zh-CN" altLang="en-US" sz="2400">
                <a:solidFill>
                  <a:schemeClr val="tx2"/>
                </a:solidFill>
                <a:latin typeface="Arial" panose="020B0604020202020204" pitchFamily="34" charset="0"/>
                <a:ea typeface="黑体" panose="02010609060101010101" pitchFamily="2" charset="-122"/>
              </a:rPr>
              <a:t>黄鹤楼</a:t>
            </a:r>
            <a:endParaRPr lang="zh-CN" altLang="en-US" sz="2400">
              <a:solidFill>
                <a:schemeClr val="tx2"/>
              </a:solidFill>
              <a:latin typeface="Arial" panose="020B0604020202020204" pitchFamily="34" charset="0"/>
              <a:ea typeface="黑体" panose="02010609060101010101" pitchFamily="2" charset="-122"/>
            </a:endParaRPr>
          </a:p>
        </p:txBody>
      </p:sp>
      <p:sp>
        <p:nvSpPr>
          <p:cNvPr id="345101" name="左箭头 345100"/>
          <p:cNvSpPr/>
          <p:nvPr/>
        </p:nvSpPr>
        <p:spPr>
          <a:xfrm>
            <a:off x="7967663" y="3716338"/>
            <a:ext cx="1152525" cy="360362"/>
          </a:xfrm>
          <a:prstGeom prst="leftArrow">
            <a:avLst>
              <a:gd name="adj1" fmla="val 50000"/>
              <a:gd name="adj2" fmla="val 79956"/>
            </a:avLst>
          </a:prstGeom>
          <a:solidFill>
            <a:srgbClr val="7BE569"/>
          </a:solidFill>
          <a:ln w="9525" cap="flat" cmpd="sng">
            <a:solidFill>
              <a:schemeClr val="tx1"/>
            </a:solidFill>
            <a:prstDash val="solid"/>
            <a:miter/>
            <a:headEnd type="none" w="med" len="med"/>
            <a:tailEnd type="none" w="med" len="med"/>
          </a:ln>
        </p:spPr>
        <p:txBody>
          <a:bodyPr wrap="none" anchor="ctr"/>
          <a:p>
            <a:pPr algn="ctr">
              <a:buFont typeface="Arial" panose="020B0604020202020204" pitchFamily="34" charset="0"/>
              <a:buNone/>
            </a:pPr>
            <a:endParaRPr sz="1800" b="0" dirty="0">
              <a:solidFill>
                <a:srgbClr val="7BE569"/>
              </a:solidFill>
              <a:latin typeface="Arial" panose="020B0604020202020204" pitchFamily="34" charset="0"/>
            </a:endParaRPr>
          </a:p>
        </p:txBody>
      </p:sp>
      <p:sp>
        <p:nvSpPr>
          <p:cNvPr id="345102" name="矩形 345101"/>
          <p:cNvSpPr/>
          <p:nvPr/>
        </p:nvSpPr>
        <p:spPr>
          <a:xfrm>
            <a:off x="6959600" y="3592513"/>
            <a:ext cx="1296988" cy="521970"/>
          </a:xfrm>
          <a:prstGeom prst="rect">
            <a:avLst/>
          </a:prstGeom>
          <a:noFill/>
          <a:ln w="9525">
            <a:noFill/>
          </a:ln>
        </p:spPr>
        <p:txBody>
          <a:bodyPr>
            <a:spAutoFit/>
          </a:bodyPr>
          <a:p>
            <a:pPr>
              <a:buFont typeface="Arial" panose="020B0604020202020204" pitchFamily="34" charset="0"/>
              <a:buNone/>
            </a:pPr>
            <a:r>
              <a:rPr lang="zh-CN" altLang="en-US" sz="2800">
                <a:solidFill>
                  <a:schemeClr val="tx2"/>
                </a:solidFill>
                <a:latin typeface="Arial" panose="020B0604020202020204" pitchFamily="34" charset="0"/>
                <a:ea typeface="黑体" panose="02010609060101010101" pitchFamily="2" charset="-122"/>
              </a:rPr>
              <a:t>湖北</a:t>
            </a:r>
            <a:endParaRPr lang="zh-CN" altLang="en-US" sz="2800">
              <a:solidFill>
                <a:schemeClr val="tx2"/>
              </a:solidFill>
              <a:latin typeface="Arial" panose="020B0604020202020204" pitchFamily="34" charset="0"/>
              <a:ea typeface="黑体" panose="02010609060101010101" pitchFamily="2" charset="-122"/>
            </a:endParaRPr>
          </a:p>
        </p:txBody>
      </p:sp>
      <p:sp>
        <p:nvSpPr>
          <p:cNvPr id="345103" name="文本框 345102"/>
          <p:cNvSpPr txBox="1"/>
          <p:nvPr/>
        </p:nvSpPr>
        <p:spPr>
          <a:xfrm>
            <a:off x="9191625" y="4437063"/>
            <a:ext cx="1476375" cy="521970"/>
          </a:xfrm>
          <a:prstGeom prst="rect">
            <a:avLst/>
          </a:prstGeom>
          <a:solidFill>
            <a:srgbClr val="FEF990"/>
          </a:solidFill>
          <a:ln w="9525">
            <a:noFill/>
          </a:ln>
        </p:spPr>
        <p:txBody>
          <a:bodyPr>
            <a:spAutoFit/>
          </a:bodyPr>
          <a:p>
            <a:pPr>
              <a:buFont typeface="Arial" panose="020B0604020202020204" pitchFamily="34" charset="0"/>
              <a:buNone/>
            </a:pPr>
            <a:r>
              <a:rPr lang="zh-CN" altLang="en-US" sz="2800">
                <a:solidFill>
                  <a:srgbClr val="0000FF"/>
                </a:solidFill>
                <a:latin typeface="Arial" panose="020B0604020202020204" pitchFamily="34" charset="0"/>
                <a:ea typeface="黑体" panose="02010609060101010101" pitchFamily="2" charset="-122"/>
              </a:rPr>
              <a:t>滕王阁</a:t>
            </a:r>
            <a:endParaRPr lang="zh-CN" altLang="en-US" sz="2800">
              <a:solidFill>
                <a:srgbClr val="0000FF"/>
              </a:solidFill>
              <a:latin typeface="Arial" panose="020B0604020202020204" pitchFamily="34" charset="0"/>
              <a:ea typeface="黑体" panose="02010609060101010101" pitchFamily="2" charset="-122"/>
            </a:endParaRPr>
          </a:p>
        </p:txBody>
      </p:sp>
      <p:sp>
        <p:nvSpPr>
          <p:cNvPr id="345104" name="左箭头 345103"/>
          <p:cNvSpPr/>
          <p:nvPr/>
        </p:nvSpPr>
        <p:spPr>
          <a:xfrm>
            <a:off x="8328025" y="4508500"/>
            <a:ext cx="865188" cy="360363"/>
          </a:xfrm>
          <a:prstGeom prst="leftArrow">
            <a:avLst>
              <a:gd name="adj1" fmla="val 50000"/>
              <a:gd name="adj2" fmla="val 60021"/>
            </a:avLst>
          </a:prstGeom>
          <a:solidFill>
            <a:srgbClr val="FEF990"/>
          </a:solidFill>
          <a:ln w="9525" cap="flat" cmpd="sng">
            <a:solidFill>
              <a:schemeClr val="tx1"/>
            </a:solidFill>
            <a:prstDash val="solid"/>
            <a:miter/>
            <a:headEnd type="none" w="med" len="med"/>
            <a:tailEnd type="none" w="med" len="med"/>
          </a:ln>
        </p:spPr>
        <p:txBody>
          <a:bodyPr wrap="none" anchor="ctr"/>
          <a:p>
            <a:pPr algn="ctr">
              <a:buFont typeface="Arial" panose="020B0604020202020204" pitchFamily="34" charset="0"/>
              <a:buNone/>
            </a:pPr>
            <a:endParaRPr sz="1800" b="0" dirty="0">
              <a:solidFill>
                <a:srgbClr val="7BE569"/>
              </a:solidFill>
              <a:latin typeface="Arial" panose="020B0604020202020204" pitchFamily="34" charset="0"/>
            </a:endParaRPr>
          </a:p>
        </p:txBody>
      </p:sp>
      <p:sp>
        <p:nvSpPr>
          <p:cNvPr id="345105" name="矩形 345104"/>
          <p:cNvSpPr/>
          <p:nvPr/>
        </p:nvSpPr>
        <p:spPr>
          <a:xfrm>
            <a:off x="7751763" y="4076700"/>
            <a:ext cx="538480" cy="953135"/>
          </a:xfrm>
          <a:prstGeom prst="rect">
            <a:avLst/>
          </a:prstGeom>
          <a:noFill/>
          <a:ln w="9525">
            <a:noFill/>
          </a:ln>
        </p:spPr>
        <p:txBody>
          <a:bodyPr wrap="none" anchor="t">
            <a:spAutoFit/>
          </a:bodyPr>
          <a:p>
            <a:pPr>
              <a:buFont typeface="Arial" panose="020B0604020202020204" pitchFamily="34" charset="0"/>
              <a:buNone/>
            </a:pPr>
            <a:r>
              <a:rPr lang="zh-CN" altLang="en-US" sz="2800">
                <a:solidFill>
                  <a:srgbClr val="0000FF"/>
                </a:solidFill>
                <a:latin typeface="Arial" panose="020B0604020202020204" pitchFamily="34" charset="0"/>
                <a:ea typeface="黑体" panose="02010609060101010101" pitchFamily="2" charset="-122"/>
              </a:rPr>
              <a:t>江</a:t>
            </a:r>
            <a:endParaRPr lang="zh-CN" altLang="en-US" sz="2800">
              <a:solidFill>
                <a:srgbClr val="0000FF"/>
              </a:solidFill>
              <a:latin typeface="Arial" panose="020B0604020202020204" pitchFamily="34" charset="0"/>
              <a:ea typeface="黑体" panose="02010609060101010101" pitchFamily="2" charset="-122"/>
            </a:endParaRPr>
          </a:p>
          <a:p>
            <a:pPr>
              <a:buFont typeface="Arial" panose="020B0604020202020204" pitchFamily="34" charset="0"/>
              <a:buNone/>
            </a:pPr>
            <a:r>
              <a:rPr lang="zh-CN" altLang="en-US" sz="2800">
                <a:solidFill>
                  <a:srgbClr val="0000FF"/>
                </a:solidFill>
                <a:latin typeface="Arial" panose="020B0604020202020204" pitchFamily="34" charset="0"/>
                <a:ea typeface="黑体" panose="02010609060101010101" pitchFamily="2" charset="-122"/>
              </a:rPr>
              <a:t>西</a:t>
            </a:r>
            <a:endParaRPr lang="zh-CN" altLang="en-US" sz="2800">
              <a:solidFill>
                <a:srgbClr val="0000FF"/>
              </a:solidFill>
              <a:latin typeface="Arial" panose="020B0604020202020204" pitchFamily="34" charset="0"/>
              <a:ea typeface="黑体" panose="02010609060101010101" pitchFamily="2" charset="-122"/>
            </a:endParaRPr>
          </a:p>
        </p:txBody>
      </p:sp>
      <p:sp>
        <p:nvSpPr>
          <p:cNvPr id="345106" name="文本框 345105"/>
          <p:cNvSpPr txBox="1"/>
          <p:nvPr/>
        </p:nvSpPr>
        <p:spPr>
          <a:xfrm>
            <a:off x="4779963" y="5895975"/>
            <a:ext cx="1747837" cy="521970"/>
          </a:xfrm>
          <a:prstGeom prst="rect">
            <a:avLst/>
          </a:prstGeom>
          <a:solidFill>
            <a:srgbClr val="FF0000"/>
          </a:solidFill>
          <a:ln w="9525">
            <a:noFill/>
          </a:ln>
        </p:spPr>
        <p:txBody>
          <a:bodyPr>
            <a:spAutoFit/>
          </a:bodyPr>
          <a:p>
            <a:pPr>
              <a:buFont typeface="Arial" panose="020B0604020202020204" pitchFamily="34" charset="0"/>
              <a:buNone/>
            </a:pPr>
            <a:r>
              <a:rPr lang="zh-CN" altLang="en-US" sz="2800">
                <a:latin typeface="Arial" panose="020B0604020202020204" pitchFamily="34" charset="0"/>
                <a:ea typeface="黑体" panose="02010609060101010101" pitchFamily="2" charset="-122"/>
              </a:rPr>
              <a:t>岳阳楼</a:t>
            </a:r>
            <a:endParaRPr lang="zh-CN" altLang="en-US" sz="2800">
              <a:latin typeface="Arial" panose="020B0604020202020204" pitchFamily="34" charset="0"/>
              <a:ea typeface="黑体" panose="02010609060101010101" pitchFamily="2" charset="-122"/>
            </a:endParaRPr>
          </a:p>
        </p:txBody>
      </p:sp>
      <p:sp>
        <p:nvSpPr>
          <p:cNvPr id="345107" name="右箭头 345106"/>
          <p:cNvSpPr/>
          <p:nvPr/>
        </p:nvSpPr>
        <p:spPr>
          <a:xfrm rot="19438358">
            <a:off x="5697538" y="5141913"/>
            <a:ext cx="1655762" cy="390525"/>
          </a:xfrm>
          <a:prstGeom prst="rightArrow">
            <a:avLst>
              <a:gd name="adj1" fmla="val 50000"/>
              <a:gd name="adj2" fmla="val 105995"/>
            </a:avLst>
          </a:prstGeom>
          <a:solidFill>
            <a:srgbClr val="FF0000"/>
          </a:solidFill>
          <a:ln w="9525" cap="flat" cmpd="sng">
            <a:solidFill>
              <a:schemeClr val="tx1"/>
            </a:solidFill>
            <a:prstDash val="solid"/>
            <a:miter/>
            <a:headEnd type="none" w="med" len="med"/>
            <a:tailEnd type="none" w="med" len="med"/>
          </a:ln>
        </p:spPr>
        <p:txBody>
          <a:bodyPr/>
          <a:p>
            <a:endParaRPr lang="zh-CN" altLang="en-US"/>
          </a:p>
        </p:txBody>
      </p:sp>
      <p:sp>
        <p:nvSpPr>
          <p:cNvPr id="345108" name="矩形 345107"/>
          <p:cNvSpPr/>
          <p:nvPr/>
        </p:nvSpPr>
        <p:spPr>
          <a:xfrm>
            <a:off x="6888163" y="4221163"/>
            <a:ext cx="1079500" cy="521970"/>
          </a:xfrm>
          <a:prstGeom prst="rect">
            <a:avLst/>
          </a:prstGeom>
          <a:noFill/>
          <a:ln w="9525">
            <a:noFill/>
          </a:ln>
        </p:spPr>
        <p:txBody>
          <a:bodyPr>
            <a:spAutoFit/>
          </a:bodyPr>
          <a:p>
            <a:pPr>
              <a:buFont typeface="Arial" panose="020B0604020202020204" pitchFamily="34" charset="0"/>
              <a:buNone/>
            </a:pPr>
            <a:r>
              <a:rPr lang="zh-CN" altLang="en-US" sz="2800">
                <a:latin typeface="Arial" panose="020B0604020202020204" pitchFamily="34" charset="0"/>
                <a:ea typeface="黑体" panose="02010609060101010101" pitchFamily="2" charset="-122"/>
              </a:rPr>
              <a:t>湖南</a:t>
            </a:r>
            <a:endParaRPr lang="zh-CN" altLang="en-US" sz="2800">
              <a:latin typeface="Arial" panose="020B0604020202020204" pitchFamily="34" charset="0"/>
              <a:ea typeface="黑体" panose="02010609060101010101" pitchFamily="2" charset="-122"/>
            </a:endParaRPr>
          </a:p>
        </p:txBody>
      </p:sp>
      <p:sp>
        <p:nvSpPr>
          <p:cNvPr id="345109" name="文本框 345108"/>
          <p:cNvSpPr txBox="1"/>
          <p:nvPr/>
        </p:nvSpPr>
        <p:spPr>
          <a:xfrm>
            <a:off x="1847850" y="117475"/>
            <a:ext cx="8564880" cy="706755"/>
          </a:xfrm>
          <a:prstGeom prst="rect">
            <a:avLst/>
          </a:prstGeom>
          <a:noFill/>
          <a:ln w="9525">
            <a:noFill/>
          </a:ln>
        </p:spPr>
        <p:txBody>
          <a:bodyPr wrap="none" anchor="t">
            <a:spAutoFit/>
          </a:bodyPr>
          <a:p>
            <a:pPr>
              <a:buFont typeface="Arial" panose="020B0604020202020204" pitchFamily="34" charset="0"/>
              <a:buNone/>
            </a:pPr>
            <a:r>
              <a:rPr lang="en-US" altLang="zh-CN" sz="4000">
                <a:solidFill>
                  <a:srgbClr val="FF0066"/>
                </a:solidFill>
                <a:latin typeface="楷体" panose="02010609060101010101" charset="-122"/>
                <a:ea typeface="楷体" panose="02010609060101010101" charset="-122"/>
              </a:rPr>
              <a:t>*</a:t>
            </a:r>
            <a:r>
              <a:rPr lang="zh-CN" altLang="en-US" sz="4000">
                <a:solidFill>
                  <a:srgbClr val="FF0066"/>
                </a:solidFill>
                <a:latin typeface="楷体" panose="02010609060101010101" charset="-122"/>
                <a:ea typeface="楷体" panose="02010609060101010101" charset="-122"/>
              </a:rPr>
              <a:t>你知道这些楼分布在我国哪四个省？</a:t>
            </a:r>
            <a:endParaRPr lang="zh-CN" altLang="en-US" sz="4000">
              <a:solidFill>
                <a:srgbClr val="FF0066"/>
              </a:solidFill>
              <a:latin typeface="楷体" panose="02010609060101010101" charset="-122"/>
              <a:ea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45098"/>
                                        </p:tgtEl>
                                        <p:attrNameLst>
                                          <p:attrName>style.visibility</p:attrName>
                                        </p:attrNameLst>
                                      </p:cBhvr>
                                      <p:to>
                                        <p:strVal val="visible"/>
                                      </p:to>
                                    </p:set>
                                    <p:animEffect transition="in" filter="checkerboard(across)">
                                      <p:cBhvr>
                                        <p:cTn id="7" dur="500"/>
                                        <p:tgtEl>
                                          <p:spTgt spid="34509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45097"/>
                                        </p:tgtEl>
                                        <p:attrNameLst>
                                          <p:attrName>style.visibility</p:attrName>
                                        </p:attrNameLst>
                                      </p:cBhvr>
                                      <p:to>
                                        <p:strVal val="visible"/>
                                      </p:to>
                                    </p:set>
                                    <p:animEffect transition="in" filter="box(in)">
                                      <p:cBhvr>
                                        <p:cTn id="12" dur="500"/>
                                        <p:tgtEl>
                                          <p:spTgt spid="345097"/>
                                        </p:tgtEl>
                                      </p:cBhvr>
                                    </p:animEffect>
                                  </p:childTnLst>
                                </p:cTn>
                              </p:par>
                            </p:childTnLst>
                          </p:cTn>
                        </p:par>
                      </p:childTnLst>
                    </p:cTn>
                  </p:par>
                  <p:par>
                    <p:cTn id="13" fill="hold">
                      <p:stCondLst>
                        <p:cond delay="indefinite"/>
                      </p:stCondLst>
                      <p:childTnLst>
                        <p:par>
                          <p:cTn id="14" fill="hold">
                            <p:stCondLst>
                              <p:cond delay="0"/>
                            </p:stCondLst>
                            <p:childTnLst>
                              <p:par>
                                <p:cTn id="15" presetID="19" presetClass="entr" presetSubtype="10" fill="hold" grpId="0" nodeType="clickEffect">
                                  <p:stCondLst>
                                    <p:cond delay="0"/>
                                  </p:stCondLst>
                                  <p:childTnLst>
                                    <p:set>
                                      <p:cBhvr>
                                        <p:cTn id="16" dur="1" fill="hold">
                                          <p:stCondLst>
                                            <p:cond delay="0"/>
                                          </p:stCondLst>
                                        </p:cTn>
                                        <p:tgtEl>
                                          <p:spTgt spid="345099"/>
                                        </p:tgtEl>
                                        <p:attrNameLst>
                                          <p:attrName>style.visibility</p:attrName>
                                        </p:attrNameLst>
                                      </p:cBhvr>
                                      <p:to>
                                        <p:strVal val="visible"/>
                                      </p:to>
                                    </p:set>
                                    <p:anim calcmode="lin" valueType="num">
                                      <p:cBhvr>
                                        <p:cTn id="17" dur="5000" fill="hold"/>
                                        <p:tgtEl>
                                          <p:spTgt spid="345099"/>
                                        </p:tgtEl>
                                        <p:attrNameLst>
                                          <p:attrName>ppt_w</p:attrName>
                                        </p:attrNameLst>
                                      </p:cBhvr>
                                      <p:tavLst>
                                        <p:tav tm="0" fmla="#ppt_w*sin(2.5*pi*$)">
                                          <p:val>
                                            <p:fltVal val="0.000000"/>
                                          </p:val>
                                        </p:tav>
                                        <p:tav tm="100000">
                                          <p:val>
                                            <p:fltVal val="1.000000"/>
                                          </p:val>
                                        </p:tav>
                                      </p:tavLst>
                                    </p:anim>
                                    <p:anim calcmode="lin" valueType="num">
                                      <p:cBhvr>
                                        <p:cTn id="18" dur="5000" fill="hold"/>
                                        <p:tgtEl>
                                          <p:spTgt spid="345099"/>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345100"/>
                                        </p:tgtEl>
                                        <p:attrNameLst>
                                          <p:attrName>style.visibility</p:attrName>
                                        </p:attrNameLst>
                                      </p:cBhvr>
                                      <p:to>
                                        <p:strVal val="visible"/>
                                      </p:to>
                                    </p:set>
                                    <p:animEffect transition="in" filter="diamond(in)">
                                      <p:cBhvr>
                                        <p:cTn id="23" dur="2000"/>
                                        <p:tgtEl>
                                          <p:spTgt spid="345100"/>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45101"/>
                                        </p:tgtEl>
                                        <p:attrNameLst>
                                          <p:attrName>style.visibility</p:attrName>
                                        </p:attrNameLst>
                                      </p:cBhvr>
                                      <p:to>
                                        <p:strVal val="visible"/>
                                      </p:to>
                                    </p:set>
                                    <p:animEffect transition="in" filter="box(in)">
                                      <p:cBhvr>
                                        <p:cTn id="28" dur="500"/>
                                        <p:tgtEl>
                                          <p:spTgt spid="345101"/>
                                        </p:tgtEl>
                                      </p:cBhvr>
                                    </p:animEffect>
                                  </p:childTnLst>
                                </p:cTn>
                              </p:par>
                            </p:childTnLst>
                          </p:cTn>
                        </p:par>
                      </p:childTnLst>
                    </p:cTn>
                  </p:par>
                  <p:par>
                    <p:cTn id="29" fill="hold">
                      <p:stCondLst>
                        <p:cond delay="indefinite"/>
                      </p:stCondLst>
                      <p:childTnLst>
                        <p:par>
                          <p:cTn id="30" fill="hold">
                            <p:stCondLst>
                              <p:cond delay="0"/>
                            </p:stCondLst>
                            <p:childTnLst>
                              <p:par>
                                <p:cTn id="31" presetID="19" presetClass="entr" presetSubtype="10" fill="hold" grpId="0" nodeType="clickEffect">
                                  <p:stCondLst>
                                    <p:cond delay="0"/>
                                  </p:stCondLst>
                                  <p:childTnLst>
                                    <p:set>
                                      <p:cBhvr>
                                        <p:cTn id="32" dur="1" fill="hold">
                                          <p:stCondLst>
                                            <p:cond delay="0"/>
                                          </p:stCondLst>
                                        </p:cTn>
                                        <p:tgtEl>
                                          <p:spTgt spid="345102"/>
                                        </p:tgtEl>
                                        <p:attrNameLst>
                                          <p:attrName>style.visibility</p:attrName>
                                        </p:attrNameLst>
                                      </p:cBhvr>
                                      <p:to>
                                        <p:strVal val="visible"/>
                                      </p:to>
                                    </p:set>
                                    <p:anim calcmode="lin" valueType="num">
                                      <p:cBhvr>
                                        <p:cTn id="33" dur="5000" fill="hold"/>
                                        <p:tgtEl>
                                          <p:spTgt spid="345102"/>
                                        </p:tgtEl>
                                        <p:attrNameLst>
                                          <p:attrName>ppt_w</p:attrName>
                                        </p:attrNameLst>
                                      </p:cBhvr>
                                      <p:tavLst>
                                        <p:tav tm="0" fmla="#ppt_w*sin(2.5*pi*$)">
                                          <p:val>
                                            <p:fltVal val="0.000000"/>
                                          </p:val>
                                        </p:tav>
                                        <p:tav tm="100000">
                                          <p:val>
                                            <p:fltVal val="1.000000"/>
                                          </p:val>
                                        </p:tav>
                                      </p:tavLst>
                                    </p:anim>
                                    <p:anim calcmode="lin" valueType="num">
                                      <p:cBhvr>
                                        <p:cTn id="34" dur="5000" fill="hold"/>
                                        <p:tgtEl>
                                          <p:spTgt spid="345102"/>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345103"/>
                                        </p:tgtEl>
                                        <p:attrNameLst>
                                          <p:attrName>style.visibility</p:attrName>
                                        </p:attrNameLst>
                                      </p:cBhvr>
                                      <p:to>
                                        <p:strVal val="visible"/>
                                      </p:to>
                                    </p:set>
                                    <p:animEffect transition="in" filter="diamond(in)">
                                      <p:cBhvr>
                                        <p:cTn id="39" dur="2000"/>
                                        <p:tgtEl>
                                          <p:spTgt spid="345103"/>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345104"/>
                                        </p:tgtEl>
                                        <p:attrNameLst>
                                          <p:attrName>style.visibility</p:attrName>
                                        </p:attrNameLst>
                                      </p:cBhvr>
                                      <p:to>
                                        <p:strVal val="visible"/>
                                      </p:to>
                                    </p:set>
                                    <p:animEffect transition="in" filter="box(in)">
                                      <p:cBhvr>
                                        <p:cTn id="44" dur="500"/>
                                        <p:tgtEl>
                                          <p:spTgt spid="345104"/>
                                        </p:tgtEl>
                                      </p:cBhvr>
                                    </p:animEffect>
                                  </p:childTnLst>
                                </p:cTn>
                              </p:par>
                            </p:childTnLst>
                          </p:cTn>
                        </p:par>
                      </p:childTnLst>
                    </p:cTn>
                  </p:par>
                  <p:par>
                    <p:cTn id="45" fill="hold">
                      <p:stCondLst>
                        <p:cond delay="indefinite"/>
                      </p:stCondLst>
                      <p:childTnLst>
                        <p:par>
                          <p:cTn id="46" fill="hold">
                            <p:stCondLst>
                              <p:cond delay="0"/>
                            </p:stCondLst>
                            <p:childTnLst>
                              <p:par>
                                <p:cTn id="47" presetID="19" presetClass="entr" presetSubtype="10" fill="hold" grpId="0" nodeType="clickEffect">
                                  <p:stCondLst>
                                    <p:cond delay="0"/>
                                  </p:stCondLst>
                                  <p:childTnLst>
                                    <p:set>
                                      <p:cBhvr>
                                        <p:cTn id="48" dur="1" fill="hold">
                                          <p:stCondLst>
                                            <p:cond delay="0"/>
                                          </p:stCondLst>
                                        </p:cTn>
                                        <p:tgtEl>
                                          <p:spTgt spid="345105"/>
                                        </p:tgtEl>
                                        <p:attrNameLst>
                                          <p:attrName>style.visibility</p:attrName>
                                        </p:attrNameLst>
                                      </p:cBhvr>
                                      <p:to>
                                        <p:strVal val="visible"/>
                                      </p:to>
                                    </p:set>
                                    <p:anim calcmode="lin" valueType="num">
                                      <p:cBhvr>
                                        <p:cTn id="49" dur="5000" fill="hold"/>
                                        <p:tgtEl>
                                          <p:spTgt spid="345105"/>
                                        </p:tgtEl>
                                        <p:attrNameLst>
                                          <p:attrName>ppt_w</p:attrName>
                                        </p:attrNameLst>
                                      </p:cBhvr>
                                      <p:tavLst>
                                        <p:tav tm="0" fmla="#ppt_w*sin(2.5*pi*$)">
                                          <p:val>
                                            <p:fltVal val="0.000000"/>
                                          </p:val>
                                        </p:tav>
                                        <p:tav tm="100000">
                                          <p:val>
                                            <p:fltVal val="1.000000"/>
                                          </p:val>
                                        </p:tav>
                                      </p:tavLst>
                                    </p:anim>
                                    <p:anim calcmode="lin" valueType="num">
                                      <p:cBhvr>
                                        <p:cTn id="50" dur="5000" fill="hold"/>
                                        <p:tgtEl>
                                          <p:spTgt spid="345105"/>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0" presetClass="entr" presetSubtype="0" fill="hold" grpId="0" nodeType="clickEffect">
                                  <p:stCondLst>
                                    <p:cond delay="0"/>
                                  </p:stCondLst>
                                  <p:childTnLst>
                                    <p:set>
                                      <p:cBhvr>
                                        <p:cTn id="54" dur="1" fill="hold">
                                          <p:stCondLst>
                                            <p:cond delay="0"/>
                                          </p:stCondLst>
                                        </p:cTn>
                                        <p:tgtEl>
                                          <p:spTgt spid="345106"/>
                                        </p:tgtEl>
                                        <p:attrNameLst>
                                          <p:attrName>style.visibility</p:attrName>
                                        </p:attrNameLst>
                                      </p:cBhvr>
                                      <p:to>
                                        <p:strVal val="visible"/>
                                      </p:to>
                                    </p:set>
                                    <p:animEffect transition="in" filter="wedge">
                                      <p:cBhvr>
                                        <p:cTn id="55" dur="2000"/>
                                        <p:tgtEl>
                                          <p:spTgt spid="345106"/>
                                        </p:tgtEl>
                                      </p:cBhvr>
                                    </p:animEffect>
                                  </p:childTnLst>
                                </p:cTn>
                              </p:par>
                            </p:childTnLst>
                          </p:cTn>
                        </p:par>
                      </p:childTnLst>
                    </p:cTn>
                  </p:par>
                  <p:par>
                    <p:cTn id="56" fill="hold">
                      <p:stCondLst>
                        <p:cond delay="indefinite"/>
                      </p:stCondLst>
                      <p:childTnLst>
                        <p:par>
                          <p:cTn id="57" fill="hold">
                            <p:stCondLst>
                              <p:cond delay="0"/>
                            </p:stCondLst>
                            <p:childTnLst>
                              <p:par>
                                <p:cTn id="58" presetID="4" presetClass="entr" presetSubtype="16" fill="hold" nodeType="clickEffect">
                                  <p:stCondLst>
                                    <p:cond delay="0"/>
                                  </p:stCondLst>
                                  <p:childTnLst>
                                    <p:set>
                                      <p:cBhvr>
                                        <p:cTn id="59" dur="1" fill="hold">
                                          <p:stCondLst>
                                            <p:cond delay="0"/>
                                          </p:stCondLst>
                                        </p:cTn>
                                        <p:tgtEl>
                                          <p:spTgt spid="345107"/>
                                        </p:tgtEl>
                                        <p:attrNameLst>
                                          <p:attrName>style.visibility</p:attrName>
                                        </p:attrNameLst>
                                      </p:cBhvr>
                                      <p:to>
                                        <p:strVal val="visible"/>
                                      </p:to>
                                    </p:set>
                                    <p:animEffect transition="in" filter="box(in)">
                                      <p:cBhvr>
                                        <p:cTn id="60" dur="500"/>
                                        <p:tgtEl>
                                          <p:spTgt spid="345107"/>
                                        </p:tgtEl>
                                      </p:cBhvr>
                                    </p:animEffect>
                                  </p:childTnLst>
                                </p:cTn>
                              </p:par>
                            </p:childTnLst>
                          </p:cTn>
                        </p:par>
                      </p:childTnLst>
                    </p:cTn>
                  </p:par>
                  <p:par>
                    <p:cTn id="61" fill="hold">
                      <p:stCondLst>
                        <p:cond delay="indefinite"/>
                      </p:stCondLst>
                      <p:childTnLst>
                        <p:par>
                          <p:cTn id="62" fill="hold">
                            <p:stCondLst>
                              <p:cond delay="0"/>
                            </p:stCondLst>
                            <p:childTnLst>
                              <p:par>
                                <p:cTn id="63" presetID="19" presetClass="entr" presetSubtype="10" fill="hold" grpId="0" nodeType="clickEffect">
                                  <p:stCondLst>
                                    <p:cond delay="0"/>
                                  </p:stCondLst>
                                  <p:childTnLst>
                                    <p:set>
                                      <p:cBhvr>
                                        <p:cTn id="64" dur="1" fill="hold">
                                          <p:stCondLst>
                                            <p:cond delay="0"/>
                                          </p:stCondLst>
                                        </p:cTn>
                                        <p:tgtEl>
                                          <p:spTgt spid="345108"/>
                                        </p:tgtEl>
                                        <p:attrNameLst>
                                          <p:attrName>style.visibility</p:attrName>
                                        </p:attrNameLst>
                                      </p:cBhvr>
                                      <p:to>
                                        <p:strVal val="visible"/>
                                      </p:to>
                                    </p:set>
                                    <p:anim calcmode="lin" valueType="num">
                                      <p:cBhvr>
                                        <p:cTn id="65" dur="5000" fill="hold"/>
                                        <p:tgtEl>
                                          <p:spTgt spid="345108"/>
                                        </p:tgtEl>
                                        <p:attrNameLst>
                                          <p:attrName>ppt_w</p:attrName>
                                        </p:attrNameLst>
                                      </p:cBhvr>
                                      <p:tavLst>
                                        <p:tav tm="0" fmla="#ppt_w*sin(2.5*pi*$)">
                                          <p:val>
                                            <p:fltVal val="0.000000"/>
                                          </p:val>
                                        </p:tav>
                                        <p:tav tm="100000">
                                          <p:val>
                                            <p:fltVal val="1.000000"/>
                                          </p:val>
                                        </p:tav>
                                      </p:tavLst>
                                    </p:anim>
                                    <p:anim calcmode="lin" valueType="num">
                                      <p:cBhvr>
                                        <p:cTn id="66" dur="5000" fill="hold"/>
                                        <p:tgtEl>
                                          <p:spTgt spid="34510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8" grpId="0" bldLvl="0" animBg="1"/>
      <p:bldP spid="345099" grpId="0"/>
      <p:bldP spid="345100" grpId="0" bldLvl="0" animBg="1"/>
      <p:bldP spid="345101" grpId="0" bldLvl="0" animBg="1"/>
      <p:bldP spid="345102" grpId="0"/>
      <p:bldP spid="345103" grpId="0" bldLvl="0" animBg="1"/>
      <p:bldP spid="345104" grpId="0" bldLvl="0" animBg="1"/>
      <p:bldP spid="345105" grpId="0"/>
      <p:bldP spid="345106" grpId="0" bldLvl="0" animBg="1"/>
      <p:bldP spid="34510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8098" name="文本框 388097"/>
          <p:cNvSpPr txBox="1"/>
          <p:nvPr/>
        </p:nvSpPr>
        <p:spPr>
          <a:xfrm>
            <a:off x="1847850" y="333375"/>
            <a:ext cx="8389938" cy="6185535"/>
          </a:xfrm>
          <a:prstGeom prst="rect">
            <a:avLst/>
          </a:prstGeom>
          <a:noFill/>
          <a:ln w="9525">
            <a:noFill/>
          </a:ln>
        </p:spPr>
        <p:txBody>
          <a:bodyPr>
            <a:spAutoFit/>
          </a:bodyPr>
          <a:p>
            <a:pPr>
              <a:buFont typeface="Arial" panose="020B0604020202020204" pitchFamily="34" charset="0"/>
              <a:buNone/>
            </a:pPr>
            <a:r>
              <a:rPr lang="en-US" altLang="zh-CN" sz="1800" b="0" dirty="0">
                <a:solidFill>
                  <a:schemeClr val="tx1"/>
                </a:solidFill>
                <a:latin typeface="Arial" panose="020B0604020202020204" pitchFamily="34" charset="0"/>
              </a:rPr>
              <a:t>              </a:t>
            </a:r>
            <a:r>
              <a:rPr lang="zh-CN" altLang="en-US" sz="3600" b="0" dirty="0">
                <a:solidFill>
                  <a:srgbClr val="000000"/>
                </a:solidFill>
                <a:latin typeface="楷体_GB2312" pitchFamily="49" charset="-122"/>
                <a:ea typeface="楷体_GB2312" pitchFamily="49" charset="-122"/>
              </a:rPr>
              <a:t>予观夫巴陵胜状，在洞庭一湖。衔</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远山，吞长江，浩浩汤汤，横无际涯；</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朝晖夕阴，气象万千；此则岳阳楼之大</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观也，前人之述备矣。然则北通巫峡，</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南极潇湘，迁客骚人，多会于此，览物</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之情，得无异乎？</a:t>
            </a:r>
            <a:r>
              <a:rPr lang="zh-CN" altLang="en-US" sz="3600" b="0" dirty="0">
                <a:solidFill>
                  <a:srgbClr val="000000"/>
                </a:solidFill>
                <a:latin typeface="华文行楷" pitchFamily="2" charset="-122"/>
                <a:ea typeface="华文行楷" pitchFamily="2" charset="-122"/>
              </a:rPr>
              <a:t> </a:t>
            </a:r>
            <a:endParaRPr lang="zh-CN" altLang="en-US" sz="3600" b="0" dirty="0">
              <a:solidFill>
                <a:srgbClr val="000000"/>
              </a:solidFill>
              <a:latin typeface="华文行楷" pitchFamily="2" charset="-122"/>
              <a:ea typeface="华文行楷" pitchFamily="2" charset="-122"/>
            </a:endParaRPr>
          </a:p>
        </p:txBody>
      </p:sp>
      <p:sp>
        <p:nvSpPr>
          <p:cNvPr id="388099" name="椭圆 388098"/>
          <p:cNvSpPr/>
          <p:nvPr/>
        </p:nvSpPr>
        <p:spPr>
          <a:xfrm>
            <a:off x="3863975" y="9810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0" name="椭圆 388099"/>
          <p:cNvSpPr/>
          <p:nvPr/>
        </p:nvSpPr>
        <p:spPr>
          <a:xfrm>
            <a:off x="5303838" y="10525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1" name="椭圆 388100"/>
          <p:cNvSpPr/>
          <p:nvPr/>
        </p:nvSpPr>
        <p:spPr>
          <a:xfrm>
            <a:off x="5808663" y="10525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2" name="椭圆 388101"/>
          <p:cNvSpPr/>
          <p:nvPr/>
        </p:nvSpPr>
        <p:spPr>
          <a:xfrm>
            <a:off x="9409113" y="9810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3" name="椭圆 388102"/>
          <p:cNvSpPr/>
          <p:nvPr/>
        </p:nvSpPr>
        <p:spPr>
          <a:xfrm>
            <a:off x="3503613" y="22050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4" name="椭圆 388103"/>
          <p:cNvSpPr/>
          <p:nvPr/>
        </p:nvSpPr>
        <p:spPr>
          <a:xfrm>
            <a:off x="5375275" y="21336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5" name="椭圆 388104"/>
          <p:cNvSpPr/>
          <p:nvPr/>
        </p:nvSpPr>
        <p:spPr>
          <a:xfrm>
            <a:off x="5880100" y="21336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6" name="椭圆 388105"/>
          <p:cNvSpPr/>
          <p:nvPr/>
        </p:nvSpPr>
        <p:spPr>
          <a:xfrm>
            <a:off x="6311900" y="21336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7" name="椭圆 388106"/>
          <p:cNvSpPr/>
          <p:nvPr/>
        </p:nvSpPr>
        <p:spPr>
          <a:xfrm>
            <a:off x="6743700" y="21336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8" name="椭圆 388107"/>
          <p:cNvSpPr/>
          <p:nvPr/>
        </p:nvSpPr>
        <p:spPr>
          <a:xfrm>
            <a:off x="7680325" y="20605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09" name="椭圆 388108"/>
          <p:cNvSpPr/>
          <p:nvPr/>
        </p:nvSpPr>
        <p:spPr>
          <a:xfrm>
            <a:off x="8543925" y="21336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0" name="椭圆 388109"/>
          <p:cNvSpPr/>
          <p:nvPr/>
        </p:nvSpPr>
        <p:spPr>
          <a:xfrm>
            <a:off x="9048750" y="21336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1" name="椭圆 388110"/>
          <p:cNvSpPr/>
          <p:nvPr/>
        </p:nvSpPr>
        <p:spPr>
          <a:xfrm>
            <a:off x="2566988" y="3284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2" name="椭圆 388111"/>
          <p:cNvSpPr/>
          <p:nvPr/>
        </p:nvSpPr>
        <p:spPr>
          <a:xfrm>
            <a:off x="3503613" y="3284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3" name="椭圆 388112"/>
          <p:cNvSpPr/>
          <p:nvPr/>
        </p:nvSpPr>
        <p:spPr>
          <a:xfrm>
            <a:off x="7175500" y="32131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4" name="椭圆 388113"/>
          <p:cNvSpPr/>
          <p:nvPr/>
        </p:nvSpPr>
        <p:spPr>
          <a:xfrm>
            <a:off x="9409113" y="32131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5" name="椭圆 388114"/>
          <p:cNvSpPr/>
          <p:nvPr/>
        </p:nvSpPr>
        <p:spPr>
          <a:xfrm>
            <a:off x="2135188" y="42211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6" name="椭圆 388115"/>
          <p:cNvSpPr/>
          <p:nvPr/>
        </p:nvSpPr>
        <p:spPr>
          <a:xfrm>
            <a:off x="4943475" y="42211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7" name="椭圆 388116"/>
          <p:cNvSpPr/>
          <p:nvPr/>
        </p:nvSpPr>
        <p:spPr>
          <a:xfrm>
            <a:off x="5303838" y="42211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8" name="椭圆 388117"/>
          <p:cNvSpPr/>
          <p:nvPr/>
        </p:nvSpPr>
        <p:spPr>
          <a:xfrm>
            <a:off x="5735638" y="42211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19" name="椭圆 388118"/>
          <p:cNvSpPr/>
          <p:nvPr/>
        </p:nvSpPr>
        <p:spPr>
          <a:xfrm>
            <a:off x="6672263" y="42211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0" name="椭圆 388119"/>
          <p:cNvSpPr/>
          <p:nvPr/>
        </p:nvSpPr>
        <p:spPr>
          <a:xfrm>
            <a:off x="7175500" y="42211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1" name="椭圆 388120"/>
          <p:cNvSpPr/>
          <p:nvPr/>
        </p:nvSpPr>
        <p:spPr>
          <a:xfrm>
            <a:off x="8040688" y="42211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2" name="椭圆 388121"/>
          <p:cNvSpPr/>
          <p:nvPr/>
        </p:nvSpPr>
        <p:spPr>
          <a:xfrm>
            <a:off x="2566988" y="53736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3" name="椭圆 388122"/>
          <p:cNvSpPr/>
          <p:nvPr/>
        </p:nvSpPr>
        <p:spPr>
          <a:xfrm>
            <a:off x="4367213" y="53736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4" name="椭圆 388123"/>
          <p:cNvSpPr/>
          <p:nvPr/>
        </p:nvSpPr>
        <p:spPr>
          <a:xfrm>
            <a:off x="4800600" y="53736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5" name="椭圆 388124"/>
          <p:cNvSpPr/>
          <p:nvPr/>
        </p:nvSpPr>
        <p:spPr>
          <a:xfrm>
            <a:off x="5303838" y="53006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6" name="椭圆 388125"/>
          <p:cNvSpPr/>
          <p:nvPr/>
        </p:nvSpPr>
        <p:spPr>
          <a:xfrm>
            <a:off x="5808663" y="53006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7" name="椭圆 388126"/>
          <p:cNvSpPr/>
          <p:nvPr/>
        </p:nvSpPr>
        <p:spPr>
          <a:xfrm>
            <a:off x="7104063" y="53736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8" name="椭圆 388127"/>
          <p:cNvSpPr/>
          <p:nvPr/>
        </p:nvSpPr>
        <p:spPr>
          <a:xfrm>
            <a:off x="3503613" y="638175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8129" name="文本框 388128"/>
          <p:cNvSpPr txBox="1"/>
          <p:nvPr/>
        </p:nvSpPr>
        <p:spPr>
          <a:xfrm>
            <a:off x="4224338" y="1125538"/>
            <a:ext cx="792162" cy="368300"/>
          </a:xfrm>
          <a:prstGeom prst="rect">
            <a:avLst/>
          </a:prstGeom>
          <a:noFill/>
          <a:ln w="9525">
            <a:noFill/>
          </a:ln>
        </p:spPr>
        <p:txBody>
          <a:bodyPr>
            <a:spAutoFit/>
          </a:bodyPr>
          <a:p>
            <a:pPr>
              <a:spcBef>
                <a:spcPct val="50000"/>
              </a:spcBef>
              <a:buFont typeface="Arial" panose="020B0604020202020204" pitchFamily="34" charset="0"/>
              <a:buNone/>
            </a:pPr>
            <a:endParaRPr sz="1800" b="0" dirty="0">
              <a:solidFill>
                <a:schemeClr val="tx1"/>
              </a:solidFill>
              <a:latin typeface="Arial" panose="020B0604020202020204" pitchFamily="34" charset="0"/>
            </a:endParaRPr>
          </a:p>
        </p:txBody>
      </p:sp>
      <p:sp>
        <p:nvSpPr>
          <p:cNvPr id="388130" name="文本框 388129"/>
          <p:cNvSpPr txBox="1"/>
          <p:nvPr/>
        </p:nvSpPr>
        <p:spPr>
          <a:xfrm>
            <a:off x="3719513" y="1196975"/>
            <a:ext cx="10080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那</a:t>
            </a:r>
            <a:endParaRPr lang="zh-CN" altLang="en-US" sz="1800" b="0" dirty="0">
              <a:solidFill>
                <a:schemeClr val="tx1"/>
              </a:solidFill>
              <a:latin typeface="Arial" panose="020B0604020202020204" pitchFamily="34" charset="0"/>
            </a:endParaRPr>
          </a:p>
        </p:txBody>
      </p:sp>
      <p:sp>
        <p:nvSpPr>
          <p:cNvPr id="388131" name="文本框 388130"/>
          <p:cNvSpPr txBox="1"/>
          <p:nvPr/>
        </p:nvSpPr>
        <p:spPr>
          <a:xfrm>
            <a:off x="5232400" y="1196975"/>
            <a:ext cx="8636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胜景</a:t>
            </a:r>
            <a:endParaRPr lang="zh-CN" altLang="en-US" sz="1800" b="0" dirty="0">
              <a:solidFill>
                <a:schemeClr val="tx1"/>
              </a:solidFill>
              <a:latin typeface="Arial" panose="020B0604020202020204" pitchFamily="34" charset="0"/>
            </a:endParaRPr>
          </a:p>
        </p:txBody>
      </p:sp>
      <p:sp>
        <p:nvSpPr>
          <p:cNvPr id="388132" name="文本框 388131"/>
          <p:cNvSpPr txBox="1"/>
          <p:nvPr/>
        </p:nvSpPr>
        <p:spPr>
          <a:xfrm>
            <a:off x="8975725" y="1196975"/>
            <a:ext cx="10080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包含</a:t>
            </a:r>
            <a:endParaRPr lang="zh-CN" altLang="en-US" sz="1800" b="0" dirty="0">
              <a:solidFill>
                <a:schemeClr val="tx1"/>
              </a:solidFill>
              <a:latin typeface="Arial" panose="020B0604020202020204" pitchFamily="34" charset="0"/>
            </a:endParaRPr>
          </a:p>
        </p:txBody>
      </p:sp>
      <p:sp>
        <p:nvSpPr>
          <p:cNvPr id="388133" name="文本框 388132"/>
          <p:cNvSpPr txBox="1"/>
          <p:nvPr/>
        </p:nvSpPr>
        <p:spPr>
          <a:xfrm>
            <a:off x="3719513" y="2205038"/>
            <a:ext cx="7921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吞吐</a:t>
            </a:r>
            <a:endParaRPr lang="zh-CN" altLang="en-US" sz="1800" b="0" dirty="0">
              <a:solidFill>
                <a:schemeClr val="tx1"/>
              </a:solidFill>
              <a:latin typeface="Arial" panose="020B0604020202020204" pitchFamily="34" charset="0"/>
            </a:endParaRPr>
          </a:p>
        </p:txBody>
      </p:sp>
      <p:sp>
        <p:nvSpPr>
          <p:cNvPr id="388134" name="文本框 388133"/>
          <p:cNvSpPr txBox="1"/>
          <p:nvPr/>
        </p:nvSpPr>
        <p:spPr>
          <a:xfrm>
            <a:off x="5232400" y="2276475"/>
            <a:ext cx="19446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水波浩荡的样子</a:t>
            </a:r>
            <a:endParaRPr lang="zh-CN" altLang="en-US" sz="1800" b="0" dirty="0">
              <a:solidFill>
                <a:schemeClr val="tx1"/>
              </a:solidFill>
              <a:latin typeface="Arial" panose="020B0604020202020204" pitchFamily="34" charset="0"/>
            </a:endParaRPr>
          </a:p>
        </p:txBody>
      </p:sp>
      <p:sp>
        <p:nvSpPr>
          <p:cNvPr id="388135" name="文本框 388134"/>
          <p:cNvSpPr txBox="1"/>
          <p:nvPr/>
        </p:nvSpPr>
        <p:spPr>
          <a:xfrm>
            <a:off x="7464425" y="2349500"/>
            <a:ext cx="6492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广阔</a:t>
            </a:r>
            <a:endParaRPr lang="zh-CN" altLang="en-US" sz="1800" b="0" dirty="0">
              <a:solidFill>
                <a:schemeClr val="tx1"/>
              </a:solidFill>
              <a:latin typeface="Arial" panose="020B0604020202020204" pitchFamily="34" charset="0"/>
            </a:endParaRPr>
          </a:p>
        </p:txBody>
      </p:sp>
      <p:sp>
        <p:nvSpPr>
          <p:cNvPr id="388136" name="文本框 388135"/>
          <p:cNvSpPr txBox="1"/>
          <p:nvPr/>
        </p:nvSpPr>
        <p:spPr>
          <a:xfrm>
            <a:off x="8688388" y="2276475"/>
            <a:ext cx="10080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边际</a:t>
            </a:r>
            <a:endParaRPr lang="zh-CN" altLang="en-US" sz="1800" b="0" dirty="0">
              <a:solidFill>
                <a:schemeClr val="tx1"/>
              </a:solidFill>
              <a:latin typeface="Arial" panose="020B0604020202020204" pitchFamily="34" charset="0"/>
            </a:endParaRPr>
          </a:p>
        </p:txBody>
      </p:sp>
      <p:sp>
        <p:nvSpPr>
          <p:cNvPr id="388137" name="文本框 388136"/>
          <p:cNvSpPr txBox="1"/>
          <p:nvPr/>
        </p:nvSpPr>
        <p:spPr>
          <a:xfrm>
            <a:off x="1992313" y="3429000"/>
            <a:ext cx="11525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日光</a:t>
            </a:r>
            <a:endParaRPr lang="zh-CN" altLang="en-US" sz="1800" b="0" dirty="0">
              <a:solidFill>
                <a:schemeClr val="tx1"/>
              </a:solidFill>
              <a:latin typeface="Arial" panose="020B0604020202020204" pitchFamily="34" charset="0"/>
            </a:endParaRPr>
          </a:p>
        </p:txBody>
      </p:sp>
      <p:sp>
        <p:nvSpPr>
          <p:cNvPr id="388138" name="文本框 388137"/>
          <p:cNvSpPr txBox="1"/>
          <p:nvPr/>
        </p:nvSpPr>
        <p:spPr>
          <a:xfrm>
            <a:off x="3143250" y="3500438"/>
            <a:ext cx="13684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阴天</a:t>
            </a:r>
            <a:endParaRPr lang="zh-CN" altLang="en-US" sz="1800" b="0" dirty="0">
              <a:solidFill>
                <a:schemeClr val="tx1"/>
              </a:solidFill>
              <a:latin typeface="Arial" panose="020B0604020202020204" pitchFamily="34" charset="0"/>
            </a:endParaRPr>
          </a:p>
        </p:txBody>
      </p:sp>
      <p:sp>
        <p:nvSpPr>
          <p:cNvPr id="388139" name="文本框 388138"/>
          <p:cNvSpPr txBox="1"/>
          <p:nvPr/>
        </p:nvSpPr>
        <p:spPr>
          <a:xfrm>
            <a:off x="6959600" y="3429000"/>
            <a:ext cx="7921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就是</a:t>
            </a:r>
            <a:endParaRPr lang="zh-CN" altLang="en-US" sz="1800" b="0" dirty="0">
              <a:solidFill>
                <a:schemeClr val="tx1"/>
              </a:solidFill>
              <a:latin typeface="Arial" panose="020B0604020202020204" pitchFamily="34" charset="0"/>
            </a:endParaRPr>
          </a:p>
        </p:txBody>
      </p:sp>
      <p:sp>
        <p:nvSpPr>
          <p:cNvPr id="388140" name="文本框 388139"/>
          <p:cNvSpPr txBox="1"/>
          <p:nvPr/>
        </p:nvSpPr>
        <p:spPr>
          <a:xfrm>
            <a:off x="9048750" y="3429000"/>
            <a:ext cx="12239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雄伟景象</a:t>
            </a:r>
            <a:endParaRPr lang="zh-CN" altLang="en-US" sz="1800" b="0" dirty="0">
              <a:solidFill>
                <a:schemeClr val="tx1"/>
              </a:solidFill>
              <a:latin typeface="Arial" panose="020B0604020202020204" pitchFamily="34" charset="0"/>
            </a:endParaRPr>
          </a:p>
        </p:txBody>
      </p:sp>
      <p:sp>
        <p:nvSpPr>
          <p:cNvPr id="388141" name="文本框 388140"/>
          <p:cNvSpPr txBox="1"/>
          <p:nvPr/>
        </p:nvSpPr>
        <p:spPr>
          <a:xfrm>
            <a:off x="3863975" y="4437063"/>
            <a:ext cx="8636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记述</a:t>
            </a:r>
            <a:endParaRPr lang="zh-CN" altLang="en-US" sz="1800" b="0" dirty="0">
              <a:solidFill>
                <a:schemeClr val="tx1"/>
              </a:solidFill>
              <a:latin typeface="Arial" panose="020B0604020202020204" pitchFamily="34" charset="0"/>
            </a:endParaRPr>
          </a:p>
        </p:txBody>
      </p:sp>
      <p:sp>
        <p:nvSpPr>
          <p:cNvPr id="388142" name="文本框 388141"/>
          <p:cNvSpPr txBox="1"/>
          <p:nvPr/>
        </p:nvSpPr>
        <p:spPr>
          <a:xfrm>
            <a:off x="4727575" y="4437063"/>
            <a:ext cx="8651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详细</a:t>
            </a:r>
            <a:endParaRPr lang="zh-CN" altLang="en-US" sz="1800" b="0" dirty="0">
              <a:solidFill>
                <a:schemeClr val="tx1"/>
              </a:solidFill>
              <a:latin typeface="Arial" panose="020B0604020202020204" pitchFamily="34" charset="0"/>
            </a:endParaRPr>
          </a:p>
        </p:txBody>
      </p:sp>
      <p:sp>
        <p:nvSpPr>
          <p:cNvPr id="388143" name="文本框 388142"/>
          <p:cNvSpPr txBox="1"/>
          <p:nvPr/>
        </p:nvSpPr>
        <p:spPr>
          <a:xfrm>
            <a:off x="5735638" y="4437063"/>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了</a:t>
            </a:r>
            <a:endParaRPr lang="zh-CN" altLang="en-US" sz="1800" b="0" dirty="0">
              <a:solidFill>
                <a:schemeClr val="tx1"/>
              </a:solidFill>
              <a:latin typeface="Arial" panose="020B0604020202020204" pitchFamily="34" charset="0"/>
            </a:endParaRPr>
          </a:p>
        </p:txBody>
      </p:sp>
      <p:sp>
        <p:nvSpPr>
          <p:cNvPr id="388144" name="文本框 388143"/>
          <p:cNvSpPr txBox="1"/>
          <p:nvPr/>
        </p:nvSpPr>
        <p:spPr>
          <a:xfrm>
            <a:off x="6456363" y="4437063"/>
            <a:ext cx="13684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然而，那么</a:t>
            </a:r>
            <a:endParaRPr lang="zh-CN" altLang="en-US" sz="1800" b="0" dirty="0">
              <a:solidFill>
                <a:schemeClr val="tx1"/>
              </a:solidFill>
              <a:latin typeface="Arial" panose="020B0604020202020204" pitchFamily="34" charset="0"/>
            </a:endParaRPr>
          </a:p>
        </p:txBody>
      </p:sp>
      <p:sp>
        <p:nvSpPr>
          <p:cNvPr id="388145" name="文本框 388144"/>
          <p:cNvSpPr txBox="1"/>
          <p:nvPr/>
        </p:nvSpPr>
        <p:spPr>
          <a:xfrm>
            <a:off x="7751763" y="4437063"/>
            <a:ext cx="865187"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通向</a:t>
            </a:r>
            <a:endParaRPr lang="zh-CN" altLang="en-US" sz="1800" b="0" dirty="0">
              <a:solidFill>
                <a:schemeClr val="tx1"/>
              </a:solidFill>
              <a:latin typeface="Arial" panose="020B0604020202020204" pitchFamily="34" charset="0"/>
            </a:endParaRPr>
          </a:p>
        </p:txBody>
      </p:sp>
      <p:sp>
        <p:nvSpPr>
          <p:cNvPr id="388146" name="文本框 388145"/>
          <p:cNvSpPr txBox="1"/>
          <p:nvPr/>
        </p:nvSpPr>
        <p:spPr>
          <a:xfrm>
            <a:off x="2351088" y="5516563"/>
            <a:ext cx="7921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尽</a:t>
            </a:r>
            <a:endParaRPr lang="zh-CN" altLang="en-US" sz="1800" b="0" dirty="0">
              <a:solidFill>
                <a:schemeClr val="tx1"/>
              </a:solidFill>
              <a:latin typeface="Arial" panose="020B0604020202020204" pitchFamily="34" charset="0"/>
            </a:endParaRPr>
          </a:p>
        </p:txBody>
      </p:sp>
      <p:sp>
        <p:nvSpPr>
          <p:cNvPr id="388147" name="文本框 388146"/>
          <p:cNvSpPr txBox="1"/>
          <p:nvPr/>
        </p:nvSpPr>
        <p:spPr>
          <a:xfrm>
            <a:off x="3863975" y="5516563"/>
            <a:ext cx="12239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谪迁的人</a:t>
            </a:r>
            <a:endParaRPr lang="zh-CN" altLang="en-US" sz="1800" b="0" dirty="0">
              <a:solidFill>
                <a:schemeClr val="tx1"/>
              </a:solidFill>
              <a:latin typeface="Arial" panose="020B0604020202020204" pitchFamily="34" charset="0"/>
            </a:endParaRPr>
          </a:p>
        </p:txBody>
      </p:sp>
      <p:sp>
        <p:nvSpPr>
          <p:cNvPr id="388148" name="文本框 388147"/>
          <p:cNvSpPr txBox="1"/>
          <p:nvPr/>
        </p:nvSpPr>
        <p:spPr>
          <a:xfrm>
            <a:off x="5303838" y="5516563"/>
            <a:ext cx="7921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诗人</a:t>
            </a:r>
            <a:endParaRPr lang="zh-CN" altLang="en-US" sz="1800" b="0" dirty="0">
              <a:solidFill>
                <a:schemeClr val="tx1"/>
              </a:solidFill>
              <a:latin typeface="Arial" panose="020B0604020202020204" pitchFamily="34" charset="0"/>
            </a:endParaRPr>
          </a:p>
        </p:txBody>
      </p:sp>
      <p:sp>
        <p:nvSpPr>
          <p:cNvPr id="388149" name="文本框 388148"/>
          <p:cNvSpPr txBox="1"/>
          <p:nvPr/>
        </p:nvSpPr>
        <p:spPr>
          <a:xfrm>
            <a:off x="6888163" y="5516563"/>
            <a:ext cx="7207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聚会</a:t>
            </a:r>
            <a:endParaRPr lang="zh-CN" altLang="en-US" sz="1800" b="0" dirty="0">
              <a:solidFill>
                <a:schemeClr val="tx1"/>
              </a:solidFill>
              <a:latin typeface="Arial" panose="020B0604020202020204" pitchFamily="34" charset="0"/>
            </a:endParaRPr>
          </a:p>
        </p:txBody>
      </p:sp>
      <p:sp>
        <p:nvSpPr>
          <p:cNvPr id="388150" name="文本框 388149"/>
          <p:cNvSpPr txBox="1"/>
          <p:nvPr/>
        </p:nvSpPr>
        <p:spPr>
          <a:xfrm>
            <a:off x="5519738" y="6092825"/>
            <a:ext cx="1512887"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可能，大概</a:t>
            </a:r>
            <a:endParaRPr lang="zh-CN" altLang="en-US" sz="1800" b="0" dirty="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80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81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81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81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81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810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81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810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81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8810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8810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8810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8810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8813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8810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8813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8810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8811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8813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88111"/>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8813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88112"/>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8813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88113"/>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38813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88114"/>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88115"/>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88140"/>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38811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388117"/>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388118"/>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388141"/>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388142"/>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388143"/>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388119"/>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388120"/>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388144"/>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388121"/>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388145"/>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388122"/>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388146"/>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388123"/>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388124"/>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388147"/>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388125"/>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388126"/>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388148"/>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388127"/>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388149"/>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388128"/>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childTnLst>
                                    <p:set>
                                      <p:cBhvr>
                                        <p:cTn id="206" dur="1" fill="hold">
                                          <p:stCondLst>
                                            <p:cond delay="0"/>
                                          </p:stCondLst>
                                        </p:cTn>
                                        <p:tgtEl>
                                          <p:spTgt spid="388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099" grpId="0" bldLvl="0" animBg="1"/>
      <p:bldP spid="388100" grpId="0" bldLvl="0" animBg="1"/>
      <p:bldP spid="388101" grpId="0" bldLvl="0" animBg="1"/>
      <p:bldP spid="388102" grpId="0" bldLvl="0" animBg="1"/>
      <p:bldP spid="388103" grpId="0" bldLvl="0" animBg="1"/>
      <p:bldP spid="388104" grpId="0" bldLvl="0" animBg="1"/>
      <p:bldP spid="388105" grpId="0" bldLvl="0" animBg="1"/>
      <p:bldP spid="388106" grpId="0" bldLvl="0" animBg="1"/>
      <p:bldP spid="388107" grpId="0" bldLvl="0" animBg="1"/>
      <p:bldP spid="388108" grpId="0" bldLvl="0" animBg="1"/>
      <p:bldP spid="388109" grpId="0" bldLvl="0" animBg="1"/>
      <p:bldP spid="388110" grpId="0" bldLvl="0" animBg="1"/>
      <p:bldP spid="388111" grpId="0" bldLvl="0" animBg="1"/>
      <p:bldP spid="388112" grpId="0" bldLvl="0" animBg="1"/>
      <p:bldP spid="388113" grpId="0" bldLvl="0" animBg="1"/>
      <p:bldP spid="388114" grpId="0" bldLvl="0" animBg="1"/>
      <p:bldP spid="388115" grpId="0" bldLvl="0" animBg="1"/>
      <p:bldP spid="388116" grpId="0" bldLvl="0" animBg="1"/>
      <p:bldP spid="388117" grpId="0" bldLvl="0" animBg="1"/>
      <p:bldP spid="388118" grpId="0" bldLvl="0" animBg="1"/>
      <p:bldP spid="388119" grpId="0" bldLvl="0" animBg="1"/>
      <p:bldP spid="388120" grpId="0" bldLvl="0" animBg="1"/>
      <p:bldP spid="388121" grpId="0" bldLvl="0" animBg="1"/>
      <p:bldP spid="388122" grpId="0" bldLvl="0" animBg="1"/>
      <p:bldP spid="388123" grpId="0" bldLvl="0" animBg="1"/>
      <p:bldP spid="388124" grpId="0" bldLvl="0" animBg="1"/>
      <p:bldP spid="388125" grpId="0" bldLvl="0" animBg="1"/>
      <p:bldP spid="388126" grpId="0" bldLvl="0" animBg="1"/>
      <p:bldP spid="388127" grpId="0" bldLvl="0" animBg="1"/>
      <p:bldP spid="388128" grpId="0" bldLvl="0" animBg="1"/>
      <p:bldP spid="388130" grpId="0"/>
      <p:bldP spid="388131" grpId="0"/>
      <p:bldP spid="388132" grpId="0"/>
      <p:bldP spid="388133" grpId="0"/>
      <p:bldP spid="388134" grpId="0"/>
      <p:bldP spid="388135" grpId="0"/>
      <p:bldP spid="388136" grpId="0"/>
      <p:bldP spid="388137" grpId="0"/>
      <p:bldP spid="388138" grpId="0"/>
      <p:bldP spid="388139" grpId="0"/>
      <p:bldP spid="388140" grpId="0"/>
      <p:bldP spid="388141" grpId="0"/>
      <p:bldP spid="388142" grpId="0"/>
      <p:bldP spid="388143" grpId="0"/>
      <p:bldP spid="388144" grpId="0"/>
      <p:bldP spid="388145" grpId="0"/>
      <p:bldP spid="388146" grpId="0"/>
      <p:bldP spid="388147" grpId="0"/>
      <p:bldP spid="388148" grpId="0"/>
      <p:bldP spid="388149" grpId="0"/>
      <p:bldP spid="3881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3218" name="Text Box 2"/>
          <p:cNvSpPr txBox="1"/>
          <p:nvPr/>
        </p:nvSpPr>
        <p:spPr>
          <a:xfrm>
            <a:off x="1881188" y="1071563"/>
            <a:ext cx="8501062" cy="5080000"/>
          </a:xfrm>
          <a:prstGeom prst="rect">
            <a:avLst/>
          </a:prstGeom>
          <a:solidFill>
            <a:schemeClr val="bg1">
              <a:alpha val="25999"/>
            </a:schemeClr>
          </a:solidFill>
          <a:ln w="9525">
            <a:noFill/>
          </a:ln>
        </p:spPr>
        <p:txBody>
          <a:bodyPr lIns="90170" tIns="46990" rIns="90170" bIns="46990">
            <a:spAutoFit/>
          </a:bodyPr>
          <a:p>
            <a:pPr>
              <a:spcBef>
                <a:spcPct val="50000"/>
              </a:spcBef>
              <a:buFont typeface="Arial" panose="020B0604020202020204" pitchFamily="34" charset="0"/>
              <a:buNone/>
            </a:pPr>
            <a:r>
              <a:rPr lang="en-US" altLang="zh-CN" b="0" dirty="0">
                <a:solidFill>
                  <a:schemeClr val="tx1"/>
                </a:solidFill>
                <a:latin typeface="Calibri" panose="020F0502020204030204" charset="0"/>
              </a:rPr>
              <a:t>        </a:t>
            </a:r>
            <a:r>
              <a:rPr lang="zh-CN" altLang="en-US" sz="3600" b="0" dirty="0">
                <a:solidFill>
                  <a:schemeClr val="tx1"/>
                </a:solidFill>
                <a:latin typeface="Calibri" panose="020F0502020204030204" charset="0"/>
              </a:rPr>
              <a:t>我看那巴陵郡的美景，全在洞庭湖上。它包含着远方的山脉，吞吐着长江的水流，浩浩荡荡，宽阔无边；早晴晚阴变化，景象千变万化。这是岳阳楼盛大壮观的景象，前人的记述（已经）很详尽了。既然这样，那么这里北面通向巫峡，南面直到潇水湘水，被贬的政客和诗人，大多在这里聚会，看了自然景物而触发的感情，怎能不有所不同呢？</a:t>
            </a:r>
            <a:endParaRPr lang="zh-CN" altLang="en-US" sz="3600" b="0" dirty="0">
              <a:solidFill>
                <a:schemeClr val="tx1"/>
              </a:solidFill>
              <a:latin typeface="Calibri" panose="020F0502020204030204" charset="0"/>
            </a:endParaRPr>
          </a:p>
        </p:txBody>
      </p:sp>
      <p:sp>
        <p:nvSpPr>
          <p:cNvPr id="393219" name="TextBox 2"/>
          <p:cNvSpPr txBox="1"/>
          <p:nvPr/>
        </p:nvSpPr>
        <p:spPr>
          <a:xfrm>
            <a:off x="1952625" y="214313"/>
            <a:ext cx="3929063" cy="829945"/>
          </a:xfrm>
          <a:prstGeom prst="rect">
            <a:avLst/>
          </a:prstGeom>
          <a:noFill/>
          <a:ln w="9525">
            <a:noFill/>
          </a:ln>
        </p:spPr>
        <p:txBody>
          <a:bodyPr>
            <a:spAutoFit/>
          </a:bodyPr>
          <a:p>
            <a:pPr>
              <a:buFont typeface="Arial" panose="020B0604020202020204" pitchFamily="34" charset="0"/>
              <a:buNone/>
            </a:pPr>
            <a:r>
              <a:rPr lang="zh-CN" altLang="en-US" sz="4800" b="0" dirty="0">
                <a:solidFill>
                  <a:srgbClr val="CC0099"/>
                </a:solidFill>
                <a:latin typeface="宋体" panose="02010600030101010101" pitchFamily="2" charset="-122"/>
              </a:rPr>
              <a:t>第二段译文：</a:t>
            </a:r>
            <a:endParaRPr lang="zh-CN" altLang="en-US" sz="4800" b="0" dirty="0">
              <a:solidFill>
                <a:srgbClr val="CC0099"/>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93218"/>
                                        </p:tgtEl>
                                        <p:attrNameLst>
                                          <p:attrName>style.visibility</p:attrName>
                                        </p:attrNameLst>
                                      </p:cBhvr>
                                      <p:to>
                                        <p:strVal val="visible"/>
                                      </p:to>
                                    </p:set>
                                    <p:anim calcmode="discrete" valueType="clr">
                                      <p:cBhvr override="childStyle">
                                        <p:cTn id="7" dur="80"/>
                                        <p:tgtEl>
                                          <p:spTgt spid="39321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93218"/>
                                        </p:tgtEl>
                                        <p:attrNameLst>
                                          <p:attrName>fillcolor</p:attrName>
                                        </p:attrNameLst>
                                      </p:cBhvr>
                                      <p:tavLst>
                                        <p:tav tm="0">
                                          <p:val>
                                            <p:clrVal>
                                              <a:schemeClr val="accent2"/>
                                            </p:clrVal>
                                          </p:val>
                                        </p:tav>
                                        <p:tav tm="50000">
                                          <p:val>
                                            <p:clrVal>
                                              <a:schemeClr val="hlink"/>
                                            </p:clrVal>
                                          </p:val>
                                        </p:tav>
                                      </p:tavLst>
                                    </p:anim>
                                    <p:set>
                                      <p:cBhvr>
                                        <p:cTn id="9" dur="80"/>
                                        <p:tgtEl>
                                          <p:spTgt spid="39321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1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68290" name="组合 268289"/>
          <p:cNvGrpSpPr/>
          <p:nvPr/>
        </p:nvGrpSpPr>
        <p:grpSpPr>
          <a:xfrm>
            <a:off x="1524000" y="2606675"/>
            <a:ext cx="9144000" cy="1616075"/>
            <a:chOff x="0" y="939"/>
            <a:chExt cx="5760" cy="1018"/>
          </a:xfrm>
        </p:grpSpPr>
        <p:sp>
          <p:nvSpPr>
            <p:cNvPr id="268291" name="矩形 268290"/>
            <p:cNvSpPr/>
            <p:nvPr/>
          </p:nvSpPr>
          <p:spPr>
            <a:xfrm>
              <a:off x="0" y="939"/>
              <a:ext cx="5760" cy="939"/>
            </a:xfrm>
            <a:prstGeom prst="rect">
              <a:avLst/>
            </a:prstGeom>
            <a:noFill/>
            <a:ln w="9525">
              <a:noFill/>
            </a:ln>
          </p:spPr>
          <p:txBody>
            <a:bodyPr/>
            <a:p>
              <a:endParaRPr lang="zh-CN" altLang="en-US"/>
            </a:p>
          </p:txBody>
        </p:sp>
        <p:grpSp>
          <p:nvGrpSpPr>
            <p:cNvPr id="268292" name="组合 268291"/>
            <p:cNvGrpSpPr/>
            <p:nvPr/>
          </p:nvGrpSpPr>
          <p:grpSpPr>
            <a:xfrm>
              <a:off x="0" y="939"/>
              <a:ext cx="5760" cy="1018"/>
              <a:chOff x="0" y="1277"/>
              <a:chExt cx="5760" cy="1018"/>
            </a:xfrm>
          </p:grpSpPr>
          <p:sp>
            <p:nvSpPr>
              <p:cNvPr id="268293" name="矩形 268292"/>
              <p:cNvSpPr/>
              <p:nvPr/>
            </p:nvSpPr>
            <p:spPr>
              <a:xfrm>
                <a:off x="0" y="1277"/>
                <a:ext cx="5299" cy="338"/>
              </a:xfrm>
              <a:prstGeom prst="rect">
                <a:avLst/>
              </a:prstGeom>
              <a:noFill/>
              <a:ln w="9525">
                <a:noFill/>
              </a:ln>
            </p:spPr>
            <p:txBody>
              <a:bodyPr/>
              <a:p>
                <a:endParaRPr lang="zh-CN" altLang="en-US"/>
              </a:p>
            </p:txBody>
          </p:sp>
          <p:sp>
            <p:nvSpPr>
              <p:cNvPr id="268294" name="矩形 268293"/>
              <p:cNvSpPr/>
              <p:nvPr/>
            </p:nvSpPr>
            <p:spPr>
              <a:xfrm>
                <a:off x="0" y="1277"/>
                <a:ext cx="5760" cy="1018"/>
              </a:xfrm>
              <a:prstGeom prst="rect">
                <a:avLst/>
              </a:prstGeom>
              <a:noFill/>
              <a:ln w="9525">
                <a:noFill/>
              </a:ln>
            </p:spPr>
            <p:txBody>
              <a:bodyPr/>
              <a:p>
                <a:pPr algn="ctr">
                  <a:buClr>
                    <a:schemeClr val="bg1"/>
                  </a:buClr>
                </a:pPr>
                <a:r>
                  <a:rPr lang="en-US" altLang="zh-CN" sz="900" b="0" dirty="0">
                    <a:solidFill>
                      <a:schemeClr val="tx1"/>
                    </a:solidFill>
                    <a:latin typeface="Times New Roman" panose="02020603050405020304" pitchFamily="18" charset="0"/>
                    <a:ea typeface="_x000B__x000C_" pitchFamily="2" charset="-122"/>
                  </a:rPr>
                  <a:t>  </a:t>
                </a:r>
                <a:r>
                  <a:rPr lang="en-US" altLang="zh-CN" sz="10000" b="0" dirty="0">
                    <a:solidFill>
                      <a:schemeClr val="tx1"/>
                    </a:solidFill>
                    <a:latin typeface="Times New Roman" panose="02020603050405020304" pitchFamily="18" charset="0"/>
                    <a:ea typeface="_x000B__x000C_" pitchFamily="2" charset="-122"/>
                  </a:rPr>
                  <a:t> </a:t>
                </a:r>
                <a:r>
                  <a:rPr lang="en-US" altLang="zh-CN" sz="900" b="0" dirty="0">
                    <a:solidFill>
                      <a:schemeClr val="tx1"/>
                    </a:solidFill>
                    <a:latin typeface="Times New Roman" panose="02020603050405020304" pitchFamily="18" charset="0"/>
                    <a:ea typeface="_x000B__x000C_" pitchFamily="2" charset="-122"/>
                  </a:rPr>
                  <a:t>                                                   </a:t>
                </a:r>
                <a:endParaRPr lang="en-US" altLang="zh-CN" sz="900" b="0" dirty="0">
                  <a:solidFill>
                    <a:schemeClr val="tx1"/>
                  </a:solidFill>
                  <a:latin typeface="Times New Roman" panose="02020603050405020304" pitchFamily="18" charset="0"/>
                  <a:ea typeface="_x000B__x000C_" pitchFamily="2" charset="-122"/>
                </a:endParaRPr>
              </a:p>
            </p:txBody>
          </p:sp>
        </p:grpSp>
      </p:grpSp>
      <p:grpSp>
        <p:nvGrpSpPr>
          <p:cNvPr id="268295" name="组合 268294"/>
          <p:cNvGrpSpPr/>
          <p:nvPr/>
        </p:nvGrpSpPr>
        <p:grpSpPr>
          <a:xfrm>
            <a:off x="1524000" y="2582863"/>
            <a:ext cx="9144000" cy="1662112"/>
            <a:chOff x="0" y="939"/>
            <a:chExt cx="5760" cy="1047"/>
          </a:xfrm>
        </p:grpSpPr>
        <p:sp>
          <p:nvSpPr>
            <p:cNvPr id="268296" name="矩形 268295"/>
            <p:cNvSpPr/>
            <p:nvPr/>
          </p:nvSpPr>
          <p:spPr>
            <a:xfrm>
              <a:off x="0" y="939"/>
              <a:ext cx="5760" cy="939"/>
            </a:xfrm>
            <a:prstGeom prst="rect">
              <a:avLst/>
            </a:prstGeom>
            <a:noFill/>
            <a:ln w="9525">
              <a:noFill/>
            </a:ln>
          </p:spPr>
          <p:txBody>
            <a:bodyPr/>
            <a:p>
              <a:endParaRPr lang="zh-CN" altLang="en-US"/>
            </a:p>
          </p:txBody>
        </p:sp>
        <p:grpSp>
          <p:nvGrpSpPr>
            <p:cNvPr id="268297" name="组合 268296"/>
            <p:cNvGrpSpPr/>
            <p:nvPr/>
          </p:nvGrpSpPr>
          <p:grpSpPr>
            <a:xfrm>
              <a:off x="0" y="939"/>
              <a:ext cx="5760" cy="1047"/>
              <a:chOff x="0" y="1305"/>
              <a:chExt cx="5760" cy="1047"/>
            </a:xfrm>
          </p:grpSpPr>
          <p:sp>
            <p:nvSpPr>
              <p:cNvPr id="268298" name="矩形 268297"/>
              <p:cNvSpPr/>
              <p:nvPr/>
            </p:nvSpPr>
            <p:spPr>
              <a:xfrm>
                <a:off x="0" y="1305"/>
                <a:ext cx="5299" cy="366"/>
              </a:xfrm>
              <a:prstGeom prst="rect">
                <a:avLst/>
              </a:prstGeom>
              <a:noFill/>
              <a:ln w="9525">
                <a:noFill/>
              </a:ln>
            </p:spPr>
            <p:txBody>
              <a:bodyPr/>
              <a:p>
                <a:endParaRPr lang="zh-CN" altLang="en-US"/>
              </a:p>
            </p:txBody>
          </p:sp>
          <p:sp>
            <p:nvSpPr>
              <p:cNvPr id="268299" name="矩形 268298"/>
              <p:cNvSpPr/>
              <p:nvPr/>
            </p:nvSpPr>
            <p:spPr>
              <a:xfrm>
                <a:off x="0" y="1305"/>
                <a:ext cx="5760" cy="1047"/>
              </a:xfrm>
              <a:prstGeom prst="rect">
                <a:avLst/>
              </a:prstGeom>
              <a:noFill/>
              <a:ln w="9525">
                <a:noFill/>
              </a:ln>
            </p:spPr>
            <p:txBody>
              <a:bodyPr/>
              <a:p>
                <a:pPr algn="ctr">
                  <a:buClr>
                    <a:schemeClr val="bg1"/>
                  </a:buClr>
                </a:pPr>
                <a:r>
                  <a:rPr lang="en-US" altLang="zh-CN" sz="900" b="0" dirty="0">
                    <a:solidFill>
                      <a:schemeClr val="tx1"/>
                    </a:solidFill>
                    <a:latin typeface="Times New Roman" panose="02020603050405020304" pitchFamily="18" charset="0"/>
                    <a:ea typeface="_x000B__x000C_" pitchFamily="2" charset="-122"/>
                  </a:rPr>
                  <a:t>  </a:t>
                </a:r>
                <a:r>
                  <a:rPr lang="en-US" altLang="zh-CN" sz="10300" b="0" dirty="0">
                    <a:solidFill>
                      <a:schemeClr val="tx1"/>
                    </a:solidFill>
                    <a:latin typeface="Times New Roman" panose="02020603050405020304" pitchFamily="18" charset="0"/>
                    <a:ea typeface="_x000B__x000C_" pitchFamily="2" charset="-122"/>
                  </a:rPr>
                  <a:t> </a:t>
                </a:r>
                <a:r>
                  <a:rPr lang="en-US" altLang="zh-CN" sz="900" b="0" dirty="0">
                    <a:solidFill>
                      <a:schemeClr val="tx1"/>
                    </a:solidFill>
                    <a:latin typeface="Times New Roman" panose="02020603050405020304" pitchFamily="18" charset="0"/>
                    <a:ea typeface="_x000B__x000C_" pitchFamily="2" charset="-122"/>
                  </a:rPr>
                  <a:t>                                                   </a:t>
                </a:r>
                <a:endParaRPr lang="en-US" altLang="zh-CN" sz="900" b="0" dirty="0">
                  <a:solidFill>
                    <a:schemeClr val="tx1"/>
                  </a:solidFill>
                  <a:latin typeface="Times New Roman" panose="02020603050405020304" pitchFamily="18" charset="0"/>
                  <a:ea typeface="_x000B__x000C_" pitchFamily="2" charset="-122"/>
                </a:endParaRPr>
              </a:p>
            </p:txBody>
          </p:sp>
        </p:grpSp>
      </p:grpSp>
      <p:pic>
        <p:nvPicPr>
          <p:cNvPr id="268300" name="图片 268299" descr="15"/>
          <p:cNvPicPr>
            <a:picLocks noChangeAspect="1"/>
          </p:cNvPicPr>
          <p:nvPr/>
        </p:nvPicPr>
        <p:blipFill>
          <a:blip r:embed="rId1"/>
          <a:stretch>
            <a:fillRect/>
          </a:stretch>
        </p:blipFill>
        <p:spPr>
          <a:xfrm>
            <a:off x="6705600" y="838200"/>
            <a:ext cx="3132138" cy="3521075"/>
          </a:xfrm>
          <a:prstGeom prst="rect">
            <a:avLst/>
          </a:prstGeom>
          <a:noFill/>
          <a:ln w="9525">
            <a:noFill/>
          </a:ln>
        </p:spPr>
      </p:pic>
      <p:sp>
        <p:nvSpPr>
          <p:cNvPr id="268301" name="文本框 268300"/>
          <p:cNvSpPr txBox="1"/>
          <p:nvPr/>
        </p:nvSpPr>
        <p:spPr>
          <a:xfrm>
            <a:off x="1992313" y="692150"/>
            <a:ext cx="4248150" cy="368300"/>
          </a:xfrm>
          <a:prstGeom prst="rect">
            <a:avLst/>
          </a:prstGeom>
          <a:noFill/>
          <a:ln w="9525">
            <a:noFill/>
          </a:ln>
        </p:spPr>
        <p:txBody>
          <a:bodyPr>
            <a:spAutoFit/>
          </a:bodyPr>
          <a:p>
            <a:pPr>
              <a:spcBef>
                <a:spcPct val="50000"/>
              </a:spcBef>
            </a:pPr>
            <a:r>
              <a:rPr lang="zh-CN" altLang="en-US" dirty="0">
                <a:solidFill>
                  <a:srgbClr val="000000"/>
                </a:solidFill>
                <a:latin typeface="Arial" panose="020B0604020202020204" pitchFamily="34" charset="0"/>
                <a:ea typeface="楷体_GB2312" pitchFamily="49" charset="-122"/>
              </a:rPr>
              <a:t>这段写览物之人看到了什么景物？</a:t>
            </a:r>
            <a:endParaRPr lang="zh-CN" altLang="en-US" dirty="0">
              <a:solidFill>
                <a:srgbClr val="000000"/>
              </a:solidFill>
              <a:latin typeface="Arial" panose="020B0604020202020204" pitchFamily="34" charset="0"/>
              <a:ea typeface="楷体_GB2312" pitchFamily="49" charset="-122"/>
            </a:endParaRPr>
          </a:p>
        </p:txBody>
      </p:sp>
      <p:sp>
        <p:nvSpPr>
          <p:cNvPr id="268302" name="文本框 268301"/>
          <p:cNvSpPr txBox="1"/>
          <p:nvPr/>
        </p:nvSpPr>
        <p:spPr>
          <a:xfrm>
            <a:off x="2351088" y="2205038"/>
            <a:ext cx="2952750" cy="583565"/>
          </a:xfrm>
          <a:prstGeom prst="rect">
            <a:avLst/>
          </a:prstGeom>
          <a:noFill/>
          <a:ln w="9525">
            <a:noFill/>
          </a:ln>
        </p:spPr>
        <p:txBody>
          <a:bodyPr>
            <a:spAutoFit/>
          </a:bodyPr>
          <a:p>
            <a:pPr>
              <a:spcBef>
                <a:spcPct val="50000"/>
              </a:spcBef>
            </a:pPr>
            <a:r>
              <a:rPr lang="zh-CN" altLang="en-US" sz="3200" dirty="0">
                <a:solidFill>
                  <a:schemeClr val="tx1"/>
                </a:solidFill>
                <a:latin typeface="Arial" panose="020B0604020202020204" pitchFamily="34" charset="0"/>
                <a:ea typeface="楷体_GB2312" pitchFamily="49" charset="-122"/>
              </a:rPr>
              <a:t>洞庭湖之景</a:t>
            </a:r>
            <a:endParaRPr lang="zh-CN" altLang="en-US" sz="3200" dirty="0">
              <a:solidFill>
                <a:schemeClr val="tx1"/>
              </a:solidFill>
              <a:latin typeface="Arial" panose="020B0604020202020204" pitchFamily="34" charset="0"/>
              <a:ea typeface="楷体_GB2312" pitchFamily="49" charset="-122"/>
            </a:endParaRPr>
          </a:p>
        </p:txBody>
      </p:sp>
      <p:sp>
        <p:nvSpPr>
          <p:cNvPr id="268303" name="文本框 268302"/>
          <p:cNvSpPr txBox="1"/>
          <p:nvPr/>
        </p:nvSpPr>
        <p:spPr>
          <a:xfrm>
            <a:off x="2135188" y="3141663"/>
            <a:ext cx="3744912" cy="1076325"/>
          </a:xfrm>
          <a:prstGeom prst="rect">
            <a:avLst/>
          </a:prstGeom>
          <a:noFill/>
          <a:ln w="9525">
            <a:noFill/>
          </a:ln>
        </p:spPr>
        <p:txBody>
          <a:bodyPr>
            <a:spAutoFit/>
          </a:bodyPr>
          <a:p>
            <a:pPr>
              <a:spcBef>
                <a:spcPct val="50000"/>
              </a:spcBef>
            </a:pPr>
            <a:r>
              <a:rPr lang="zh-CN" altLang="en-US" sz="3200" dirty="0">
                <a:solidFill>
                  <a:srgbClr val="000000"/>
                </a:solidFill>
                <a:latin typeface="Arial" panose="020B0604020202020204" pitchFamily="34" charset="0"/>
                <a:ea typeface="楷体_GB2312" pitchFamily="49" charset="-122"/>
              </a:rPr>
              <a:t>他们看到的洞庭湖之景有哪些特征？</a:t>
            </a:r>
            <a:endParaRPr lang="zh-CN" altLang="en-US" sz="3200" dirty="0">
              <a:solidFill>
                <a:srgbClr val="000000"/>
              </a:solidFill>
              <a:latin typeface="Arial" panose="020B0604020202020204" pitchFamily="34" charset="0"/>
              <a:ea typeface="楷体_GB2312" pitchFamily="49" charset="-122"/>
            </a:endParaRPr>
          </a:p>
        </p:txBody>
      </p:sp>
      <p:sp>
        <p:nvSpPr>
          <p:cNvPr id="268304" name="文本框 268303"/>
          <p:cNvSpPr txBox="1"/>
          <p:nvPr/>
        </p:nvSpPr>
        <p:spPr>
          <a:xfrm>
            <a:off x="2208213" y="4724400"/>
            <a:ext cx="3671887" cy="1322070"/>
          </a:xfrm>
          <a:prstGeom prst="rect">
            <a:avLst/>
          </a:prstGeom>
          <a:noFill/>
          <a:ln w="9525">
            <a:noFill/>
          </a:ln>
        </p:spPr>
        <p:txBody>
          <a:bodyPr>
            <a:spAutoFit/>
          </a:bodyPr>
          <a:p>
            <a:pPr>
              <a:spcBef>
                <a:spcPct val="50000"/>
              </a:spcBef>
            </a:pPr>
            <a:r>
              <a:rPr lang="en-US" altLang="zh-CN" sz="2000" dirty="0">
                <a:solidFill>
                  <a:srgbClr val="000000"/>
                </a:solidFill>
                <a:latin typeface="Arial" panose="020B0604020202020204" pitchFamily="34" charset="0"/>
              </a:rPr>
              <a:t>1</a:t>
            </a:r>
            <a:r>
              <a:rPr lang="zh-CN" altLang="en-US" sz="2000" dirty="0">
                <a:solidFill>
                  <a:srgbClr val="000000"/>
                </a:solidFill>
                <a:latin typeface="Arial" panose="020B0604020202020204" pitchFamily="34" charset="0"/>
              </a:rPr>
              <a:t>、气势宏大</a:t>
            </a:r>
            <a:endParaRPr lang="zh-CN" altLang="en-US" sz="2000" dirty="0">
              <a:solidFill>
                <a:srgbClr val="000000"/>
              </a:solidFill>
              <a:latin typeface="Arial" panose="020B0604020202020204" pitchFamily="34" charset="0"/>
            </a:endParaRPr>
          </a:p>
          <a:p>
            <a:pPr>
              <a:spcBef>
                <a:spcPct val="50000"/>
              </a:spcBef>
            </a:pPr>
            <a:r>
              <a:rPr lang="en-US" altLang="zh-CN" sz="2000" dirty="0">
                <a:solidFill>
                  <a:srgbClr val="000000"/>
                </a:solidFill>
                <a:latin typeface="Arial" panose="020B0604020202020204" pitchFamily="34" charset="0"/>
              </a:rPr>
              <a:t>2</a:t>
            </a:r>
            <a:r>
              <a:rPr lang="zh-CN" altLang="en-US" sz="2000" dirty="0">
                <a:solidFill>
                  <a:srgbClr val="000000"/>
                </a:solidFill>
                <a:latin typeface="Arial" panose="020B0604020202020204" pitchFamily="34" charset="0"/>
              </a:rPr>
              <a:t>、气象变化多端</a:t>
            </a:r>
            <a:endParaRPr lang="zh-CN" altLang="en-US" sz="2000" dirty="0">
              <a:solidFill>
                <a:srgbClr val="000000"/>
              </a:solidFill>
              <a:latin typeface="Arial" panose="020B0604020202020204" pitchFamily="34" charset="0"/>
            </a:endParaRPr>
          </a:p>
          <a:p>
            <a:pPr>
              <a:spcBef>
                <a:spcPct val="50000"/>
              </a:spcBef>
            </a:pPr>
            <a:r>
              <a:rPr lang="en-US" altLang="zh-CN" sz="2000" dirty="0">
                <a:solidFill>
                  <a:srgbClr val="000000"/>
                </a:solidFill>
                <a:latin typeface="Arial" panose="020B0604020202020204" pitchFamily="34" charset="0"/>
              </a:rPr>
              <a:t>3</a:t>
            </a:r>
            <a:r>
              <a:rPr lang="zh-CN" altLang="en-US" sz="2000" dirty="0">
                <a:solidFill>
                  <a:srgbClr val="000000"/>
                </a:solidFill>
                <a:latin typeface="Arial" panose="020B0604020202020204" pitchFamily="34" charset="0"/>
              </a:rPr>
              <a:t>、南北流向之长</a:t>
            </a:r>
            <a:endParaRPr lang="zh-CN" altLang="en-US" sz="2000" dirty="0">
              <a:solidFill>
                <a:srgbClr val="00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83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83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83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302" grpId="0"/>
      <p:bldP spid="268303" grpId="0"/>
      <p:bldP spid="26830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22" name="文本框 389121"/>
          <p:cNvSpPr txBox="1"/>
          <p:nvPr/>
        </p:nvSpPr>
        <p:spPr>
          <a:xfrm>
            <a:off x="1919288" y="476250"/>
            <a:ext cx="8135937" cy="5077460"/>
          </a:xfrm>
          <a:prstGeom prst="rect">
            <a:avLst/>
          </a:prstGeom>
          <a:noFill/>
          <a:ln w="9525">
            <a:noFill/>
          </a:ln>
        </p:spPr>
        <p:txBody>
          <a:bodyPr>
            <a:spAutoFit/>
          </a:bodyPr>
          <a:p>
            <a:pPr>
              <a:buFont typeface="Arial" panose="020B0604020202020204" pitchFamily="34" charset="0"/>
              <a:buNone/>
            </a:pPr>
            <a:r>
              <a:rPr lang="en-US" altLang="zh-CN" b="0" dirty="0">
                <a:solidFill>
                  <a:schemeClr val="tx1"/>
                </a:solidFill>
                <a:latin typeface="华文行楷" pitchFamily="2" charset="-122"/>
                <a:ea typeface="华文行楷" pitchFamily="2" charset="-122"/>
              </a:rPr>
              <a:t>        </a:t>
            </a:r>
            <a:r>
              <a:rPr lang="zh-CN" altLang="en-US" sz="3600" b="0" dirty="0">
                <a:solidFill>
                  <a:srgbClr val="000000"/>
                </a:solidFill>
                <a:latin typeface="楷体_GB2312" pitchFamily="49" charset="-122"/>
                <a:ea typeface="楷体_GB2312" pitchFamily="49" charset="-122"/>
              </a:rPr>
              <a:t>若夫霪雨霏霏，连月不开；阴</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风怒号，浊浪排空；日星隐耀，山岳潜</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形；商旅不行，樯倾楫摧；薄暮冥冥，</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虎啸猿啼；登斯楼也，则有去国怀乡，</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忧谗畏讥，满目萧然，感极而悲者矣。</a:t>
            </a:r>
            <a:r>
              <a:rPr lang="zh-CN" altLang="en-US" sz="3600" b="0" dirty="0">
                <a:solidFill>
                  <a:schemeClr val="tx1"/>
                </a:solidFill>
                <a:latin typeface="华文行楷" pitchFamily="2" charset="-122"/>
                <a:ea typeface="华文行楷" pitchFamily="2" charset="-122"/>
              </a:rPr>
              <a:t> </a:t>
            </a:r>
            <a:endParaRPr lang="zh-CN" altLang="en-US" sz="3600" b="0" dirty="0">
              <a:solidFill>
                <a:schemeClr val="tx1"/>
              </a:solidFill>
              <a:latin typeface="华文行楷" pitchFamily="2" charset="-122"/>
              <a:ea typeface="华文行楷" pitchFamily="2" charset="-122"/>
            </a:endParaRPr>
          </a:p>
        </p:txBody>
      </p:sp>
      <p:sp>
        <p:nvSpPr>
          <p:cNvPr id="389123" name="椭圆 389122"/>
          <p:cNvSpPr/>
          <p:nvPr/>
        </p:nvSpPr>
        <p:spPr>
          <a:xfrm>
            <a:off x="4008438" y="1125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24" name="椭圆 389123"/>
          <p:cNvSpPr/>
          <p:nvPr/>
        </p:nvSpPr>
        <p:spPr>
          <a:xfrm>
            <a:off x="4440238" y="1125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25" name="椭圆 389124"/>
          <p:cNvSpPr/>
          <p:nvPr/>
        </p:nvSpPr>
        <p:spPr>
          <a:xfrm>
            <a:off x="4943475" y="1125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26" name="椭圆 389125"/>
          <p:cNvSpPr/>
          <p:nvPr/>
        </p:nvSpPr>
        <p:spPr>
          <a:xfrm>
            <a:off x="5375275" y="1125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27" name="椭圆 389126"/>
          <p:cNvSpPr/>
          <p:nvPr/>
        </p:nvSpPr>
        <p:spPr>
          <a:xfrm>
            <a:off x="5880100" y="1125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28" name="椭圆 389127"/>
          <p:cNvSpPr/>
          <p:nvPr/>
        </p:nvSpPr>
        <p:spPr>
          <a:xfrm>
            <a:off x="6384925" y="1125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29" name="椭圆 389128"/>
          <p:cNvSpPr/>
          <p:nvPr/>
        </p:nvSpPr>
        <p:spPr>
          <a:xfrm>
            <a:off x="7248525" y="1125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0" name="椭圆 389129"/>
          <p:cNvSpPr/>
          <p:nvPr/>
        </p:nvSpPr>
        <p:spPr>
          <a:xfrm>
            <a:off x="8543925" y="1125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1" name="椭圆 389130"/>
          <p:cNvSpPr/>
          <p:nvPr/>
        </p:nvSpPr>
        <p:spPr>
          <a:xfrm>
            <a:off x="9551988" y="11969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2" name="椭圆 389131"/>
          <p:cNvSpPr/>
          <p:nvPr/>
        </p:nvSpPr>
        <p:spPr>
          <a:xfrm>
            <a:off x="4943475" y="22050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3" name="椭圆 389132"/>
          <p:cNvSpPr/>
          <p:nvPr/>
        </p:nvSpPr>
        <p:spPr>
          <a:xfrm>
            <a:off x="5375275" y="22050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4" name="椭圆 389133"/>
          <p:cNvSpPr/>
          <p:nvPr/>
        </p:nvSpPr>
        <p:spPr>
          <a:xfrm>
            <a:off x="7248525"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5" name="椭圆 389134"/>
          <p:cNvSpPr/>
          <p:nvPr/>
        </p:nvSpPr>
        <p:spPr>
          <a:xfrm>
            <a:off x="7751763"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6" name="椭圆 389135"/>
          <p:cNvSpPr/>
          <p:nvPr/>
        </p:nvSpPr>
        <p:spPr>
          <a:xfrm>
            <a:off x="9551988" y="22764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7" name="椭圆 389136"/>
          <p:cNvSpPr/>
          <p:nvPr/>
        </p:nvSpPr>
        <p:spPr>
          <a:xfrm>
            <a:off x="2135188" y="3357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8" name="椭圆 389137"/>
          <p:cNvSpPr/>
          <p:nvPr/>
        </p:nvSpPr>
        <p:spPr>
          <a:xfrm>
            <a:off x="4440238" y="3284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39" name="椭圆 389138"/>
          <p:cNvSpPr/>
          <p:nvPr/>
        </p:nvSpPr>
        <p:spPr>
          <a:xfrm>
            <a:off x="5880100" y="3284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0" name="椭圆 389139"/>
          <p:cNvSpPr/>
          <p:nvPr/>
        </p:nvSpPr>
        <p:spPr>
          <a:xfrm>
            <a:off x="6816725" y="3284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1" name="椭圆 389140"/>
          <p:cNvSpPr/>
          <p:nvPr/>
        </p:nvSpPr>
        <p:spPr>
          <a:xfrm>
            <a:off x="7680325" y="3284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2" name="椭圆 389141"/>
          <p:cNvSpPr/>
          <p:nvPr/>
        </p:nvSpPr>
        <p:spPr>
          <a:xfrm>
            <a:off x="8616950" y="3284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3" name="椭圆 389142"/>
          <p:cNvSpPr/>
          <p:nvPr/>
        </p:nvSpPr>
        <p:spPr>
          <a:xfrm>
            <a:off x="9048750" y="32845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4" name="椭圆 389143"/>
          <p:cNvSpPr/>
          <p:nvPr/>
        </p:nvSpPr>
        <p:spPr>
          <a:xfrm>
            <a:off x="4943475" y="43656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5" name="椭圆 389144"/>
          <p:cNvSpPr/>
          <p:nvPr/>
        </p:nvSpPr>
        <p:spPr>
          <a:xfrm>
            <a:off x="6743700" y="43656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6" name="椭圆 389145"/>
          <p:cNvSpPr/>
          <p:nvPr/>
        </p:nvSpPr>
        <p:spPr>
          <a:xfrm>
            <a:off x="7680325" y="43656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7" name="椭圆 389146"/>
          <p:cNvSpPr/>
          <p:nvPr/>
        </p:nvSpPr>
        <p:spPr>
          <a:xfrm>
            <a:off x="8616950" y="43656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8" name="椭圆 389147"/>
          <p:cNvSpPr/>
          <p:nvPr/>
        </p:nvSpPr>
        <p:spPr>
          <a:xfrm>
            <a:off x="2135188" y="5516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49" name="椭圆 389148"/>
          <p:cNvSpPr/>
          <p:nvPr/>
        </p:nvSpPr>
        <p:spPr>
          <a:xfrm>
            <a:off x="2640013" y="5516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50" name="椭圆 389149"/>
          <p:cNvSpPr/>
          <p:nvPr/>
        </p:nvSpPr>
        <p:spPr>
          <a:xfrm>
            <a:off x="3071813" y="5516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51" name="椭圆 389150"/>
          <p:cNvSpPr/>
          <p:nvPr/>
        </p:nvSpPr>
        <p:spPr>
          <a:xfrm>
            <a:off x="3575050" y="5516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52" name="椭圆 389151"/>
          <p:cNvSpPr/>
          <p:nvPr/>
        </p:nvSpPr>
        <p:spPr>
          <a:xfrm>
            <a:off x="5375275" y="55895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53" name="椭圆 389152"/>
          <p:cNvSpPr/>
          <p:nvPr/>
        </p:nvSpPr>
        <p:spPr>
          <a:xfrm>
            <a:off x="5808663" y="55895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54" name="椭圆 389153"/>
          <p:cNvSpPr/>
          <p:nvPr/>
        </p:nvSpPr>
        <p:spPr>
          <a:xfrm>
            <a:off x="6743700" y="5516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55" name="椭圆 389154"/>
          <p:cNvSpPr/>
          <p:nvPr/>
        </p:nvSpPr>
        <p:spPr>
          <a:xfrm>
            <a:off x="7248525" y="5516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56" name="椭圆 389155"/>
          <p:cNvSpPr/>
          <p:nvPr/>
        </p:nvSpPr>
        <p:spPr>
          <a:xfrm>
            <a:off x="8183563" y="5516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57" name="文本框 389156"/>
          <p:cNvSpPr txBox="1"/>
          <p:nvPr/>
        </p:nvSpPr>
        <p:spPr>
          <a:xfrm>
            <a:off x="2927350" y="1270000"/>
            <a:ext cx="18002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引出下文，像那</a:t>
            </a:r>
            <a:endParaRPr lang="zh-CN" altLang="en-US" sz="1800" b="0" dirty="0">
              <a:solidFill>
                <a:schemeClr val="tx1"/>
              </a:solidFill>
              <a:latin typeface="Arial" panose="020B0604020202020204" pitchFamily="34" charset="0"/>
            </a:endParaRPr>
          </a:p>
        </p:txBody>
      </p:sp>
      <p:sp>
        <p:nvSpPr>
          <p:cNvPr id="389158" name="文本框 389157"/>
          <p:cNvSpPr txBox="1"/>
          <p:nvPr/>
        </p:nvSpPr>
        <p:spPr>
          <a:xfrm>
            <a:off x="4584700" y="1341438"/>
            <a:ext cx="12969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连绵的雨</a:t>
            </a:r>
            <a:endParaRPr lang="zh-CN" altLang="en-US" sz="1800" b="0" dirty="0">
              <a:solidFill>
                <a:schemeClr val="tx1"/>
              </a:solidFill>
              <a:latin typeface="Arial" panose="020B0604020202020204" pitchFamily="34" charset="0"/>
            </a:endParaRPr>
          </a:p>
        </p:txBody>
      </p:sp>
      <p:sp>
        <p:nvSpPr>
          <p:cNvPr id="389159" name="文本框 389158"/>
          <p:cNvSpPr txBox="1"/>
          <p:nvPr/>
        </p:nvSpPr>
        <p:spPr>
          <a:xfrm>
            <a:off x="5159375" y="188913"/>
            <a:ext cx="15843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雨繁密的样子</a:t>
            </a:r>
            <a:endParaRPr lang="zh-CN" altLang="en-US" sz="1800" b="0" dirty="0">
              <a:solidFill>
                <a:schemeClr val="tx1"/>
              </a:solidFill>
              <a:latin typeface="Arial" panose="020B0604020202020204" pitchFamily="34" charset="0"/>
            </a:endParaRPr>
          </a:p>
        </p:txBody>
      </p:sp>
      <p:sp>
        <p:nvSpPr>
          <p:cNvPr id="389160" name="文本框 389159"/>
          <p:cNvSpPr txBox="1"/>
          <p:nvPr/>
        </p:nvSpPr>
        <p:spPr>
          <a:xfrm>
            <a:off x="6888163" y="188913"/>
            <a:ext cx="7921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接连</a:t>
            </a:r>
            <a:endParaRPr lang="zh-CN" altLang="en-US" sz="1800" b="0" dirty="0">
              <a:solidFill>
                <a:schemeClr val="tx1"/>
              </a:solidFill>
              <a:latin typeface="Arial" panose="020B0604020202020204" pitchFamily="34" charset="0"/>
            </a:endParaRPr>
          </a:p>
        </p:txBody>
      </p:sp>
      <p:sp>
        <p:nvSpPr>
          <p:cNvPr id="389161" name="文本框 389160"/>
          <p:cNvSpPr txBox="1"/>
          <p:nvPr/>
        </p:nvSpPr>
        <p:spPr>
          <a:xfrm>
            <a:off x="8328025" y="1341438"/>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放晴</a:t>
            </a:r>
            <a:endParaRPr lang="zh-CN" altLang="en-US" sz="1800" b="0" dirty="0">
              <a:solidFill>
                <a:schemeClr val="tx1"/>
              </a:solidFill>
              <a:latin typeface="Arial" panose="020B0604020202020204" pitchFamily="34" charset="0"/>
            </a:endParaRPr>
          </a:p>
        </p:txBody>
      </p:sp>
      <p:sp>
        <p:nvSpPr>
          <p:cNvPr id="389162" name="文本框 389161"/>
          <p:cNvSpPr txBox="1"/>
          <p:nvPr/>
        </p:nvSpPr>
        <p:spPr>
          <a:xfrm>
            <a:off x="9336088" y="1341438"/>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阴冷</a:t>
            </a:r>
            <a:endParaRPr lang="zh-CN" altLang="en-US" sz="1800" b="0" dirty="0">
              <a:solidFill>
                <a:schemeClr val="tx1"/>
              </a:solidFill>
              <a:latin typeface="Arial" panose="020B0604020202020204" pitchFamily="34" charset="0"/>
            </a:endParaRPr>
          </a:p>
        </p:txBody>
      </p:sp>
      <p:sp>
        <p:nvSpPr>
          <p:cNvPr id="389163" name="文本框 389162"/>
          <p:cNvSpPr txBox="1"/>
          <p:nvPr/>
        </p:nvSpPr>
        <p:spPr>
          <a:xfrm>
            <a:off x="4440238" y="2349500"/>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冲向</a:t>
            </a:r>
            <a:endParaRPr lang="zh-CN" altLang="en-US" sz="1800" b="0" dirty="0">
              <a:solidFill>
                <a:schemeClr val="tx1"/>
              </a:solidFill>
              <a:latin typeface="Arial" panose="020B0604020202020204" pitchFamily="34" charset="0"/>
            </a:endParaRPr>
          </a:p>
        </p:txBody>
      </p:sp>
      <p:sp>
        <p:nvSpPr>
          <p:cNvPr id="389164" name="文本框 389163"/>
          <p:cNvSpPr txBox="1"/>
          <p:nvPr/>
        </p:nvSpPr>
        <p:spPr>
          <a:xfrm>
            <a:off x="5232400" y="2420938"/>
            <a:ext cx="7921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天空</a:t>
            </a:r>
            <a:endParaRPr lang="zh-CN" altLang="en-US" sz="1800" b="0" dirty="0">
              <a:solidFill>
                <a:schemeClr val="tx1"/>
              </a:solidFill>
              <a:latin typeface="Arial" panose="020B0604020202020204" pitchFamily="34" charset="0"/>
            </a:endParaRPr>
          </a:p>
        </p:txBody>
      </p:sp>
      <p:sp>
        <p:nvSpPr>
          <p:cNvPr id="389165" name="文本框 389164"/>
          <p:cNvSpPr txBox="1"/>
          <p:nvPr/>
        </p:nvSpPr>
        <p:spPr>
          <a:xfrm>
            <a:off x="6959600" y="2492375"/>
            <a:ext cx="6492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隐藏</a:t>
            </a:r>
            <a:endParaRPr lang="zh-CN" altLang="en-US" sz="1800" b="0" dirty="0">
              <a:solidFill>
                <a:schemeClr val="tx1"/>
              </a:solidFill>
              <a:latin typeface="Arial" panose="020B0604020202020204" pitchFamily="34" charset="0"/>
            </a:endParaRPr>
          </a:p>
        </p:txBody>
      </p:sp>
      <p:sp>
        <p:nvSpPr>
          <p:cNvPr id="389166" name="文本框 389165"/>
          <p:cNvSpPr txBox="1"/>
          <p:nvPr/>
        </p:nvSpPr>
        <p:spPr>
          <a:xfrm>
            <a:off x="7824788" y="2492375"/>
            <a:ext cx="8636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光辉</a:t>
            </a:r>
            <a:endParaRPr lang="zh-CN" altLang="en-US" sz="1800" b="0" dirty="0">
              <a:solidFill>
                <a:schemeClr val="tx1"/>
              </a:solidFill>
              <a:latin typeface="Arial" panose="020B0604020202020204" pitchFamily="34" charset="0"/>
            </a:endParaRPr>
          </a:p>
        </p:txBody>
      </p:sp>
      <p:sp>
        <p:nvSpPr>
          <p:cNvPr id="389167" name="文本框 389166"/>
          <p:cNvSpPr txBox="1"/>
          <p:nvPr/>
        </p:nvSpPr>
        <p:spPr>
          <a:xfrm>
            <a:off x="9191625" y="2492375"/>
            <a:ext cx="7207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隐没</a:t>
            </a:r>
            <a:endParaRPr lang="zh-CN" altLang="en-US" sz="1800" b="0" dirty="0">
              <a:solidFill>
                <a:schemeClr val="tx1"/>
              </a:solidFill>
              <a:latin typeface="Arial" panose="020B0604020202020204" pitchFamily="34" charset="0"/>
            </a:endParaRPr>
          </a:p>
        </p:txBody>
      </p:sp>
      <p:sp>
        <p:nvSpPr>
          <p:cNvPr id="389168" name="文本框 389167"/>
          <p:cNvSpPr txBox="1"/>
          <p:nvPr/>
        </p:nvSpPr>
        <p:spPr>
          <a:xfrm>
            <a:off x="2208213" y="3500438"/>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形体</a:t>
            </a:r>
            <a:endParaRPr lang="zh-CN" altLang="en-US" sz="1800" b="0" dirty="0">
              <a:solidFill>
                <a:schemeClr val="tx1"/>
              </a:solidFill>
              <a:latin typeface="Arial" panose="020B0604020202020204" pitchFamily="34" charset="0"/>
            </a:endParaRPr>
          </a:p>
        </p:txBody>
      </p:sp>
      <p:sp>
        <p:nvSpPr>
          <p:cNvPr id="389169" name="文本框 389168"/>
          <p:cNvSpPr txBox="1"/>
          <p:nvPr/>
        </p:nvSpPr>
        <p:spPr>
          <a:xfrm>
            <a:off x="3935413" y="3429000"/>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前行</a:t>
            </a:r>
            <a:endParaRPr lang="zh-CN" altLang="en-US" sz="1800" b="0" dirty="0">
              <a:solidFill>
                <a:schemeClr val="tx1"/>
              </a:solidFill>
              <a:latin typeface="Arial" panose="020B0604020202020204" pitchFamily="34" charset="0"/>
            </a:endParaRPr>
          </a:p>
        </p:txBody>
      </p:sp>
      <p:sp>
        <p:nvSpPr>
          <p:cNvPr id="389170" name="文本框 389169"/>
          <p:cNvSpPr txBox="1"/>
          <p:nvPr/>
        </p:nvSpPr>
        <p:spPr>
          <a:xfrm>
            <a:off x="5375275" y="3500438"/>
            <a:ext cx="7921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倒</a:t>
            </a:r>
            <a:endParaRPr lang="zh-CN" altLang="en-US" sz="1800" b="0" dirty="0">
              <a:solidFill>
                <a:schemeClr val="tx1"/>
              </a:solidFill>
              <a:latin typeface="Arial" panose="020B0604020202020204" pitchFamily="34" charset="0"/>
            </a:endParaRPr>
          </a:p>
        </p:txBody>
      </p:sp>
      <p:sp>
        <p:nvSpPr>
          <p:cNvPr id="389171" name="文本框 389170"/>
          <p:cNvSpPr txBox="1"/>
          <p:nvPr/>
        </p:nvSpPr>
        <p:spPr>
          <a:xfrm>
            <a:off x="6383338" y="3429000"/>
            <a:ext cx="7207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折断</a:t>
            </a:r>
            <a:endParaRPr lang="zh-CN" altLang="en-US" sz="1800" b="0" dirty="0">
              <a:solidFill>
                <a:schemeClr val="tx1"/>
              </a:solidFill>
              <a:latin typeface="Arial" panose="020B0604020202020204" pitchFamily="34" charset="0"/>
            </a:endParaRPr>
          </a:p>
        </p:txBody>
      </p:sp>
      <p:sp>
        <p:nvSpPr>
          <p:cNvPr id="389172" name="文本框 389171"/>
          <p:cNvSpPr txBox="1"/>
          <p:nvPr/>
        </p:nvSpPr>
        <p:spPr>
          <a:xfrm>
            <a:off x="7248525" y="3500438"/>
            <a:ext cx="7921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迫近</a:t>
            </a:r>
            <a:endParaRPr lang="zh-CN" altLang="en-US" sz="1800" b="0" dirty="0">
              <a:solidFill>
                <a:schemeClr val="tx1"/>
              </a:solidFill>
              <a:latin typeface="Arial" panose="020B0604020202020204" pitchFamily="34" charset="0"/>
            </a:endParaRPr>
          </a:p>
        </p:txBody>
      </p:sp>
      <p:sp>
        <p:nvSpPr>
          <p:cNvPr id="389173" name="文本框 389172"/>
          <p:cNvSpPr txBox="1"/>
          <p:nvPr/>
        </p:nvSpPr>
        <p:spPr>
          <a:xfrm>
            <a:off x="8401050" y="3573463"/>
            <a:ext cx="19431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天色昏暗的样子</a:t>
            </a:r>
            <a:endParaRPr lang="zh-CN" altLang="en-US" sz="1800" b="0" dirty="0">
              <a:solidFill>
                <a:schemeClr val="tx1"/>
              </a:solidFill>
              <a:latin typeface="Arial" panose="020B0604020202020204" pitchFamily="34" charset="0"/>
            </a:endParaRPr>
          </a:p>
        </p:txBody>
      </p:sp>
      <p:sp>
        <p:nvSpPr>
          <p:cNvPr id="389174" name="文本框 389173"/>
          <p:cNvSpPr txBox="1"/>
          <p:nvPr/>
        </p:nvSpPr>
        <p:spPr>
          <a:xfrm>
            <a:off x="4511675" y="4581525"/>
            <a:ext cx="10795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这</a:t>
            </a:r>
            <a:endParaRPr lang="zh-CN" altLang="en-US" sz="1800" b="0" dirty="0">
              <a:solidFill>
                <a:schemeClr val="tx1"/>
              </a:solidFill>
              <a:latin typeface="Arial" panose="020B0604020202020204" pitchFamily="34" charset="0"/>
            </a:endParaRPr>
          </a:p>
        </p:txBody>
      </p:sp>
      <p:sp>
        <p:nvSpPr>
          <p:cNvPr id="389175" name="文本框 389174"/>
          <p:cNvSpPr txBox="1"/>
          <p:nvPr/>
        </p:nvSpPr>
        <p:spPr>
          <a:xfrm>
            <a:off x="6672263" y="4652963"/>
            <a:ext cx="719137"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就</a:t>
            </a:r>
            <a:endParaRPr lang="zh-CN" altLang="en-US" sz="1800" b="0" dirty="0">
              <a:solidFill>
                <a:schemeClr val="tx1"/>
              </a:solidFill>
              <a:latin typeface="Arial" panose="020B0604020202020204" pitchFamily="34" charset="0"/>
            </a:endParaRPr>
          </a:p>
        </p:txBody>
      </p:sp>
      <p:sp>
        <p:nvSpPr>
          <p:cNvPr id="389176" name="文本框 389175"/>
          <p:cNvSpPr txBox="1"/>
          <p:nvPr/>
        </p:nvSpPr>
        <p:spPr>
          <a:xfrm>
            <a:off x="7608888" y="4581525"/>
            <a:ext cx="719137"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离开</a:t>
            </a:r>
            <a:endParaRPr lang="zh-CN" altLang="en-US" sz="1800" b="0" dirty="0">
              <a:solidFill>
                <a:schemeClr val="tx1"/>
              </a:solidFill>
              <a:latin typeface="Arial" panose="020B0604020202020204" pitchFamily="34" charset="0"/>
            </a:endParaRPr>
          </a:p>
        </p:txBody>
      </p:sp>
      <p:sp>
        <p:nvSpPr>
          <p:cNvPr id="389177" name="文本框 389176"/>
          <p:cNvSpPr txBox="1"/>
          <p:nvPr/>
        </p:nvSpPr>
        <p:spPr>
          <a:xfrm>
            <a:off x="8543925" y="4652963"/>
            <a:ext cx="8651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怀念</a:t>
            </a:r>
            <a:endParaRPr lang="zh-CN" altLang="en-US" sz="1800" b="0" dirty="0">
              <a:solidFill>
                <a:schemeClr val="tx1"/>
              </a:solidFill>
              <a:latin typeface="Arial" panose="020B0604020202020204" pitchFamily="34" charset="0"/>
            </a:endParaRPr>
          </a:p>
        </p:txBody>
      </p:sp>
      <p:sp>
        <p:nvSpPr>
          <p:cNvPr id="389178" name="文本框 389177"/>
          <p:cNvSpPr txBox="1"/>
          <p:nvPr/>
        </p:nvSpPr>
        <p:spPr>
          <a:xfrm>
            <a:off x="1524000" y="5805488"/>
            <a:ext cx="75565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担心</a:t>
            </a:r>
            <a:endParaRPr lang="zh-CN" altLang="en-US" sz="1800" b="0" dirty="0">
              <a:solidFill>
                <a:schemeClr val="tx1"/>
              </a:solidFill>
              <a:latin typeface="Arial" panose="020B0604020202020204" pitchFamily="34" charset="0"/>
            </a:endParaRPr>
          </a:p>
        </p:txBody>
      </p:sp>
      <p:sp>
        <p:nvSpPr>
          <p:cNvPr id="389179" name="文本框 389178"/>
          <p:cNvSpPr txBox="1"/>
          <p:nvPr/>
        </p:nvSpPr>
        <p:spPr>
          <a:xfrm>
            <a:off x="2208213" y="5734050"/>
            <a:ext cx="720725" cy="92202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别人说坏话</a:t>
            </a:r>
            <a:endParaRPr lang="zh-CN" altLang="en-US" sz="1800" b="0" dirty="0">
              <a:solidFill>
                <a:schemeClr val="tx1"/>
              </a:solidFill>
              <a:latin typeface="Arial" panose="020B0604020202020204" pitchFamily="34" charset="0"/>
            </a:endParaRPr>
          </a:p>
        </p:txBody>
      </p:sp>
      <p:sp>
        <p:nvSpPr>
          <p:cNvPr id="389180" name="文本框 389179"/>
          <p:cNvSpPr txBox="1"/>
          <p:nvPr/>
        </p:nvSpPr>
        <p:spPr>
          <a:xfrm>
            <a:off x="3000375" y="5805488"/>
            <a:ext cx="576263"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惧怕</a:t>
            </a:r>
            <a:endParaRPr lang="zh-CN" altLang="en-US" sz="1800" b="0" dirty="0">
              <a:solidFill>
                <a:schemeClr val="tx1"/>
              </a:solidFill>
              <a:latin typeface="Arial" panose="020B0604020202020204" pitchFamily="34" charset="0"/>
            </a:endParaRPr>
          </a:p>
        </p:txBody>
      </p:sp>
      <p:sp>
        <p:nvSpPr>
          <p:cNvPr id="389181" name="文本框 389180"/>
          <p:cNvSpPr txBox="1"/>
          <p:nvPr/>
        </p:nvSpPr>
        <p:spPr>
          <a:xfrm>
            <a:off x="3575050" y="5805488"/>
            <a:ext cx="647700"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别人批评</a:t>
            </a:r>
            <a:endParaRPr lang="zh-CN" altLang="en-US" sz="1800" b="0" dirty="0">
              <a:solidFill>
                <a:schemeClr val="tx1"/>
              </a:solidFill>
              <a:latin typeface="Arial" panose="020B0604020202020204" pitchFamily="34" charset="0"/>
            </a:endParaRPr>
          </a:p>
        </p:txBody>
      </p:sp>
      <p:sp>
        <p:nvSpPr>
          <p:cNvPr id="389182" name="文本框 389181"/>
          <p:cNvSpPr txBox="1"/>
          <p:nvPr/>
        </p:nvSpPr>
        <p:spPr>
          <a:xfrm>
            <a:off x="4872038" y="5876925"/>
            <a:ext cx="13684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萧条的样子</a:t>
            </a:r>
            <a:endParaRPr lang="zh-CN" altLang="en-US" sz="1800" b="0" dirty="0">
              <a:solidFill>
                <a:schemeClr val="tx1"/>
              </a:solidFill>
              <a:latin typeface="Arial" panose="020B0604020202020204" pitchFamily="34" charset="0"/>
            </a:endParaRPr>
          </a:p>
        </p:txBody>
      </p:sp>
      <p:sp>
        <p:nvSpPr>
          <p:cNvPr id="389183" name="文本框 389182"/>
          <p:cNvSpPr txBox="1"/>
          <p:nvPr/>
        </p:nvSpPr>
        <p:spPr>
          <a:xfrm>
            <a:off x="6527800" y="5805488"/>
            <a:ext cx="504825"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感慨</a:t>
            </a:r>
            <a:endParaRPr lang="zh-CN" altLang="en-US" sz="1800" b="0" dirty="0">
              <a:solidFill>
                <a:schemeClr val="tx1"/>
              </a:solidFill>
              <a:latin typeface="Arial" panose="020B0604020202020204" pitchFamily="34" charset="0"/>
            </a:endParaRPr>
          </a:p>
        </p:txBody>
      </p:sp>
      <p:sp>
        <p:nvSpPr>
          <p:cNvPr id="389184" name="文本框 389183"/>
          <p:cNvSpPr txBox="1"/>
          <p:nvPr/>
        </p:nvSpPr>
        <p:spPr>
          <a:xfrm>
            <a:off x="7175500" y="5734050"/>
            <a:ext cx="504825"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极点</a:t>
            </a:r>
            <a:endParaRPr lang="zh-CN" altLang="en-US" sz="1800" b="0" dirty="0">
              <a:solidFill>
                <a:schemeClr val="tx1"/>
              </a:solidFill>
              <a:latin typeface="Arial" panose="020B0604020202020204" pitchFamily="34" charset="0"/>
            </a:endParaRPr>
          </a:p>
        </p:txBody>
      </p:sp>
      <p:sp>
        <p:nvSpPr>
          <p:cNvPr id="389185" name="文本框 389184"/>
          <p:cNvSpPr txBox="1"/>
          <p:nvPr/>
        </p:nvSpPr>
        <p:spPr>
          <a:xfrm>
            <a:off x="7967663" y="5734050"/>
            <a:ext cx="504825"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悲伤</a:t>
            </a:r>
            <a:endParaRPr lang="zh-CN" altLang="en-US" sz="1800" b="0" dirty="0">
              <a:solidFill>
                <a:schemeClr val="tx1"/>
              </a:solidFill>
              <a:latin typeface="Arial" panose="020B0604020202020204" pitchFamily="34" charset="0"/>
            </a:endParaRPr>
          </a:p>
        </p:txBody>
      </p:sp>
      <p:sp>
        <p:nvSpPr>
          <p:cNvPr id="389186" name="椭圆 389185"/>
          <p:cNvSpPr/>
          <p:nvPr/>
        </p:nvSpPr>
        <p:spPr>
          <a:xfrm>
            <a:off x="8616950" y="55165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89187" name="文本框 389186"/>
          <p:cNvSpPr txBox="1"/>
          <p:nvPr/>
        </p:nvSpPr>
        <p:spPr>
          <a:xfrm>
            <a:off x="8543925" y="5805488"/>
            <a:ext cx="1655763" cy="92202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代这种悲伤之情，有强调情感作用</a:t>
            </a:r>
            <a:endParaRPr lang="zh-CN" altLang="en-US" sz="1800" b="0" dirty="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1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91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91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91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91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915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891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8916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8913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8916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891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8916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8913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8916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8913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8916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8913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8916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8913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8916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8913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389167"/>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89137"/>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89168"/>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89138"/>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389169"/>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389139"/>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389170"/>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389140"/>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389171"/>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389141"/>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389172"/>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389142"/>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389143"/>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389173"/>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389144"/>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389174"/>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389145"/>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389175"/>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389146"/>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389176"/>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389147"/>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389177"/>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389148"/>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389178"/>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389149"/>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389179"/>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childTnLst>
                                    <p:set>
                                      <p:cBhvr>
                                        <p:cTn id="206" dur="1" fill="hold">
                                          <p:stCondLst>
                                            <p:cond delay="0"/>
                                          </p:stCondLst>
                                        </p:cTn>
                                        <p:tgtEl>
                                          <p:spTgt spid="389150"/>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389180"/>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grpId="0" nodeType="clickEffect">
                                  <p:stCondLst>
                                    <p:cond delay="0"/>
                                  </p:stCondLst>
                                  <p:childTnLst>
                                    <p:set>
                                      <p:cBhvr>
                                        <p:cTn id="214" dur="1" fill="hold">
                                          <p:stCondLst>
                                            <p:cond delay="0"/>
                                          </p:stCondLst>
                                        </p:cTn>
                                        <p:tgtEl>
                                          <p:spTgt spid="389151"/>
                                        </p:tgtEl>
                                        <p:attrNameLst>
                                          <p:attrName>style.visibility</p:attrName>
                                        </p:attrNameLst>
                                      </p:cBhvr>
                                      <p:to>
                                        <p:strVal val="visible"/>
                                      </p:to>
                                    </p:set>
                                  </p:childTnLst>
                                </p:cTn>
                              </p:par>
                            </p:childTnLst>
                          </p:cTn>
                        </p:par>
                      </p:childTnLst>
                    </p:cTn>
                  </p:par>
                  <p:par>
                    <p:cTn id="215" fill="hold">
                      <p:stCondLst>
                        <p:cond delay="indefinite"/>
                      </p:stCondLst>
                      <p:childTnLst>
                        <p:par>
                          <p:cTn id="216" fill="hold">
                            <p:stCondLst>
                              <p:cond delay="0"/>
                            </p:stCondLst>
                            <p:childTnLst>
                              <p:par>
                                <p:cTn id="217" presetID="1" presetClass="entr" presetSubtype="0" fill="hold" grpId="0" nodeType="clickEffect">
                                  <p:stCondLst>
                                    <p:cond delay="0"/>
                                  </p:stCondLst>
                                  <p:childTnLst>
                                    <p:set>
                                      <p:cBhvr>
                                        <p:cTn id="218" dur="1" fill="hold">
                                          <p:stCondLst>
                                            <p:cond delay="0"/>
                                          </p:stCondLst>
                                        </p:cTn>
                                        <p:tgtEl>
                                          <p:spTgt spid="389181"/>
                                        </p:tgtEl>
                                        <p:attrNameLst>
                                          <p:attrName>style.visibility</p:attrName>
                                        </p:attrNameLst>
                                      </p:cBhvr>
                                      <p:to>
                                        <p:strVal val="visible"/>
                                      </p:to>
                                    </p:set>
                                  </p:childTnLst>
                                </p:cTn>
                              </p:par>
                            </p:childTnLst>
                          </p:cTn>
                        </p:par>
                      </p:childTnLst>
                    </p:cTn>
                  </p:par>
                  <p:par>
                    <p:cTn id="219" fill="hold">
                      <p:stCondLst>
                        <p:cond delay="indefinite"/>
                      </p:stCondLst>
                      <p:childTnLst>
                        <p:par>
                          <p:cTn id="220" fill="hold">
                            <p:stCondLst>
                              <p:cond delay="0"/>
                            </p:stCondLst>
                            <p:childTnLst>
                              <p:par>
                                <p:cTn id="221" presetID="1" presetClass="entr" presetSubtype="0" fill="hold" grpId="0" nodeType="clickEffect">
                                  <p:stCondLst>
                                    <p:cond delay="0"/>
                                  </p:stCondLst>
                                  <p:childTnLst>
                                    <p:set>
                                      <p:cBhvr>
                                        <p:cTn id="222" dur="1" fill="hold">
                                          <p:stCondLst>
                                            <p:cond delay="0"/>
                                          </p:stCondLst>
                                        </p:cTn>
                                        <p:tgtEl>
                                          <p:spTgt spid="389152"/>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ntr" presetSubtype="0" fill="hold" grpId="0" nodeType="clickEffect">
                                  <p:stCondLst>
                                    <p:cond delay="0"/>
                                  </p:stCondLst>
                                  <p:childTnLst>
                                    <p:set>
                                      <p:cBhvr>
                                        <p:cTn id="226" dur="1" fill="hold">
                                          <p:stCondLst>
                                            <p:cond delay="0"/>
                                          </p:stCondLst>
                                        </p:cTn>
                                        <p:tgtEl>
                                          <p:spTgt spid="389153"/>
                                        </p:tgtEl>
                                        <p:attrNameLst>
                                          <p:attrName>style.visibility</p:attrName>
                                        </p:attrNameLst>
                                      </p:cBhvr>
                                      <p:to>
                                        <p:strVal val="visible"/>
                                      </p:to>
                                    </p:set>
                                  </p:childTnLst>
                                </p:cTn>
                              </p:par>
                            </p:childTnLst>
                          </p:cTn>
                        </p:par>
                      </p:childTnLst>
                    </p:cTn>
                  </p:par>
                  <p:par>
                    <p:cTn id="227" fill="hold">
                      <p:stCondLst>
                        <p:cond delay="indefinite"/>
                      </p:stCondLst>
                      <p:childTnLst>
                        <p:par>
                          <p:cTn id="228" fill="hold">
                            <p:stCondLst>
                              <p:cond delay="0"/>
                            </p:stCondLst>
                            <p:childTnLst>
                              <p:par>
                                <p:cTn id="229" presetID="1" presetClass="entr" presetSubtype="0" fill="hold" grpId="0" nodeType="clickEffect">
                                  <p:stCondLst>
                                    <p:cond delay="0"/>
                                  </p:stCondLst>
                                  <p:childTnLst>
                                    <p:set>
                                      <p:cBhvr>
                                        <p:cTn id="230" dur="1" fill="hold">
                                          <p:stCondLst>
                                            <p:cond delay="0"/>
                                          </p:stCondLst>
                                        </p:cTn>
                                        <p:tgtEl>
                                          <p:spTgt spid="389182"/>
                                        </p:tgtEl>
                                        <p:attrNameLst>
                                          <p:attrName>style.visibility</p:attrName>
                                        </p:attrNameLst>
                                      </p:cBhvr>
                                      <p:to>
                                        <p:strVal val="visible"/>
                                      </p:to>
                                    </p:set>
                                  </p:childTnLst>
                                </p:cTn>
                              </p:par>
                            </p:childTnLst>
                          </p:cTn>
                        </p:par>
                      </p:childTnLst>
                    </p:cTn>
                  </p:par>
                  <p:par>
                    <p:cTn id="231" fill="hold">
                      <p:stCondLst>
                        <p:cond delay="indefinite"/>
                      </p:stCondLst>
                      <p:childTnLst>
                        <p:par>
                          <p:cTn id="232" fill="hold">
                            <p:stCondLst>
                              <p:cond delay="0"/>
                            </p:stCondLst>
                            <p:childTnLst>
                              <p:par>
                                <p:cTn id="233" presetID="1" presetClass="entr" presetSubtype="0" fill="hold" grpId="0" nodeType="clickEffect">
                                  <p:stCondLst>
                                    <p:cond delay="0"/>
                                  </p:stCondLst>
                                  <p:childTnLst>
                                    <p:set>
                                      <p:cBhvr>
                                        <p:cTn id="234" dur="1" fill="hold">
                                          <p:stCondLst>
                                            <p:cond delay="0"/>
                                          </p:stCondLst>
                                        </p:cTn>
                                        <p:tgtEl>
                                          <p:spTgt spid="389154"/>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ntr" presetSubtype="0" fill="hold" grpId="0" nodeType="clickEffect">
                                  <p:stCondLst>
                                    <p:cond delay="0"/>
                                  </p:stCondLst>
                                  <p:childTnLst>
                                    <p:set>
                                      <p:cBhvr>
                                        <p:cTn id="238" dur="1" fill="hold">
                                          <p:stCondLst>
                                            <p:cond delay="0"/>
                                          </p:stCondLst>
                                        </p:cTn>
                                        <p:tgtEl>
                                          <p:spTgt spid="389183"/>
                                        </p:tgtEl>
                                        <p:attrNameLst>
                                          <p:attrName>style.visibility</p:attrName>
                                        </p:attrNameLst>
                                      </p:cBhvr>
                                      <p:to>
                                        <p:strVal val="visible"/>
                                      </p:to>
                                    </p:set>
                                  </p:childTnLst>
                                </p:cTn>
                              </p:par>
                            </p:childTnLst>
                          </p:cTn>
                        </p:par>
                      </p:childTnLst>
                    </p:cTn>
                  </p:par>
                  <p:par>
                    <p:cTn id="239" fill="hold">
                      <p:stCondLst>
                        <p:cond delay="indefinite"/>
                      </p:stCondLst>
                      <p:childTnLst>
                        <p:par>
                          <p:cTn id="240" fill="hold">
                            <p:stCondLst>
                              <p:cond delay="0"/>
                            </p:stCondLst>
                            <p:childTnLst>
                              <p:par>
                                <p:cTn id="241" presetID="1" presetClass="entr" presetSubtype="0" fill="hold" grpId="0" nodeType="clickEffect">
                                  <p:stCondLst>
                                    <p:cond delay="0"/>
                                  </p:stCondLst>
                                  <p:childTnLst>
                                    <p:set>
                                      <p:cBhvr>
                                        <p:cTn id="242" dur="1" fill="hold">
                                          <p:stCondLst>
                                            <p:cond delay="0"/>
                                          </p:stCondLst>
                                        </p:cTn>
                                        <p:tgtEl>
                                          <p:spTgt spid="389155"/>
                                        </p:tgtEl>
                                        <p:attrNameLst>
                                          <p:attrName>style.visibility</p:attrName>
                                        </p:attrNameLst>
                                      </p:cBhvr>
                                      <p:to>
                                        <p:strVal val="visible"/>
                                      </p:to>
                                    </p:set>
                                  </p:childTnLst>
                                </p:cTn>
                              </p:par>
                            </p:childTnLst>
                          </p:cTn>
                        </p:par>
                      </p:childTnLst>
                    </p:cTn>
                  </p:par>
                  <p:par>
                    <p:cTn id="243" fill="hold">
                      <p:stCondLst>
                        <p:cond delay="indefinite"/>
                      </p:stCondLst>
                      <p:childTnLst>
                        <p:par>
                          <p:cTn id="244" fill="hold">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389184"/>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ntr" presetSubtype="0" fill="hold" grpId="0" nodeType="clickEffect">
                                  <p:stCondLst>
                                    <p:cond delay="0"/>
                                  </p:stCondLst>
                                  <p:childTnLst>
                                    <p:set>
                                      <p:cBhvr>
                                        <p:cTn id="250" dur="1" fill="hold">
                                          <p:stCondLst>
                                            <p:cond delay="0"/>
                                          </p:stCondLst>
                                        </p:cTn>
                                        <p:tgtEl>
                                          <p:spTgt spid="389156"/>
                                        </p:tgtEl>
                                        <p:attrNameLst>
                                          <p:attrName>style.visibility</p:attrName>
                                        </p:attrNameLst>
                                      </p:cBhvr>
                                      <p:to>
                                        <p:strVal val="visible"/>
                                      </p:to>
                                    </p:set>
                                  </p:childTnLst>
                                </p:cTn>
                              </p:par>
                            </p:childTnLst>
                          </p:cTn>
                        </p:par>
                      </p:childTnLst>
                    </p:cTn>
                  </p:par>
                  <p:par>
                    <p:cTn id="251" fill="hold">
                      <p:stCondLst>
                        <p:cond delay="indefinite"/>
                      </p:stCondLst>
                      <p:childTnLst>
                        <p:par>
                          <p:cTn id="252" fill="hold">
                            <p:stCondLst>
                              <p:cond delay="0"/>
                            </p:stCondLst>
                            <p:childTnLst>
                              <p:par>
                                <p:cTn id="253" presetID="1" presetClass="entr" presetSubtype="0" fill="hold" grpId="0" nodeType="clickEffect">
                                  <p:stCondLst>
                                    <p:cond delay="0"/>
                                  </p:stCondLst>
                                  <p:childTnLst>
                                    <p:set>
                                      <p:cBhvr>
                                        <p:cTn id="254" dur="1" fill="hold">
                                          <p:stCondLst>
                                            <p:cond delay="0"/>
                                          </p:stCondLst>
                                        </p:cTn>
                                        <p:tgtEl>
                                          <p:spTgt spid="389185"/>
                                        </p:tgtEl>
                                        <p:attrNameLst>
                                          <p:attrName>style.visibility</p:attrName>
                                        </p:attrNameLst>
                                      </p:cBhvr>
                                      <p:to>
                                        <p:strVal val="visible"/>
                                      </p:to>
                                    </p:set>
                                  </p:childTnLst>
                                </p:cTn>
                              </p:par>
                            </p:childTnLst>
                          </p:cTn>
                        </p:par>
                      </p:childTnLst>
                    </p:cTn>
                  </p:par>
                  <p:par>
                    <p:cTn id="255" fill="hold">
                      <p:stCondLst>
                        <p:cond delay="indefinite"/>
                      </p:stCondLst>
                      <p:childTnLst>
                        <p:par>
                          <p:cTn id="256" fill="hold">
                            <p:stCondLst>
                              <p:cond delay="0"/>
                            </p:stCondLst>
                            <p:childTnLst>
                              <p:par>
                                <p:cTn id="257" presetID="1" presetClass="entr" presetSubtype="0" fill="hold" grpId="0" nodeType="clickEffect">
                                  <p:stCondLst>
                                    <p:cond delay="0"/>
                                  </p:stCondLst>
                                  <p:childTnLst>
                                    <p:set>
                                      <p:cBhvr>
                                        <p:cTn id="258" dur="1" fill="hold">
                                          <p:stCondLst>
                                            <p:cond delay="0"/>
                                          </p:stCondLst>
                                        </p:cTn>
                                        <p:tgtEl>
                                          <p:spTgt spid="389186"/>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ntr" presetSubtype="0" fill="hold" grpId="0" nodeType="clickEffect">
                                  <p:stCondLst>
                                    <p:cond delay="0"/>
                                  </p:stCondLst>
                                  <p:childTnLst>
                                    <p:set>
                                      <p:cBhvr>
                                        <p:cTn id="262" dur="1" fill="hold">
                                          <p:stCondLst>
                                            <p:cond delay="0"/>
                                          </p:stCondLst>
                                        </p:cTn>
                                        <p:tgtEl>
                                          <p:spTgt spid="3891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23" grpId="0" bldLvl="0" animBg="1"/>
      <p:bldP spid="389124" grpId="0" bldLvl="0" animBg="1"/>
      <p:bldP spid="389125" grpId="0" bldLvl="0" animBg="1"/>
      <p:bldP spid="389126" grpId="0" bldLvl="0" animBg="1"/>
      <p:bldP spid="389127" grpId="0" bldLvl="0" animBg="1"/>
      <p:bldP spid="389128" grpId="0" bldLvl="0" animBg="1"/>
      <p:bldP spid="389129" grpId="0" bldLvl="0" animBg="1"/>
      <p:bldP spid="389130" grpId="0" bldLvl="0" animBg="1"/>
      <p:bldP spid="389131" grpId="0" bldLvl="0" animBg="1"/>
      <p:bldP spid="389132" grpId="0" bldLvl="0" animBg="1"/>
      <p:bldP spid="389133" grpId="0" bldLvl="0" animBg="1"/>
      <p:bldP spid="389134" grpId="0" bldLvl="0" animBg="1"/>
      <p:bldP spid="389135" grpId="0" bldLvl="0" animBg="1"/>
      <p:bldP spid="389136" grpId="0" bldLvl="0" animBg="1"/>
      <p:bldP spid="389137" grpId="0" bldLvl="0" animBg="1"/>
      <p:bldP spid="389138" grpId="0" bldLvl="0" animBg="1"/>
      <p:bldP spid="389139" grpId="0" bldLvl="0" animBg="1"/>
      <p:bldP spid="389140" grpId="0" bldLvl="0" animBg="1"/>
      <p:bldP spid="389141" grpId="0" bldLvl="0" animBg="1"/>
      <p:bldP spid="389142" grpId="0" bldLvl="0" animBg="1"/>
      <p:bldP spid="389143" grpId="0" bldLvl="0" animBg="1"/>
      <p:bldP spid="389144" grpId="0" bldLvl="0" animBg="1"/>
      <p:bldP spid="389145" grpId="0" bldLvl="0" animBg="1"/>
      <p:bldP spid="389146" grpId="0" bldLvl="0" animBg="1"/>
      <p:bldP spid="389147" grpId="0" bldLvl="0" animBg="1"/>
      <p:bldP spid="389148" grpId="0" bldLvl="0" animBg="1"/>
      <p:bldP spid="389149" grpId="0" bldLvl="0" animBg="1"/>
      <p:bldP spid="389150" grpId="0" bldLvl="0" animBg="1"/>
      <p:bldP spid="389151" grpId="0" bldLvl="0" animBg="1"/>
      <p:bldP spid="389152" grpId="0" bldLvl="0" animBg="1"/>
      <p:bldP spid="389153" grpId="0" bldLvl="0" animBg="1"/>
      <p:bldP spid="389154" grpId="0" bldLvl="0" animBg="1"/>
      <p:bldP spid="389155" grpId="0" bldLvl="0" animBg="1"/>
      <p:bldP spid="389156" grpId="0" bldLvl="0" animBg="1"/>
      <p:bldP spid="389157" grpId="0"/>
      <p:bldP spid="389158" grpId="0"/>
      <p:bldP spid="389159" grpId="0"/>
      <p:bldP spid="389160" grpId="0"/>
      <p:bldP spid="389161" grpId="0"/>
      <p:bldP spid="389162" grpId="0"/>
      <p:bldP spid="389163" grpId="0"/>
      <p:bldP spid="389164" grpId="0"/>
      <p:bldP spid="389165" grpId="0"/>
      <p:bldP spid="389166" grpId="0"/>
      <p:bldP spid="389167" grpId="0"/>
      <p:bldP spid="389168" grpId="0"/>
      <p:bldP spid="389169" grpId="0"/>
      <p:bldP spid="389170" grpId="0"/>
      <p:bldP spid="389171" grpId="0"/>
      <p:bldP spid="389172" grpId="0"/>
      <p:bldP spid="389173" grpId="0"/>
      <p:bldP spid="389174" grpId="0"/>
      <p:bldP spid="389175" grpId="0"/>
      <p:bldP spid="389176" grpId="0"/>
      <p:bldP spid="389177" grpId="0"/>
      <p:bldP spid="389178" grpId="0"/>
      <p:bldP spid="389179" grpId="0"/>
      <p:bldP spid="389180" grpId="0"/>
      <p:bldP spid="389181" grpId="0"/>
      <p:bldP spid="389182" grpId="0"/>
      <p:bldP spid="389183" grpId="0"/>
      <p:bldP spid="389184" grpId="0"/>
      <p:bldP spid="389185" grpId="0"/>
      <p:bldP spid="389186" grpId="0" bldLvl="0" animBg="1"/>
      <p:bldP spid="38918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4242" name="矩形 1"/>
          <p:cNvSpPr/>
          <p:nvPr/>
        </p:nvSpPr>
        <p:spPr>
          <a:xfrm>
            <a:off x="1881188" y="1357313"/>
            <a:ext cx="8143875" cy="5015865"/>
          </a:xfrm>
          <a:prstGeom prst="rect">
            <a:avLst/>
          </a:prstGeom>
          <a:noFill/>
          <a:ln w="9525">
            <a:noFill/>
          </a:ln>
        </p:spPr>
        <p:txBody>
          <a:bodyPr>
            <a:spAutoFit/>
          </a:bodyPr>
          <a:p>
            <a:pPr>
              <a:buFont typeface="Arial" panose="020B0604020202020204" pitchFamily="34" charset="0"/>
              <a:buNone/>
            </a:pPr>
            <a:r>
              <a:rPr lang="en-US" altLang="zh-CN" sz="3200" dirty="0">
                <a:solidFill>
                  <a:srgbClr val="FF0000"/>
                </a:solidFill>
                <a:latin typeface="华文楷体"/>
                <a:ea typeface="华文楷体"/>
              </a:rPr>
              <a:t>       </a:t>
            </a:r>
            <a:r>
              <a:rPr lang="zh-CN" altLang="en-US" sz="3200" b="0" dirty="0">
                <a:solidFill>
                  <a:schemeClr val="tx1"/>
                </a:solidFill>
                <a:latin typeface="华文楷体"/>
                <a:ea typeface="华文楷体"/>
              </a:rPr>
              <a:t>像那连绵的雨纷纷而下，整月不晴的时候，阴冷的风怒吼着，浑浊的波浪冲向天空；日月星辰隐藏了光辉，山岳也隐没了形迹；商人和旅客无法通行，桅杆倒下，船桨折断，傍晚时分天色昏暗，（只听到）老虎的吼叫和猿猴的悲啼。（这时人们）登上这座楼，就会产生被贬官离开京城，怀念家乡，担心人家说坏话，惧怕人家讥讽的的心情，（再）抬眼望去尽是萧条冷落的景象，一定会感慨万千而十分悲伤了。</a:t>
            </a:r>
            <a:endParaRPr lang="zh-CN" altLang="en-US" sz="3200" b="0" dirty="0">
              <a:solidFill>
                <a:schemeClr val="tx1"/>
              </a:solidFill>
              <a:latin typeface="华文楷体"/>
              <a:ea typeface="华文楷体"/>
            </a:endParaRPr>
          </a:p>
        </p:txBody>
      </p:sp>
      <p:sp>
        <p:nvSpPr>
          <p:cNvPr id="394243" name="TextBox 2"/>
          <p:cNvSpPr txBox="1"/>
          <p:nvPr/>
        </p:nvSpPr>
        <p:spPr>
          <a:xfrm>
            <a:off x="1881188" y="285750"/>
            <a:ext cx="4929187" cy="829945"/>
          </a:xfrm>
          <a:prstGeom prst="rect">
            <a:avLst/>
          </a:prstGeom>
          <a:noFill/>
          <a:ln w="9525">
            <a:noFill/>
          </a:ln>
        </p:spPr>
        <p:txBody>
          <a:bodyPr>
            <a:spAutoFit/>
          </a:bodyPr>
          <a:p>
            <a:pPr>
              <a:buFont typeface="Arial" panose="020B0604020202020204" pitchFamily="34" charset="0"/>
              <a:buNone/>
            </a:pPr>
            <a:r>
              <a:rPr lang="zh-CN" altLang="en-US" sz="4800" b="0" dirty="0">
                <a:solidFill>
                  <a:srgbClr val="CC0099"/>
                </a:solidFill>
                <a:latin typeface="宋体" panose="02010600030101010101" pitchFamily="2" charset="-122"/>
              </a:rPr>
              <a:t>第三段译文：</a:t>
            </a:r>
            <a:endParaRPr lang="zh-CN" altLang="en-US" sz="4800" b="0" dirty="0">
              <a:solidFill>
                <a:srgbClr val="CC0099"/>
              </a:solidFill>
              <a:latin typeface="宋体" panose="02010600030101010101" pitchFamily="2" charset="-122"/>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94242"/>
                                        </p:tgtEl>
                                        <p:attrNameLst>
                                          <p:attrName>style.visibility</p:attrName>
                                        </p:attrNameLst>
                                      </p:cBhvr>
                                      <p:to>
                                        <p:strVal val="visible"/>
                                      </p:to>
                                    </p:set>
                                    <p:anim calcmode="discrete" valueType="clr">
                                      <p:cBhvr override="childStyle">
                                        <p:cTn id="7" dur="80"/>
                                        <p:tgtEl>
                                          <p:spTgt spid="39424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94242"/>
                                        </p:tgtEl>
                                        <p:attrNameLst>
                                          <p:attrName>fillcolor</p:attrName>
                                        </p:attrNameLst>
                                      </p:cBhvr>
                                      <p:tavLst>
                                        <p:tav tm="0">
                                          <p:val>
                                            <p:clrVal>
                                              <a:schemeClr val="accent2"/>
                                            </p:clrVal>
                                          </p:val>
                                        </p:tav>
                                        <p:tav tm="50000">
                                          <p:val>
                                            <p:clrVal>
                                              <a:schemeClr val="hlink"/>
                                            </p:clrVal>
                                          </p:val>
                                        </p:tav>
                                      </p:tavLst>
                                    </p:anim>
                                    <p:set>
                                      <p:cBhvr>
                                        <p:cTn id="9" dur="80"/>
                                        <p:tgtEl>
                                          <p:spTgt spid="39424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0338" name="文本框 270337"/>
          <p:cNvSpPr txBox="1"/>
          <p:nvPr/>
        </p:nvSpPr>
        <p:spPr>
          <a:xfrm>
            <a:off x="2566988" y="836613"/>
            <a:ext cx="5400675" cy="583565"/>
          </a:xfrm>
          <a:prstGeom prst="rect">
            <a:avLst/>
          </a:prstGeom>
          <a:noFill/>
          <a:ln w="9525">
            <a:noFill/>
          </a:ln>
        </p:spPr>
        <p:txBody>
          <a:bodyPr>
            <a:spAutoFit/>
          </a:bodyPr>
          <a:p>
            <a:pPr>
              <a:spcBef>
                <a:spcPct val="50000"/>
              </a:spcBef>
            </a:pPr>
            <a:r>
              <a:rPr lang="en-US" altLang="zh-CN" sz="3200" dirty="0">
                <a:solidFill>
                  <a:srgbClr val="000000"/>
                </a:solidFill>
                <a:latin typeface="楷体_GB2312" pitchFamily="49" charset="-122"/>
                <a:ea typeface="楷体_GB2312" pitchFamily="49" charset="-122"/>
              </a:rPr>
              <a:t>1</a:t>
            </a:r>
            <a:r>
              <a:rPr lang="zh-CN" altLang="en-US" sz="3200" dirty="0">
                <a:solidFill>
                  <a:srgbClr val="000000"/>
                </a:solidFill>
                <a:latin typeface="楷体_GB2312" pitchFamily="49" charset="-122"/>
                <a:ea typeface="楷体_GB2312" pitchFamily="49" charset="-122"/>
              </a:rPr>
              <a:t>、这段写了哪些景物？</a:t>
            </a:r>
            <a:endParaRPr lang="zh-CN" altLang="en-US" sz="3200" dirty="0">
              <a:solidFill>
                <a:srgbClr val="000000"/>
              </a:solidFill>
              <a:latin typeface="楷体_GB2312" pitchFamily="49" charset="-122"/>
              <a:ea typeface="楷体_GB2312" pitchFamily="49" charset="-122"/>
            </a:endParaRPr>
          </a:p>
        </p:txBody>
      </p:sp>
      <p:sp>
        <p:nvSpPr>
          <p:cNvPr id="270339" name="文本框 270338"/>
          <p:cNvSpPr txBox="1"/>
          <p:nvPr/>
        </p:nvSpPr>
        <p:spPr>
          <a:xfrm>
            <a:off x="2711450" y="1628775"/>
            <a:ext cx="6480175" cy="829945"/>
          </a:xfrm>
          <a:prstGeom prst="rect">
            <a:avLst/>
          </a:prstGeom>
          <a:noFill/>
          <a:ln w="9525">
            <a:noFill/>
          </a:ln>
        </p:spPr>
        <p:txBody>
          <a:bodyPr>
            <a:spAutoFit/>
          </a:bodyPr>
          <a:p>
            <a:r>
              <a:rPr lang="zh-CN" altLang="en-US" sz="2400" dirty="0">
                <a:solidFill>
                  <a:schemeClr val="tx1"/>
                </a:solidFill>
                <a:latin typeface="Arial" panose="020B0604020202020204" pitchFamily="34" charset="0"/>
                <a:ea typeface="楷体_GB2312" pitchFamily="49" charset="-122"/>
              </a:rPr>
              <a:t>霪雨、阴风、浊浪、日、星、山岳、商旅、樯、楫、虎、猿</a:t>
            </a:r>
            <a:endParaRPr lang="zh-CN" altLang="en-US" sz="2400">
              <a:solidFill>
                <a:schemeClr val="tx1"/>
              </a:solidFill>
              <a:latin typeface="Arial" panose="020B0604020202020204" pitchFamily="34" charset="0"/>
              <a:ea typeface="楷体_GB2312" pitchFamily="49" charset="-122"/>
            </a:endParaRPr>
          </a:p>
        </p:txBody>
      </p:sp>
      <p:sp>
        <p:nvSpPr>
          <p:cNvPr id="270340" name="文本框 270339"/>
          <p:cNvSpPr txBox="1"/>
          <p:nvPr/>
        </p:nvSpPr>
        <p:spPr>
          <a:xfrm>
            <a:off x="2566988" y="2565400"/>
            <a:ext cx="7200900" cy="1076325"/>
          </a:xfrm>
          <a:prstGeom prst="rect">
            <a:avLst/>
          </a:prstGeom>
          <a:noFill/>
          <a:ln w="9525">
            <a:noFill/>
          </a:ln>
        </p:spPr>
        <p:txBody>
          <a:bodyPr>
            <a:spAutoFit/>
          </a:bodyPr>
          <a:p>
            <a:pPr>
              <a:spcBef>
                <a:spcPct val="50000"/>
              </a:spcBef>
            </a:pPr>
            <a:r>
              <a:rPr lang="en-US" altLang="zh-CN" sz="3200" dirty="0">
                <a:solidFill>
                  <a:srgbClr val="000000"/>
                </a:solidFill>
                <a:latin typeface="楷体_GB2312" pitchFamily="49" charset="-122"/>
                <a:ea typeface="楷体_GB2312" pitchFamily="49" charset="-122"/>
              </a:rPr>
              <a:t>2</a:t>
            </a:r>
            <a:r>
              <a:rPr lang="zh-CN" altLang="en-US" sz="3200" dirty="0">
                <a:solidFill>
                  <a:srgbClr val="000000"/>
                </a:solidFill>
                <a:latin typeface="楷体_GB2312" pitchFamily="49" charset="-122"/>
                <a:ea typeface="楷体_GB2312" pitchFamily="49" charset="-122"/>
              </a:rPr>
              <a:t>、这些景物体现了洞庭湖景观的什么特征？</a:t>
            </a:r>
            <a:endParaRPr lang="zh-CN" altLang="en-US" sz="3200" dirty="0">
              <a:solidFill>
                <a:srgbClr val="000000"/>
              </a:solidFill>
              <a:latin typeface="楷体_GB2312" pitchFamily="49" charset="-122"/>
              <a:ea typeface="楷体_GB2312" pitchFamily="49" charset="-122"/>
            </a:endParaRPr>
          </a:p>
        </p:txBody>
      </p:sp>
      <p:sp>
        <p:nvSpPr>
          <p:cNvPr id="270341" name="文本框 270340"/>
          <p:cNvSpPr txBox="1"/>
          <p:nvPr/>
        </p:nvSpPr>
        <p:spPr>
          <a:xfrm>
            <a:off x="3216275" y="3644900"/>
            <a:ext cx="5472113" cy="460375"/>
          </a:xfrm>
          <a:prstGeom prst="rect">
            <a:avLst/>
          </a:prstGeom>
          <a:noFill/>
          <a:ln w="9525">
            <a:noFill/>
          </a:ln>
        </p:spPr>
        <p:txBody>
          <a:bodyPr>
            <a:spAutoFit/>
          </a:bodyPr>
          <a:p>
            <a:pPr>
              <a:spcBef>
                <a:spcPct val="50000"/>
              </a:spcBef>
            </a:pPr>
            <a:r>
              <a:rPr lang="zh-CN" altLang="en-US" sz="2400" dirty="0">
                <a:solidFill>
                  <a:schemeClr val="tx1"/>
                </a:solidFill>
                <a:latin typeface="Arial" panose="020B0604020202020204" pitchFamily="34" charset="0"/>
                <a:ea typeface="楷体_GB2312" pitchFamily="49" charset="-122"/>
              </a:rPr>
              <a:t>洞庭湖的阴惨</a:t>
            </a:r>
            <a:endParaRPr lang="zh-CN" altLang="en-US" sz="2400" dirty="0">
              <a:solidFill>
                <a:schemeClr val="tx1"/>
              </a:solidFill>
              <a:latin typeface="Arial" panose="020B0604020202020204" pitchFamily="34" charset="0"/>
              <a:ea typeface="楷体_GB2312" pitchFamily="49" charset="-122"/>
            </a:endParaRPr>
          </a:p>
        </p:txBody>
      </p:sp>
      <p:sp>
        <p:nvSpPr>
          <p:cNvPr id="270342" name="文本框 270341"/>
          <p:cNvSpPr txBox="1"/>
          <p:nvPr/>
        </p:nvSpPr>
        <p:spPr>
          <a:xfrm>
            <a:off x="2711450" y="4076700"/>
            <a:ext cx="7272338" cy="1076325"/>
          </a:xfrm>
          <a:prstGeom prst="rect">
            <a:avLst/>
          </a:prstGeom>
          <a:noFill/>
          <a:ln w="9525">
            <a:noFill/>
          </a:ln>
        </p:spPr>
        <p:txBody>
          <a:bodyPr>
            <a:spAutoFit/>
          </a:bodyPr>
          <a:p>
            <a:pPr>
              <a:spcBef>
                <a:spcPct val="50000"/>
              </a:spcBef>
            </a:pPr>
            <a:r>
              <a:rPr lang="en-US" altLang="zh-CN" sz="3200" dirty="0">
                <a:solidFill>
                  <a:srgbClr val="000000"/>
                </a:solidFill>
                <a:latin typeface="Arial" panose="020B0604020202020204" pitchFamily="34" charset="0"/>
                <a:ea typeface="楷体_GB2312" pitchFamily="49" charset="-122"/>
              </a:rPr>
              <a:t>3</a:t>
            </a:r>
            <a:r>
              <a:rPr lang="zh-CN" altLang="en-US" sz="3200" dirty="0">
                <a:solidFill>
                  <a:srgbClr val="000000"/>
                </a:solidFill>
                <a:latin typeface="Arial" panose="020B0604020202020204" pitchFamily="34" charset="0"/>
                <a:ea typeface="楷体_GB2312" pitchFamily="49" charset="-122"/>
              </a:rPr>
              <a:t>、通过这些景物又可看出作者怎样的感情？</a:t>
            </a:r>
            <a:endParaRPr lang="zh-CN" altLang="en-US" sz="3200" dirty="0">
              <a:solidFill>
                <a:srgbClr val="000000"/>
              </a:solidFill>
              <a:latin typeface="Arial" panose="020B0604020202020204" pitchFamily="34" charset="0"/>
              <a:ea typeface="楷体_GB2312" pitchFamily="49" charset="-122"/>
            </a:endParaRPr>
          </a:p>
        </p:txBody>
      </p:sp>
      <p:sp>
        <p:nvSpPr>
          <p:cNvPr id="270343" name="文本框 270342"/>
          <p:cNvSpPr txBox="1"/>
          <p:nvPr/>
        </p:nvSpPr>
        <p:spPr>
          <a:xfrm>
            <a:off x="2711450" y="5300663"/>
            <a:ext cx="6696075" cy="460375"/>
          </a:xfrm>
          <a:prstGeom prst="rect">
            <a:avLst/>
          </a:prstGeom>
          <a:noFill/>
          <a:ln w="9525">
            <a:noFill/>
          </a:ln>
        </p:spPr>
        <p:txBody>
          <a:bodyPr>
            <a:spAutoFit/>
          </a:bodyPr>
          <a:p>
            <a:pPr>
              <a:spcBef>
                <a:spcPct val="50000"/>
              </a:spcBef>
            </a:pPr>
            <a:r>
              <a:rPr lang="zh-CN" altLang="en-US" sz="2400" dirty="0">
                <a:solidFill>
                  <a:schemeClr val="tx1"/>
                </a:solidFill>
                <a:latin typeface="Arial" panose="020B0604020202020204" pitchFamily="34" charset="0"/>
                <a:ea typeface="楷体_GB2312" pitchFamily="49" charset="-122"/>
              </a:rPr>
              <a:t>朝廷中遭遇谗言诽谤，离开家乡，悲伤至极之情</a:t>
            </a:r>
            <a:endParaRPr lang="zh-CN" altLang="en-US" sz="2400" dirty="0">
              <a:solidFill>
                <a:schemeClr val="tx1"/>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03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03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03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03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03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39" grpId="0"/>
      <p:bldP spid="270340" grpId="0"/>
      <p:bldP spid="270341" grpId="0"/>
      <p:bldP spid="270342" grpId="0"/>
      <p:bldP spid="2703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0146" name="文本框 390145"/>
          <p:cNvSpPr txBox="1"/>
          <p:nvPr/>
        </p:nvSpPr>
        <p:spPr>
          <a:xfrm>
            <a:off x="1524000" y="0"/>
            <a:ext cx="9144000" cy="6185535"/>
          </a:xfrm>
          <a:prstGeom prst="rect">
            <a:avLst/>
          </a:prstGeom>
          <a:noFill/>
          <a:ln w="9525">
            <a:noFill/>
          </a:ln>
        </p:spPr>
        <p:txBody>
          <a:bodyPr>
            <a:spAutoFit/>
          </a:bodyPr>
          <a:p>
            <a:pPr>
              <a:buFont typeface="Arial" panose="020B0604020202020204" pitchFamily="34" charset="0"/>
              <a:buNone/>
            </a:pPr>
            <a:r>
              <a:rPr lang="en-US" altLang="zh-CN" sz="1800" b="0" dirty="0">
                <a:solidFill>
                  <a:schemeClr val="tx1"/>
                </a:solidFill>
                <a:latin typeface="Arial" panose="020B0604020202020204" pitchFamily="34" charset="0"/>
              </a:rPr>
              <a:t>            </a:t>
            </a:r>
            <a:r>
              <a:rPr lang="zh-CN" altLang="en-US" sz="3600" b="0" dirty="0">
                <a:solidFill>
                  <a:srgbClr val="000000"/>
                </a:solidFill>
                <a:latin typeface="Arial" panose="020B0604020202020204" pitchFamily="34" charset="0"/>
                <a:ea typeface="楷体_GB2312" pitchFamily="49" charset="-122"/>
              </a:rPr>
              <a:t>至若春和景明，波澜不惊，上下天光，</a:t>
            </a: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r>
              <a:rPr lang="zh-CN" altLang="en-US" sz="3600" b="0" dirty="0">
                <a:solidFill>
                  <a:srgbClr val="000000"/>
                </a:solidFill>
                <a:latin typeface="Arial" panose="020B0604020202020204" pitchFamily="34" charset="0"/>
                <a:ea typeface="楷体_GB2312" pitchFamily="49" charset="-122"/>
              </a:rPr>
              <a:t>一碧万顷；沙鸥翔集，锦鳞游泳，岸芷汀</a:t>
            </a: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r>
              <a:rPr lang="zh-CN" altLang="en-US" sz="3600" b="0" dirty="0">
                <a:solidFill>
                  <a:srgbClr val="000000"/>
                </a:solidFill>
                <a:latin typeface="Arial" panose="020B0604020202020204" pitchFamily="34" charset="0"/>
                <a:ea typeface="楷体_GB2312" pitchFamily="49" charset="-122"/>
              </a:rPr>
              <a:t>兰，郁郁青青。</a:t>
            </a:r>
            <a:r>
              <a:rPr lang="zh-CN" altLang="en-US" sz="3600" b="0" dirty="0">
                <a:solidFill>
                  <a:srgbClr val="FF3300"/>
                </a:solidFill>
                <a:latin typeface="Arial" panose="020B0604020202020204" pitchFamily="34" charset="0"/>
                <a:ea typeface="楷体_GB2312" pitchFamily="49" charset="-122"/>
              </a:rPr>
              <a:t>而或</a:t>
            </a:r>
            <a:r>
              <a:rPr lang="zh-CN" altLang="en-US" sz="3600" b="0" dirty="0">
                <a:solidFill>
                  <a:srgbClr val="000000"/>
                </a:solidFill>
                <a:latin typeface="Arial" panose="020B0604020202020204" pitchFamily="34" charset="0"/>
                <a:ea typeface="楷体_GB2312" pitchFamily="49" charset="-122"/>
              </a:rPr>
              <a:t>长烟一空，皓月千里，</a:t>
            </a: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r>
              <a:rPr lang="zh-CN" altLang="en-US" sz="3600" b="0" dirty="0">
                <a:solidFill>
                  <a:srgbClr val="000000"/>
                </a:solidFill>
                <a:latin typeface="Arial" panose="020B0604020202020204" pitchFamily="34" charset="0"/>
                <a:ea typeface="楷体_GB2312" pitchFamily="49" charset="-122"/>
              </a:rPr>
              <a:t>浮光跃金，静影沉璧，渔歌互答，此乐何</a:t>
            </a: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r>
              <a:rPr lang="zh-CN" altLang="en-US" sz="3600" b="0" dirty="0">
                <a:solidFill>
                  <a:srgbClr val="000000"/>
                </a:solidFill>
                <a:latin typeface="Arial" panose="020B0604020202020204" pitchFamily="34" charset="0"/>
                <a:ea typeface="楷体_GB2312" pitchFamily="49" charset="-122"/>
              </a:rPr>
              <a:t>极！登斯楼也，则有心旷神怡，宠辱偕忘，</a:t>
            </a: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endParaRPr lang="zh-CN" altLang="en-US" sz="3600" b="0" dirty="0">
              <a:solidFill>
                <a:srgbClr val="000000"/>
              </a:solidFill>
              <a:latin typeface="Arial" panose="020B0604020202020204" pitchFamily="34" charset="0"/>
              <a:ea typeface="楷体_GB2312" pitchFamily="49" charset="-122"/>
            </a:endParaRPr>
          </a:p>
          <a:p>
            <a:pPr>
              <a:buFont typeface="Arial" panose="020B0604020202020204" pitchFamily="34" charset="0"/>
              <a:buNone/>
            </a:pPr>
            <a:r>
              <a:rPr lang="zh-CN" altLang="en-US" sz="3600" b="0" dirty="0">
                <a:solidFill>
                  <a:srgbClr val="000000"/>
                </a:solidFill>
                <a:latin typeface="Arial" panose="020B0604020202020204" pitchFamily="34" charset="0"/>
                <a:ea typeface="楷体_GB2312" pitchFamily="49" charset="-122"/>
              </a:rPr>
              <a:t>把酒临风，其喜洋洋者矣。</a:t>
            </a:r>
            <a:endParaRPr lang="zh-CN" altLang="en-US" sz="3600" b="0" dirty="0">
              <a:solidFill>
                <a:srgbClr val="000000"/>
              </a:solidFill>
              <a:latin typeface="Arial" panose="020B0604020202020204" pitchFamily="34" charset="0"/>
              <a:ea typeface="楷体_GB2312" pitchFamily="49" charset="-122"/>
            </a:endParaRPr>
          </a:p>
        </p:txBody>
      </p:sp>
      <p:sp>
        <p:nvSpPr>
          <p:cNvPr id="390147" name="椭圆 390146"/>
          <p:cNvSpPr/>
          <p:nvPr/>
        </p:nvSpPr>
        <p:spPr>
          <a:xfrm>
            <a:off x="2927350"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48" name="椭圆 390147"/>
          <p:cNvSpPr/>
          <p:nvPr/>
        </p:nvSpPr>
        <p:spPr>
          <a:xfrm>
            <a:off x="2495550"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49" name="椭圆 390148"/>
          <p:cNvSpPr/>
          <p:nvPr/>
        </p:nvSpPr>
        <p:spPr>
          <a:xfrm>
            <a:off x="3863975"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50" name="椭圆 390149"/>
          <p:cNvSpPr/>
          <p:nvPr/>
        </p:nvSpPr>
        <p:spPr>
          <a:xfrm>
            <a:off x="4800600"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51" name="椭圆 390150"/>
          <p:cNvSpPr/>
          <p:nvPr/>
        </p:nvSpPr>
        <p:spPr>
          <a:xfrm>
            <a:off x="7104063"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52" name="椭圆 390151"/>
          <p:cNvSpPr/>
          <p:nvPr/>
        </p:nvSpPr>
        <p:spPr>
          <a:xfrm>
            <a:off x="3432175"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53" name="椭圆 390152"/>
          <p:cNvSpPr/>
          <p:nvPr/>
        </p:nvSpPr>
        <p:spPr>
          <a:xfrm>
            <a:off x="4295775"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54" name="文本框 390153"/>
          <p:cNvSpPr txBox="1"/>
          <p:nvPr/>
        </p:nvSpPr>
        <p:spPr>
          <a:xfrm>
            <a:off x="1774825" y="836613"/>
            <a:ext cx="8636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至于</a:t>
            </a:r>
            <a:endParaRPr lang="zh-CN" altLang="en-US" sz="1800" b="0" dirty="0">
              <a:solidFill>
                <a:schemeClr val="tx1"/>
              </a:solidFill>
              <a:latin typeface="Arial" panose="020B0604020202020204" pitchFamily="34" charset="0"/>
            </a:endParaRPr>
          </a:p>
        </p:txBody>
      </p:sp>
      <p:sp>
        <p:nvSpPr>
          <p:cNvPr id="390155" name="文本框 390154"/>
          <p:cNvSpPr txBox="1"/>
          <p:nvPr/>
        </p:nvSpPr>
        <p:spPr>
          <a:xfrm>
            <a:off x="2782888" y="836613"/>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春风</a:t>
            </a:r>
            <a:endParaRPr lang="zh-CN" altLang="en-US" sz="1800" b="0" dirty="0">
              <a:solidFill>
                <a:schemeClr val="tx1"/>
              </a:solidFill>
              <a:latin typeface="Arial" panose="020B0604020202020204" pitchFamily="34" charset="0"/>
            </a:endParaRPr>
          </a:p>
        </p:txBody>
      </p:sp>
      <p:sp>
        <p:nvSpPr>
          <p:cNvPr id="390156" name="文本框 390155"/>
          <p:cNvSpPr txBox="1"/>
          <p:nvPr/>
        </p:nvSpPr>
        <p:spPr>
          <a:xfrm>
            <a:off x="3287713" y="836613"/>
            <a:ext cx="7921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和煦</a:t>
            </a:r>
            <a:endParaRPr lang="zh-CN" altLang="en-US" sz="1800" b="0" dirty="0">
              <a:solidFill>
                <a:schemeClr val="tx1"/>
              </a:solidFill>
              <a:latin typeface="Arial" panose="020B0604020202020204" pitchFamily="34" charset="0"/>
            </a:endParaRPr>
          </a:p>
        </p:txBody>
      </p:sp>
      <p:sp>
        <p:nvSpPr>
          <p:cNvPr id="390157" name="文本框 390156"/>
          <p:cNvSpPr txBox="1"/>
          <p:nvPr/>
        </p:nvSpPr>
        <p:spPr>
          <a:xfrm>
            <a:off x="3863975" y="836613"/>
            <a:ext cx="7921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日光</a:t>
            </a:r>
            <a:endParaRPr lang="zh-CN" altLang="en-US" sz="1800" b="0" dirty="0">
              <a:solidFill>
                <a:schemeClr val="tx1"/>
              </a:solidFill>
              <a:latin typeface="Arial" panose="020B0604020202020204" pitchFamily="34" charset="0"/>
            </a:endParaRPr>
          </a:p>
        </p:txBody>
      </p:sp>
      <p:sp>
        <p:nvSpPr>
          <p:cNvPr id="390158" name="文本框 390157"/>
          <p:cNvSpPr txBox="1"/>
          <p:nvPr/>
        </p:nvSpPr>
        <p:spPr>
          <a:xfrm>
            <a:off x="4800600" y="765175"/>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明媚</a:t>
            </a:r>
            <a:endParaRPr lang="zh-CN" altLang="en-US" sz="1800" b="0" dirty="0">
              <a:solidFill>
                <a:schemeClr val="tx1"/>
              </a:solidFill>
              <a:latin typeface="Arial" panose="020B0604020202020204" pitchFamily="34" charset="0"/>
            </a:endParaRPr>
          </a:p>
        </p:txBody>
      </p:sp>
      <p:sp>
        <p:nvSpPr>
          <p:cNvPr id="390159" name="文本框 390158"/>
          <p:cNvSpPr txBox="1"/>
          <p:nvPr/>
        </p:nvSpPr>
        <p:spPr>
          <a:xfrm>
            <a:off x="6600825" y="765175"/>
            <a:ext cx="10080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动，起</a:t>
            </a:r>
            <a:endParaRPr lang="zh-CN" altLang="en-US" sz="1800" b="0" dirty="0">
              <a:solidFill>
                <a:schemeClr val="tx1"/>
              </a:solidFill>
              <a:latin typeface="Arial" panose="020B0604020202020204" pitchFamily="34" charset="0"/>
            </a:endParaRPr>
          </a:p>
        </p:txBody>
      </p:sp>
      <p:sp>
        <p:nvSpPr>
          <p:cNvPr id="390160" name="椭圆 390159"/>
          <p:cNvSpPr/>
          <p:nvPr/>
        </p:nvSpPr>
        <p:spPr>
          <a:xfrm>
            <a:off x="2640013" y="17732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61" name="椭圆 390160"/>
          <p:cNvSpPr/>
          <p:nvPr/>
        </p:nvSpPr>
        <p:spPr>
          <a:xfrm>
            <a:off x="3071813" y="17732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62" name="文本框 390161"/>
          <p:cNvSpPr txBox="1"/>
          <p:nvPr/>
        </p:nvSpPr>
        <p:spPr>
          <a:xfrm>
            <a:off x="2640013" y="1989138"/>
            <a:ext cx="10795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非常广</a:t>
            </a:r>
            <a:endParaRPr lang="zh-CN" altLang="en-US" sz="1800" b="0" dirty="0">
              <a:solidFill>
                <a:schemeClr val="tx1"/>
              </a:solidFill>
              <a:latin typeface="Arial" panose="020B0604020202020204" pitchFamily="34" charset="0"/>
            </a:endParaRPr>
          </a:p>
        </p:txBody>
      </p:sp>
      <p:sp>
        <p:nvSpPr>
          <p:cNvPr id="390163" name="文本框 390162"/>
          <p:cNvSpPr txBox="1"/>
          <p:nvPr/>
        </p:nvSpPr>
        <p:spPr>
          <a:xfrm>
            <a:off x="4511675" y="1916113"/>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飞翔</a:t>
            </a:r>
            <a:endParaRPr lang="zh-CN" altLang="en-US" sz="1800" b="0" dirty="0">
              <a:solidFill>
                <a:schemeClr val="tx1"/>
              </a:solidFill>
              <a:latin typeface="Arial" panose="020B0604020202020204" pitchFamily="34" charset="0"/>
            </a:endParaRPr>
          </a:p>
        </p:txBody>
      </p:sp>
      <p:sp>
        <p:nvSpPr>
          <p:cNvPr id="390164" name="文本框 390163"/>
          <p:cNvSpPr txBox="1"/>
          <p:nvPr/>
        </p:nvSpPr>
        <p:spPr>
          <a:xfrm>
            <a:off x="5232400" y="1989138"/>
            <a:ext cx="7921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停息</a:t>
            </a:r>
            <a:endParaRPr lang="zh-CN" altLang="en-US" sz="1800" b="0" dirty="0">
              <a:solidFill>
                <a:schemeClr val="tx1"/>
              </a:solidFill>
              <a:latin typeface="Arial" panose="020B0604020202020204" pitchFamily="34" charset="0"/>
            </a:endParaRPr>
          </a:p>
        </p:txBody>
      </p:sp>
      <p:sp>
        <p:nvSpPr>
          <p:cNvPr id="390165" name="椭圆 390164"/>
          <p:cNvSpPr/>
          <p:nvPr/>
        </p:nvSpPr>
        <p:spPr>
          <a:xfrm>
            <a:off x="5016500" y="17002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66" name="椭圆 390165"/>
          <p:cNvSpPr/>
          <p:nvPr/>
        </p:nvSpPr>
        <p:spPr>
          <a:xfrm>
            <a:off x="5448300" y="17002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67" name="椭圆 390166"/>
          <p:cNvSpPr/>
          <p:nvPr/>
        </p:nvSpPr>
        <p:spPr>
          <a:xfrm>
            <a:off x="6383338" y="17002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68" name="椭圆 390167"/>
          <p:cNvSpPr/>
          <p:nvPr/>
        </p:nvSpPr>
        <p:spPr>
          <a:xfrm>
            <a:off x="6743700" y="17002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69" name="文本框 390168"/>
          <p:cNvSpPr txBox="1"/>
          <p:nvPr/>
        </p:nvSpPr>
        <p:spPr>
          <a:xfrm>
            <a:off x="6311900" y="1916113"/>
            <a:ext cx="11525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美丽的鱼</a:t>
            </a:r>
            <a:endParaRPr lang="zh-CN" altLang="en-US" sz="1800" b="0" dirty="0">
              <a:solidFill>
                <a:schemeClr val="tx1"/>
              </a:solidFill>
              <a:latin typeface="Arial" panose="020B0604020202020204" pitchFamily="34" charset="0"/>
            </a:endParaRPr>
          </a:p>
        </p:txBody>
      </p:sp>
      <p:sp>
        <p:nvSpPr>
          <p:cNvPr id="390170" name="文本框 390169"/>
          <p:cNvSpPr txBox="1"/>
          <p:nvPr/>
        </p:nvSpPr>
        <p:spPr>
          <a:xfrm>
            <a:off x="8112125" y="1844675"/>
            <a:ext cx="10795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岸上</a:t>
            </a:r>
            <a:endParaRPr lang="zh-CN" altLang="en-US" sz="1800" b="0" dirty="0">
              <a:solidFill>
                <a:schemeClr val="tx1"/>
              </a:solidFill>
              <a:latin typeface="Arial" panose="020B0604020202020204" pitchFamily="34" charset="0"/>
            </a:endParaRPr>
          </a:p>
        </p:txBody>
      </p:sp>
      <p:sp>
        <p:nvSpPr>
          <p:cNvPr id="390171" name="文本框 390170"/>
          <p:cNvSpPr txBox="1"/>
          <p:nvPr/>
        </p:nvSpPr>
        <p:spPr>
          <a:xfrm>
            <a:off x="9409113" y="1844675"/>
            <a:ext cx="9366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小洲上</a:t>
            </a:r>
            <a:endParaRPr lang="zh-CN" altLang="en-US" sz="1800" b="0" dirty="0">
              <a:solidFill>
                <a:schemeClr val="tx1"/>
              </a:solidFill>
              <a:latin typeface="Arial" panose="020B0604020202020204" pitchFamily="34" charset="0"/>
            </a:endParaRPr>
          </a:p>
        </p:txBody>
      </p:sp>
      <p:sp>
        <p:nvSpPr>
          <p:cNvPr id="390172" name="椭圆 390171"/>
          <p:cNvSpPr/>
          <p:nvPr/>
        </p:nvSpPr>
        <p:spPr>
          <a:xfrm>
            <a:off x="8688388" y="17002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73" name="椭圆 390172"/>
          <p:cNvSpPr/>
          <p:nvPr/>
        </p:nvSpPr>
        <p:spPr>
          <a:xfrm>
            <a:off x="9551988" y="17002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74" name="文本框 390173"/>
          <p:cNvSpPr txBox="1"/>
          <p:nvPr/>
        </p:nvSpPr>
        <p:spPr>
          <a:xfrm>
            <a:off x="2495550" y="3141663"/>
            <a:ext cx="18716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形容香气很浓</a:t>
            </a:r>
            <a:endParaRPr lang="zh-CN" altLang="en-US" sz="1800" b="0" dirty="0">
              <a:solidFill>
                <a:schemeClr val="tx1"/>
              </a:solidFill>
              <a:latin typeface="Arial" panose="020B0604020202020204" pitchFamily="34" charset="0"/>
            </a:endParaRPr>
          </a:p>
        </p:txBody>
      </p:sp>
      <p:sp>
        <p:nvSpPr>
          <p:cNvPr id="390175" name="椭圆 390174"/>
          <p:cNvSpPr/>
          <p:nvPr/>
        </p:nvSpPr>
        <p:spPr>
          <a:xfrm>
            <a:off x="2711450" y="28527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76" name="椭圆 390175"/>
          <p:cNvSpPr/>
          <p:nvPr/>
        </p:nvSpPr>
        <p:spPr>
          <a:xfrm>
            <a:off x="3143250" y="285273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77" name="椭圆 390176"/>
          <p:cNvSpPr/>
          <p:nvPr/>
        </p:nvSpPr>
        <p:spPr>
          <a:xfrm>
            <a:off x="4943475" y="27813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78" name="椭圆 390177"/>
          <p:cNvSpPr/>
          <p:nvPr/>
        </p:nvSpPr>
        <p:spPr>
          <a:xfrm>
            <a:off x="5448300" y="29257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79" name="文本框 390178"/>
          <p:cNvSpPr txBox="1"/>
          <p:nvPr/>
        </p:nvSpPr>
        <p:spPr>
          <a:xfrm>
            <a:off x="6024563" y="3068638"/>
            <a:ext cx="10080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大雾</a:t>
            </a:r>
            <a:endParaRPr lang="zh-CN" altLang="en-US" sz="1800" b="0" dirty="0">
              <a:solidFill>
                <a:schemeClr val="tx1"/>
              </a:solidFill>
              <a:latin typeface="Arial" panose="020B0604020202020204" pitchFamily="34" charset="0"/>
            </a:endParaRPr>
          </a:p>
        </p:txBody>
      </p:sp>
      <p:sp>
        <p:nvSpPr>
          <p:cNvPr id="390180" name="椭圆 390179"/>
          <p:cNvSpPr/>
          <p:nvPr/>
        </p:nvSpPr>
        <p:spPr>
          <a:xfrm>
            <a:off x="5951538" y="2708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81" name="椭圆 390180"/>
          <p:cNvSpPr/>
          <p:nvPr/>
        </p:nvSpPr>
        <p:spPr>
          <a:xfrm>
            <a:off x="6311900" y="2708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82" name="文本框 390181"/>
          <p:cNvSpPr txBox="1"/>
          <p:nvPr/>
        </p:nvSpPr>
        <p:spPr>
          <a:xfrm>
            <a:off x="7248525" y="2997200"/>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消散</a:t>
            </a:r>
            <a:endParaRPr lang="zh-CN" altLang="en-US" sz="1800" b="0" dirty="0">
              <a:solidFill>
                <a:schemeClr val="tx1"/>
              </a:solidFill>
              <a:latin typeface="Arial" panose="020B0604020202020204" pitchFamily="34" charset="0"/>
            </a:endParaRPr>
          </a:p>
        </p:txBody>
      </p:sp>
      <p:sp>
        <p:nvSpPr>
          <p:cNvPr id="390183" name="椭圆 390182"/>
          <p:cNvSpPr/>
          <p:nvPr/>
        </p:nvSpPr>
        <p:spPr>
          <a:xfrm>
            <a:off x="7248525" y="27813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84" name="椭圆 390183"/>
          <p:cNvSpPr/>
          <p:nvPr/>
        </p:nvSpPr>
        <p:spPr>
          <a:xfrm>
            <a:off x="8183563" y="2708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85" name="文本框 390184"/>
          <p:cNvSpPr txBox="1"/>
          <p:nvPr/>
        </p:nvSpPr>
        <p:spPr>
          <a:xfrm>
            <a:off x="8040688" y="3068638"/>
            <a:ext cx="7921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皎洁</a:t>
            </a:r>
            <a:endParaRPr lang="zh-CN" altLang="en-US" sz="1800" b="0" dirty="0">
              <a:solidFill>
                <a:schemeClr val="tx1"/>
              </a:solidFill>
              <a:latin typeface="Arial" panose="020B0604020202020204" pitchFamily="34" charset="0"/>
            </a:endParaRPr>
          </a:p>
        </p:txBody>
      </p:sp>
      <p:sp>
        <p:nvSpPr>
          <p:cNvPr id="390186" name="椭圆 390185"/>
          <p:cNvSpPr/>
          <p:nvPr/>
        </p:nvSpPr>
        <p:spPr>
          <a:xfrm>
            <a:off x="1703388" y="39338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87" name="文本框 390186"/>
          <p:cNvSpPr txBox="1"/>
          <p:nvPr/>
        </p:nvSpPr>
        <p:spPr>
          <a:xfrm>
            <a:off x="1524000" y="4149725"/>
            <a:ext cx="8270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波动</a:t>
            </a:r>
            <a:endParaRPr lang="zh-CN" altLang="en-US" sz="1800" b="0" dirty="0">
              <a:solidFill>
                <a:schemeClr val="tx1"/>
              </a:solidFill>
              <a:latin typeface="Arial" panose="020B0604020202020204" pitchFamily="34" charset="0"/>
            </a:endParaRPr>
          </a:p>
        </p:txBody>
      </p:sp>
      <p:sp>
        <p:nvSpPr>
          <p:cNvPr id="390188" name="椭圆 390187"/>
          <p:cNvSpPr/>
          <p:nvPr/>
        </p:nvSpPr>
        <p:spPr>
          <a:xfrm>
            <a:off x="2711450" y="39338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89" name="文本框 390188"/>
          <p:cNvSpPr txBox="1"/>
          <p:nvPr/>
        </p:nvSpPr>
        <p:spPr>
          <a:xfrm>
            <a:off x="2495550" y="4221163"/>
            <a:ext cx="8636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闪耀</a:t>
            </a:r>
            <a:endParaRPr lang="zh-CN" altLang="en-US" sz="1800" b="0" dirty="0">
              <a:solidFill>
                <a:schemeClr val="tx1"/>
              </a:solidFill>
              <a:latin typeface="Arial" panose="020B0604020202020204" pitchFamily="34" charset="0"/>
            </a:endParaRPr>
          </a:p>
        </p:txBody>
      </p:sp>
      <p:sp>
        <p:nvSpPr>
          <p:cNvPr id="390190" name="椭圆 390189"/>
          <p:cNvSpPr/>
          <p:nvPr/>
        </p:nvSpPr>
        <p:spPr>
          <a:xfrm>
            <a:off x="4583113" y="38608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91" name="文本框 390190"/>
          <p:cNvSpPr txBox="1"/>
          <p:nvPr/>
        </p:nvSpPr>
        <p:spPr>
          <a:xfrm>
            <a:off x="4151313" y="4149725"/>
            <a:ext cx="865187"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月影</a:t>
            </a:r>
            <a:endParaRPr lang="zh-CN" altLang="en-US" sz="1800" b="0" dirty="0">
              <a:solidFill>
                <a:schemeClr val="tx1"/>
              </a:solidFill>
              <a:latin typeface="Arial" panose="020B0604020202020204" pitchFamily="34" charset="0"/>
            </a:endParaRPr>
          </a:p>
        </p:txBody>
      </p:sp>
      <p:sp>
        <p:nvSpPr>
          <p:cNvPr id="390192" name="文本框 390191"/>
          <p:cNvSpPr txBox="1"/>
          <p:nvPr/>
        </p:nvSpPr>
        <p:spPr>
          <a:xfrm>
            <a:off x="5375275" y="4076700"/>
            <a:ext cx="7207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玉</a:t>
            </a:r>
            <a:endParaRPr lang="zh-CN" altLang="en-US" sz="1800" b="0" dirty="0">
              <a:solidFill>
                <a:schemeClr val="tx1"/>
              </a:solidFill>
              <a:latin typeface="Arial" panose="020B0604020202020204" pitchFamily="34" charset="0"/>
            </a:endParaRPr>
          </a:p>
        </p:txBody>
      </p:sp>
      <p:sp>
        <p:nvSpPr>
          <p:cNvPr id="390193" name="椭圆 390192"/>
          <p:cNvSpPr/>
          <p:nvPr/>
        </p:nvSpPr>
        <p:spPr>
          <a:xfrm>
            <a:off x="5375275" y="38608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94" name="椭圆 390193"/>
          <p:cNvSpPr/>
          <p:nvPr/>
        </p:nvSpPr>
        <p:spPr>
          <a:xfrm>
            <a:off x="7248525" y="39338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95" name="椭圆 390194"/>
          <p:cNvSpPr/>
          <p:nvPr/>
        </p:nvSpPr>
        <p:spPr>
          <a:xfrm>
            <a:off x="7751763" y="39338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96" name="文本框 390195"/>
          <p:cNvSpPr txBox="1"/>
          <p:nvPr/>
        </p:nvSpPr>
        <p:spPr>
          <a:xfrm>
            <a:off x="7175500" y="4221163"/>
            <a:ext cx="12969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互相唱和</a:t>
            </a:r>
            <a:endParaRPr lang="zh-CN" altLang="en-US" sz="1800" b="0" dirty="0">
              <a:solidFill>
                <a:schemeClr val="tx1"/>
              </a:solidFill>
              <a:latin typeface="Arial" panose="020B0604020202020204" pitchFamily="34" charset="0"/>
            </a:endParaRPr>
          </a:p>
        </p:txBody>
      </p:sp>
      <p:sp>
        <p:nvSpPr>
          <p:cNvPr id="390197" name="椭圆 390196"/>
          <p:cNvSpPr/>
          <p:nvPr/>
        </p:nvSpPr>
        <p:spPr>
          <a:xfrm>
            <a:off x="1774825" y="50133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198" name="文本框 390197"/>
          <p:cNvSpPr txBox="1"/>
          <p:nvPr/>
        </p:nvSpPr>
        <p:spPr>
          <a:xfrm>
            <a:off x="1524000" y="5300663"/>
            <a:ext cx="118745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穷尽</a:t>
            </a:r>
            <a:endParaRPr lang="zh-CN" altLang="en-US" sz="1800" b="0" dirty="0">
              <a:solidFill>
                <a:schemeClr val="tx1"/>
              </a:solidFill>
              <a:latin typeface="Arial" panose="020B0604020202020204" pitchFamily="34" charset="0"/>
            </a:endParaRPr>
          </a:p>
        </p:txBody>
      </p:sp>
      <p:sp>
        <p:nvSpPr>
          <p:cNvPr id="390199" name="文本框 390198"/>
          <p:cNvSpPr txBox="1"/>
          <p:nvPr/>
        </p:nvSpPr>
        <p:spPr>
          <a:xfrm>
            <a:off x="7967663" y="5157788"/>
            <a:ext cx="649287"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光荣</a:t>
            </a:r>
            <a:endParaRPr lang="zh-CN" altLang="en-US" sz="1800" b="0" dirty="0">
              <a:solidFill>
                <a:schemeClr val="tx1"/>
              </a:solidFill>
              <a:latin typeface="Arial" panose="020B0604020202020204" pitchFamily="34" charset="0"/>
            </a:endParaRPr>
          </a:p>
        </p:txBody>
      </p:sp>
      <p:sp>
        <p:nvSpPr>
          <p:cNvPr id="390200" name="文本框 390199"/>
          <p:cNvSpPr txBox="1"/>
          <p:nvPr/>
        </p:nvSpPr>
        <p:spPr>
          <a:xfrm>
            <a:off x="8543925" y="5157788"/>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屈辱</a:t>
            </a:r>
            <a:endParaRPr lang="zh-CN" altLang="en-US" sz="1800" b="0" dirty="0">
              <a:solidFill>
                <a:schemeClr val="tx1"/>
              </a:solidFill>
              <a:latin typeface="Arial" panose="020B0604020202020204" pitchFamily="34" charset="0"/>
            </a:endParaRPr>
          </a:p>
        </p:txBody>
      </p:sp>
      <p:sp>
        <p:nvSpPr>
          <p:cNvPr id="390201" name="椭圆 390200"/>
          <p:cNvSpPr/>
          <p:nvPr/>
        </p:nvSpPr>
        <p:spPr>
          <a:xfrm>
            <a:off x="8183563" y="49418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202" name="椭圆 390201"/>
          <p:cNvSpPr/>
          <p:nvPr/>
        </p:nvSpPr>
        <p:spPr>
          <a:xfrm>
            <a:off x="8616950" y="49418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203" name="文本框 390202"/>
          <p:cNvSpPr txBox="1"/>
          <p:nvPr/>
        </p:nvSpPr>
        <p:spPr>
          <a:xfrm>
            <a:off x="1524000" y="6237288"/>
            <a:ext cx="97155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持，执</a:t>
            </a:r>
            <a:endParaRPr lang="zh-CN" altLang="en-US" sz="1800" b="0" dirty="0">
              <a:solidFill>
                <a:schemeClr val="tx1"/>
              </a:solidFill>
              <a:latin typeface="Arial" panose="020B0604020202020204" pitchFamily="34" charset="0"/>
            </a:endParaRPr>
          </a:p>
        </p:txBody>
      </p:sp>
      <p:sp>
        <p:nvSpPr>
          <p:cNvPr id="390204" name="文本框 390203"/>
          <p:cNvSpPr txBox="1"/>
          <p:nvPr/>
        </p:nvSpPr>
        <p:spPr>
          <a:xfrm>
            <a:off x="2711450" y="6237288"/>
            <a:ext cx="7207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当着</a:t>
            </a:r>
            <a:endParaRPr lang="zh-CN" altLang="en-US" sz="1800" b="0" dirty="0">
              <a:solidFill>
                <a:schemeClr val="tx1"/>
              </a:solidFill>
              <a:latin typeface="Arial" panose="020B0604020202020204" pitchFamily="34" charset="0"/>
            </a:endParaRPr>
          </a:p>
        </p:txBody>
      </p:sp>
      <p:sp>
        <p:nvSpPr>
          <p:cNvPr id="390205" name="椭圆 390204"/>
          <p:cNvSpPr/>
          <p:nvPr/>
        </p:nvSpPr>
        <p:spPr>
          <a:xfrm>
            <a:off x="1774825" y="60213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206" name="椭圆 390205"/>
          <p:cNvSpPr/>
          <p:nvPr/>
        </p:nvSpPr>
        <p:spPr>
          <a:xfrm>
            <a:off x="2711450" y="60213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0207" name="文本框 390206"/>
          <p:cNvSpPr txBox="1"/>
          <p:nvPr/>
        </p:nvSpPr>
        <p:spPr>
          <a:xfrm>
            <a:off x="3648075" y="6216650"/>
            <a:ext cx="1150938"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代前面，那</a:t>
            </a:r>
            <a:endParaRPr lang="zh-CN" altLang="en-US" sz="1800" b="0" dirty="0">
              <a:solidFill>
                <a:schemeClr val="tx1"/>
              </a:solidFill>
              <a:latin typeface="Arial" panose="020B0604020202020204" pitchFamily="34" charset="0"/>
            </a:endParaRPr>
          </a:p>
        </p:txBody>
      </p:sp>
      <p:sp>
        <p:nvSpPr>
          <p:cNvPr id="390208" name="椭圆 390207"/>
          <p:cNvSpPr/>
          <p:nvPr/>
        </p:nvSpPr>
        <p:spPr>
          <a:xfrm>
            <a:off x="4079875" y="60928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01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01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01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01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015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014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015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9015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015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9015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015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9015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9015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9016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9016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9016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9016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9016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9016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9016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9016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9016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9016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90172"/>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39017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90173"/>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9017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90175"/>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39017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390174"/>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390177"/>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390178"/>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390180"/>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390181"/>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390179"/>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390183"/>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390182"/>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390184"/>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390185"/>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390186"/>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390187"/>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390188"/>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390189"/>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390190"/>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390191"/>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390193"/>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390192"/>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390194"/>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390195"/>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390196"/>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childTnLst>
                                    <p:set>
                                      <p:cBhvr>
                                        <p:cTn id="206" dur="1" fill="hold">
                                          <p:stCondLst>
                                            <p:cond delay="0"/>
                                          </p:stCondLst>
                                        </p:cTn>
                                        <p:tgtEl>
                                          <p:spTgt spid="390197"/>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390198"/>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grpId="0" nodeType="clickEffect">
                                  <p:stCondLst>
                                    <p:cond delay="0"/>
                                  </p:stCondLst>
                                  <p:childTnLst>
                                    <p:set>
                                      <p:cBhvr>
                                        <p:cTn id="214" dur="1" fill="hold">
                                          <p:stCondLst>
                                            <p:cond delay="0"/>
                                          </p:stCondLst>
                                        </p:cTn>
                                        <p:tgtEl>
                                          <p:spTgt spid="390201"/>
                                        </p:tgtEl>
                                        <p:attrNameLst>
                                          <p:attrName>style.visibility</p:attrName>
                                        </p:attrNameLst>
                                      </p:cBhvr>
                                      <p:to>
                                        <p:strVal val="visible"/>
                                      </p:to>
                                    </p:set>
                                  </p:childTnLst>
                                </p:cTn>
                              </p:par>
                            </p:childTnLst>
                          </p:cTn>
                        </p:par>
                      </p:childTnLst>
                    </p:cTn>
                  </p:par>
                  <p:par>
                    <p:cTn id="215" fill="hold">
                      <p:stCondLst>
                        <p:cond delay="indefinite"/>
                      </p:stCondLst>
                      <p:childTnLst>
                        <p:par>
                          <p:cTn id="216" fill="hold">
                            <p:stCondLst>
                              <p:cond delay="0"/>
                            </p:stCondLst>
                            <p:childTnLst>
                              <p:par>
                                <p:cTn id="217" presetID="1" presetClass="entr" presetSubtype="0" fill="hold" grpId="0" nodeType="clickEffect">
                                  <p:stCondLst>
                                    <p:cond delay="0"/>
                                  </p:stCondLst>
                                  <p:childTnLst>
                                    <p:set>
                                      <p:cBhvr>
                                        <p:cTn id="218" dur="1" fill="hold">
                                          <p:stCondLst>
                                            <p:cond delay="0"/>
                                          </p:stCondLst>
                                        </p:cTn>
                                        <p:tgtEl>
                                          <p:spTgt spid="390199"/>
                                        </p:tgtEl>
                                        <p:attrNameLst>
                                          <p:attrName>style.visibility</p:attrName>
                                        </p:attrNameLst>
                                      </p:cBhvr>
                                      <p:to>
                                        <p:strVal val="visible"/>
                                      </p:to>
                                    </p:set>
                                  </p:childTnLst>
                                </p:cTn>
                              </p:par>
                            </p:childTnLst>
                          </p:cTn>
                        </p:par>
                      </p:childTnLst>
                    </p:cTn>
                  </p:par>
                  <p:par>
                    <p:cTn id="219" fill="hold">
                      <p:stCondLst>
                        <p:cond delay="indefinite"/>
                      </p:stCondLst>
                      <p:childTnLst>
                        <p:par>
                          <p:cTn id="220" fill="hold">
                            <p:stCondLst>
                              <p:cond delay="0"/>
                            </p:stCondLst>
                            <p:childTnLst>
                              <p:par>
                                <p:cTn id="221" presetID="1" presetClass="entr" presetSubtype="0" fill="hold" grpId="0" nodeType="clickEffect">
                                  <p:stCondLst>
                                    <p:cond delay="0"/>
                                  </p:stCondLst>
                                  <p:childTnLst>
                                    <p:set>
                                      <p:cBhvr>
                                        <p:cTn id="222" dur="1" fill="hold">
                                          <p:stCondLst>
                                            <p:cond delay="0"/>
                                          </p:stCondLst>
                                        </p:cTn>
                                        <p:tgtEl>
                                          <p:spTgt spid="390202"/>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ntr" presetSubtype="0" fill="hold" grpId="0" nodeType="clickEffect">
                                  <p:stCondLst>
                                    <p:cond delay="0"/>
                                  </p:stCondLst>
                                  <p:childTnLst>
                                    <p:set>
                                      <p:cBhvr>
                                        <p:cTn id="226" dur="1" fill="hold">
                                          <p:stCondLst>
                                            <p:cond delay="0"/>
                                          </p:stCondLst>
                                        </p:cTn>
                                        <p:tgtEl>
                                          <p:spTgt spid="390200"/>
                                        </p:tgtEl>
                                        <p:attrNameLst>
                                          <p:attrName>style.visibility</p:attrName>
                                        </p:attrNameLst>
                                      </p:cBhvr>
                                      <p:to>
                                        <p:strVal val="visible"/>
                                      </p:to>
                                    </p:set>
                                  </p:childTnLst>
                                </p:cTn>
                              </p:par>
                            </p:childTnLst>
                          </p:cTn>
                        </p:par>
                      </p:childTnLst>
                    </p:cTn>
                  </p:par>
                  <p:par>
                    <p:cTn id="227" fill="hold">
                      <p:stCondLst>
                        <p:cond delay="indefinite"/>
                      </p:stCondLst>
                      <p:childTnLst>
                        <p:par>
                          <p:cTn id="228" fill="hold">
                            <p:stCondLst>
                              <p:cond delay="0"/>
                            </p:stCondLst>
                            <p:childTnLst>
                              <p:par>
                                <p:cTn id="229" presetID="1" presetClass="entr" presetSubtype="0" fill="hold" grpId="0" nodeType="clickEffect">
                                  <p:stCondLst>
                                    <p:cond delay="0"/>
                                  </p:stCondLst>
                                  <p:childTnLst>
                                    <p:set>
                                      <p:cBhvr>
                                        <p:cTn id="230" dur="1" fill="hold">
                                          <p:stCondLst>
                                            <p:cond delay="0"/>
                                          </p:stCondLst>
                                        </p:cTn>
                                        <p:tgtEl>
                                          <p:spTgt spid="390205"/>
                                        </p:tgtEl>
                                        <p:attrNameLst>
                                          <p:attrName>style.visibility</p:attrName>
                                        </p:attrNameLst>
                                      </p:cBhvr>
                                      <p:to>
                                        <p:strVal val="visible"/>
                                      </p:to>
                                    </p:set>
                                  </p:childTnLst>
                                </p:cTn>
                              </p:par>
                            </p:childTnLst>
                          </p:cTn>
                        </p:par>
                      </p:childTnLst>
                    </p:cTn>
                  </p:par>
                  <p:par>
                    <p:cTn id="231" fill="hold">
                      <p:stCondLst>
                        <p:cond delay="indefinite"/>
                      </p:stCondLst>
                      <p:childTnLst>
                        <p:par>
                          <p:cTn id="232" fill="hold">
                            <p:stCondLst>
                              <p:cond delay="0"/>
                            </p:stCondLst>
                            <p:childTnLst>
                              <p:par>
                                <p:cTn id="233" presetID="1" presetClass="entr" presetSubtype="0" fill="hold" grpId="0" nodeType="clickEffect">
                                  <p:stCondLst>
                                    <p:cond delay="0"/>
                                  </p:stCondLst>
                                  <p:childTnLst>
                                    <p:set>
                                      <p:cBhvr>
                                        <p:cTn id="234" dur="1" fill="hold">
                                          <p:stCondLst>
                                            <p:cond delay="0"/>
                                          </p:stCondLst>
                                        </p:cTn>
                                        <p:tgtEl>
                                          <p:spTgt spid="390203"/>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ntr" presetSubtype="0" fill="hold" grpId="0" nodeType="clickEffect">
                                  <p:stCondLst>
                                    <p:cond delay="0"/>
                                  </p:stCondLst>
                                  <p:childTnLst>
                                    <p:set>
                                      <p:cBhvr>
                                        <p:cTn id="238" dur="1" fill="hold">
                                          <p:stCondLst>
                                            <p:cond delay="0"/>
                                          </p:stCondLst>
                                        </p:cTn>
                                        <p:tgtEl>
                                          <p:spTgt spid="390206"/>
                                        </p:tgtEl>
                                        <p:attrNameLst>
                                          <p:attrName>style.visibility</p:attrName>
                                        </p:attrNameLst>
                                      </p:cBhvr>
                                      <p:to>
                                        <p:strVal val="visible"/>
                                      </p:to>
                                    </p:set>
                                  </p:childTnLst>
                                </p:cTn>
                              </p:par>
                            </p:childTnLst>
                          </p:cTn>
                        </p:par>
                      </p:childTnLst>
                    </p:cTn>
                  </p:par>
                  <p:par>
                    <p:cTn id="239" fill="hold">
                      <p:stCondLst>
                        <p:cond delay="indefinite"/>
                      </p:stCondLst>
                      <p:childTnLst>
                        <p:par>
                          <p:cTn id="240" fill="hold">
                            <p:stCondLst>
                              <p:cond delay="0"/>
                            </p:stCondLst>
                            <p:childTnLst>
                              <p:par>
                                <p:cTn id="241" presetID="1" presetClass="entr" presetSubtype="0" fill="hold" grpId="0" nodeType="clickEffect">
                                  <p:stCondLst>
                                    <p:cond delay="0"/>
                                  </p:stCondLst>
                                  <p:childTnLst>
                                    <p:set>
                                      <p:cBhvr>
                                        <p:cTn id="242" dur="1" fill="hold">
                                          <p:stCondLst>
                                            <p:cond delay="0"/>
                                          </p:stCondLst>
                                        </p:cTn>
                                        <p:tgtEl>
                                          <p:spTgt spid="390204"/>
                                        </p:tgtEl>
                                        <p:attrNameLst>
                                          <p:attrName>style.visibility</p:attrName>
                                        </p:attrNameLst>
                                      </p:cBhvr>
                                      <p:to>
                                        <p:strVal val="visible"/>
                                      </p:to>
                                    </p:set>
                                  </p:childTnLst>
                                </p:cTn>
                              </p:par>
                            </p:childTnLst>
                          </p:cTn>
                        </p:par>
                      </p:childTnLst>
                    </p:cTn>
                  </p:par>
                  <p:par>
                    <p:cTn id="243" fill="hold">
                      <p:stCondLst>
                        <p:cond delay="indefinite"/>
                      </p:stCondLst>
                      <p:childTnLst>
                        <p:par>
                          <p:cTn id="244" fill="hold">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390208"/>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ntr" presetSubtype="0" fill="hold" grpId="0" nodeType="clickEffect">
                                  <p:stCondLst>
                                    <p:cond delay="0"/>
                                  </p:stCondLst>
                                  <p:childTnLst>
                                    <p:set>
                                      <p:cBhvr>
                                        <p:cTn id="250" dur="1" fill="hold">
                                          <p:stCondLst>
                                            <p:cond delay="0"/>
                                          </p:stCondLst>
                                        </p:cTn>
                                        <p:tgtEl>
                                          <p:spTgt spid="3902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7" grpId="0" bldLvl="0" animBg="1"/>
      <p:bldP spid="390148" grpId="0" bldLvl="0" animBg="1"/>
      <p:bldP spid="390149" grpId="0" bldLvl="0" animBg="1"/>
      <p:bldP spid="390150" grpId="0" bldLvl="0" animBg="1"/>
      <p:bldP spid="390151" grpId="0" bldLvl="0" animBg="1"/>
      <p:bldP spid="390152" grpId="0" bldLvl="0" animBg="1"/>
      <p:bldP spid="390153" grpId="0" bldLvl="0" animBg="1"/>
      <p:bldP spid="390154" grpId="0"/>
      <p:bldP spid="390155" grpId="0"/>
      <p:bldP spid="390156" grpId="0"/>
      <p:bldP spid="390157" grpId="0"/>
      <p:bldP spid="390158" grpId="0"/>
      <p:bldP spid="390159" grpId="0"/>
      <p:bldP spid="390160" grpId="0" bldLvl="0" animBg="1"/>
      <p:bldP spid="390161" grpId="0" bldLvl="0" animBg="1"/>
      <p:bldP spid="390162" grpId="0"/>
      <p:bldP spid="390163" grpId="0"/>
      <p:bldP spid="390164" grpId="0"/>
      <p:bldP spid="390165" grpId="0" bldLvl="0" animBg="1"/>
      <p:bldP spid="390166" grpId="0" bldLvl="0" animBg="1"/>
      <p:bldP spid="390167" grpId="0" bldLvl="0" animBg="1"/>
      <p:bldP spid="390168" grpId="0" bldLvl="0" animBg="1"/>
      <p:bldP spid="390169" grpId="0"/>
      <p:bldP spid="390170" grpId="0"/>
      <p:bldP spid="390171" grpId="0"/>
      <p:bldP spid="390172" grpId="0" bldLvl="0" animBg="1"/>
      <p:bldP spid="390173" grpId="0" bldLvl="0" animBg="1"/>
      <p:bldP spid="390174" grpId="0"/>
      <p:bldP spid="390175" grpId="0" bldLvl="0" animBg="1"/>
      <p:bldP spid="390176" grpId="0" bldLvl="0" animBg="1"/>
      <p:bldP spid="390177" grpId="0" bldLvl="0" animBg="1"/>
      <p:bldP spid="390178" grpId="0" bldLvl="0" animBg="1"/>
      <p:bldP spid="390179" grpId="0"/>
      <p:bldP spid="390180" grpId="0" bldLvl="0" animBg="1"/>
      <p:bldP spid="390181" grpId="0" bldLvl="0" animBg="1"/>
      <p:bldP spid="390182" grpId="0"/>
      <p:bldP spid="390183" grpId="0" bldLvl="0" animBg="1"/>
      <p:bldP spid="390184" grpId="0" bldLvl="0" animBg="1"/>
      <p:bldP spid="390185" grpId="0"/>
      <p:bldP spid="390186" grpId="0" bldLvl="0" animBg="1"/>
      <p:bldP spid="390187" grpId="0"/>
      <p:bldP spid="390188" grpId="0" bldLvl="0" animBg="1"/>
      <p:bldP spid="390189" grpId="0"/>
      <p:bldP spid="390190" grpId="0" bldLvl="0" animBg="1"/>
      <p:bldP spid="390191" grpId="0"/>
      <p:bldP spid="390192" grpId="0"/>
      <p:bldP spid="390193" grpId="0" bldLvl="0" animBg="1"/>
      <p:bldP spid="390194" grpId="0" bldLvl="0" animBg="1"/>
      <p:bldP spid="390195" grpId="0" bldLvl="0" animBg="1"/>
      <p:bldP spid="390196" grpId="0"/>
      <p:bldP spid="390197" grpId="0" bldLvl="0" animBg="1"/>
      <p:bldP spid="390198" grpId="0"/>
      <p:bldP spid="390199" grpId="0"/>
      <p:bldP spid="390200" grpId="0"/>
      <p:bldP spid="390201" grpId="0" bldLvl="0" animBg="1"/>
      <p:bldP spid="390202" grpId="0" bldLvl="0" animBg="1"/>
      <p:bldP spid="390203" grpId="0"/>
      <p:bldP spid="390204" grpId="0"/>
      <p:bldP spid="390205" grpId="0" bldLvl="0" animBg="1"/>
      <p:bldP spid="390206" grpId="0" bldLvl="0" animBg="1"/>
      <p:bldP spid="390207" grpId="0"/>
      <p:bldP spid="390208"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5266" name="矩形 2"/>
          <p:cNvSpPr/>
          <p:nvPr/>
        </p:nvSpPr>
        <p:spPr>
          <a:xfrm>
            <a:off x="2738438" y="0"/>
            <a:ext cx="7929562" cy="6000750"/>
          </a:xfrm>
          <a:prstGeom prst="rect">
            <a:avLst/>
          </a:prstGeom>
          <a:noFill/>
          <a:ln w="9525">
            <a:noFill/>
          </a:ln>
        </p:spPr>
        <p:txBody>
          <a:bodyPr>
            <a:spAutoFit/>
          </a:bodyPr>
          <a:p>
            <a:pPr>
              <a:buFont typeface="Arial" panose="020B0604020202020204" pitchFamily="34" charset="0"/>
              <a:buNone/>
            </a:pPr>
            <a:r>
              <a:rPr lang="en-US" altLang="zh-CN" sz="3200" b="0" dirty="0">
                <a:solidFill>
                  <a:srgbClr val="0070C0"/>
                </a:solidFill>
                <a:latin typeface="Calibri" panose="020F0502020204030204" charset="0"/>
              </a:rPr>
              <a:t>       </a:t>
            </a:r>
            <a:r>
              <a:rPr lang="zh-CN" altLang="en-US" sz="3200" b="0" dirty="0">
                <a:solidFill>
                  <a:schemeClr val="tx1"/>
                </a:solidFill>
                <a:latin typeface="Calibri" panose="020F0502020204030204" charset="0"/>
              </a:rPr>
              <a:t>到了春风和煦、阳光明媚的时候，湖面平静，天色湖光相连，一片碧绿；沙洲上的欧鸟时而飞翔，时而停歇，美丽的鱼儿（在水中）游来游去；岸上的小草和洲上的兰花，香气浓郁，颜色青绿。有时湖面上大片烟雾完全消散，皎洁的月光一泻千里，有时湖面上微波荡漾，浮动的光闪着金色，静静地月影像沉在水底的玉璧，渔夫的歌声在你唱我和，这样的乐趣真是无穷无尽！（这时）登上这座楼啊，就会感到胸怀开阔，精神爽快，光荣和屈辱都被忘了，在清风吹拂中端着酒杯痛饮，那心情真是快乐高兴极了。</a:t>
            </a:r>
            <a:endParaRPr lang="zh-CN" altLang="en-US" sz="3200" b="0" dirty="0">
              <a:solidFill>
                <a:schemeClr val="tx1"/>
              </a:solidFill>
              <a:latin typeface="Calibri" panose="020F0502020204030204" charset="0"/>
            </a:endParaRPr>
          </a:p>
        </p:txBody>
      </p:sp>
      <p:sp>
        <p:nvSpPr>
          <p:cNvPr id="395267" name="TextBox 3"/>
          <p:cNvSpPr txBox="1"/>
          <p:nvPr/>
        </p:nvSpPr>
        <p:spPr>
          <a:xfrm>
            <a:off x="1812290" y="214313"/>
            <a:ext cx="921385" cy="5500687"/>
          </a:xfrm>
          <a:prstGeom prst="rect">
            <a:avLst/>
          </a:prstGeom>
          <a:noFill/>
          <a:ln w="9525">
            <a:noFill/>
          </a:ln>
        </p:spPr>
        <p:txBody>
          <a:bodyPr vert="eaVert">
            <a:spAutoFit/>
          </a:bodyPr>
          <a:p>
            <a:pPr>
              <a:buFont typeface="Arial" panose="020B0604020202020204" pitchFamily="34" charset="0"/>
              <a:buNone/>
            </a:pPr>
            <a:r>
              <a:rPr lang="zh-CN" altLang="en-US" sz="4800" b="0" dirty="0">
                <a:solidFill>
                  <a:schemeClr val="tx1"/>
                </a:solidFill>
                <a:latin typeface="宋体" panose="02010600030101010101" pitchFamily="2" charset="-122"/>
              </a:rPr>
              <a:t>第四段译文：</a:t>
            </a:r>
            <a:endParaRPr lang="zh-CN" altLang="en-US" sz="4800" b="0" dirty="0">
              <a:solidFill>
                <a:schemeClr val="tx1"/>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95266"/>
                                        </p:tgtEl>
                                        <p:attrNameLst>
                                          <p:attrName>style.visibility</p:attrName>
                                        </p:attrNameLst>
                                      </p:cBhvr>
                                      <p:to>
                                        <p:strVal val="visible"/>
                                      </p:to>
                                    </p:set>
                                    <p:anim calcmode="discrete" valueType="clr">
                                      <p:cBhvr override="childStyle">
                                        <p:cTn id="7" dur="80"/>
                                        <p:tgtEl>
                                          <p:spTgt spid="39526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95266"/>
                                        </p:tgtEl>
                                        <p:attrNameLst>
                                          <p:attrName>fillcolor</p:attrName>
                                        </p:attrNameLst>
                                      </p:cBhvr>
                                      <p:tavLst>
                                        <p:tav tm="0">
                                          <p:val>
                                            <p:clrVal>
                                              <a:schemeClr val="accent2"/>
                                            </p:clrVal>
                                          </p:val>
                                        </p:tav>
                                        <p:tav tm="50000">
                                          <p:val>
                                            <p:clrVal>
                                              <a:schemeClr val="hlink"/>
                                            </p:clrVal>
                                          </p:val>
                                        </p:tav>
                                      </p:tavLst>
                                    </p:anim>
                                    <p:set>
                                      <p:cBhvr>
                                        <p:cTn id="9" dur="80"/>
                                        <p:tgtEl>
                                          <p:spTgt spid="39526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26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2386" name="图片 272385" descr="86257191">
            <a:hlinkClick r:id="rId1"/>
          </p:cNvPr>
          <p:cNvPicPr>
            <a:picLocks noChangeAspect="1"/>
          </p:cNvPicPr>
          <p:nvPr/>
        </p:nvPicPr>
        <p:blipFill>
          <a:blip r:embed="rId2"/>
          <a:stretch>
            <a:fillRect/>
          </a:stretch>
        </p:blipFill>
        <p:spPr>
          <a:xfrm>
            <a:off x="2135188" y="260350"/>
            <a:ext cx="6481762" cy="4759325"/>
          </a:xfrm>
          <a:prstGeom prst="rect">
            <a:avLst/>
          </a:prstGeom>
          <a:noFill/>
          <a:ln w="9525">
            <a:noFill/>
          </a:ln>
        </p:spPr>
      </p:pic>
      <p:sp>
        <p:nvSpPr>
          <p:cNvPr id="272387" name="文本框 272386"/>
          <p:cNvSpPr txBox="1"/>
          <p:nvPr/>
        </p:nvSpPr>
        <p:spPr>
          <a:xfrm>
            <a:off x="2063750" y="5157788"/>
            <a:ext cx="8137525" cy="368300"/>
          </a:xfrm>
          <a:prstGeom prst="rect">
            <a:avLst/>
          </a:prstGeom>
          <a:noFill/>
          <a:ln w="9525">
            <a:noFill/>
          </a:ln>
        </p:spPr>
        <p:txBody>
          <a:bodyPr>
            <a:spAutoFit/>
          </a:bodyPr>
          <a:p>
            <a:r>
              <a:rPr lang="zh-CN" altLang="en-US" dirty="0">
                <a:solidFill>
                  <a:srgbClr val="000000"/>
                </a:solidFill>
                <a:latin typeface="Arial" panose="020B0604020202020204" pitchFamily="34" charset="0"/>
                <a:ea typeface="楷体_GB2312" pitchFamily="49" charset="-122"/>
              </a:rPr>
              <a:t>至若春和景明，波澜不惊，上下天光，一碧万顷</a:t>
            </a:r>
            <a:endParaRPr lang="zh-CN" altLang="en-US" dirty="0">
              <a:solidFill>
                <a:srgbClr val="000000"/>
              </a:solidFill>
              <a:latin typeface="Arial" panose="020B0604020202020204" pitchFamily="34" charset="0"/>
              <a:ea typeface="楷体_GB2312" pitchFamily="49"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3410" name="图片 273409" descr="1190001341480198-1192647602722192">
            <a:hlinkClick r:id="rId1"/>
          </p:cNvPr>
          <p:cNvPicPr>
            <a:picLocks noChangeAspect="1"/>
          </p:cNvPicPr>
          <p:nvPr/>
        </p:nvPicPr>
        <p:blipFill>
          <a:blip r:embed="rId2"/>
          <a:stretch>
            <a:fillRect/>
          </a:stretch>
        </p:blipFill>
        <p:spPr>
          <a:xfrm>
            <a:off x="2424113" y="260350"/>
            <a:ext cx="6911975" cy="5224463"/>
          </a:xfrm>
          <a:prstGeom prst="rect">
            <a:avLst/>
          </a:prstGeom>
          <a:noFill/>
          <a:ln w="9525">
            <a:noFill/>
          </a:ln>
        </p:spPr>
      </p:pic>
      <p:sp>
        <p:nvSpPr>
          <p:cNvPr id="273411" name="矩形 273410"/>
          <p:cNvSpPr/>
          <p:nvPr/>
        </p:nvSpPr>
        <p:spPr>
          <a:xfrm>
            <a:off x="2855913" y="5516563"/>
            <a:ext cx="6553200" cy="1076325"/>
          </a:xfrm>
          <a:prstGeom prst="rect">
            <a:avLst/>
          </a:prstGeom>
          <a:noFill/>
          <a:ln w="9525">
            <a:noFill/>
          </a:ln>
        </p:spPr>
        <p:txBody>
          <a:bodyPr>
            <a:spAutoFit/>
          </a:bodyPr>
          <a:p>
            <a:r>
              <a:rPr lang="zh-CN" altLang="en-US" sz="3200" dirty="0">
                <a:solidFill>
                  <a:srgbClr val="000000"/>
                </a:solidFill>
                <a:latin typeface="Arial" panose="020B0604020202020204" pitchFamily="34" charset="0"/>
                <a:ea typeface="楷体_GB2312" pitchFamily="49" charset="-122"/>
              </a:rPr>
              <a:t>沙鸥翔集，锦鳞游泳，岸芷汀兰，郁郁青青。</a:t>
            </a:r>
            <a:endParaRPr lang="zh-CN" altLang="en-US" sz="3200" dirty="0">
              <a:solidFill>
                <a:srgbClr val="000000"/>
              </a:solidFill>
              <a:latin typeface="Arial" panose="020B0604020202020204" pitchFamily="34" charset="0"/>
              <a:ea typeface="楷体_GB2312"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4979" name="矩形 254978"/>
          <p:cNvSpPr/>
          <p:nvPr/>
        </p:nvSpPr>
        <p:spPr>
          <a:xfrm>
            <a:off x="1524000" y="5229225"/>
            <a:ext cx="9144000" cy="1628775"/>
          </a:xfrm>
          <a:prstGeom prst="rect">
            <a:avLst/>
          </a:prstGeom>
          <a:noFill/>
          <a:ln w="9525">
            <a:noFill/>
          </a:ln>
        </p:spPr>
        <p:txBody>
          <a:bodyPr/>
          <a:p>
            <a:endParaRPr lang="zh-CN" altLang="en-US"/>
          </a:p>
        </p:txBody>
      </p:sp>
      <p:pic>
        <p:nvPicPr>
          <p:cNvPr id="254980" name="图片 254979" descr="dongting">
            <a:hlinkClick r:id="rId1"/>
          </p:cNvPr>
          <p:cNvPicPr>
            <a:picLocks noChangeAspect="1"/>
          </p:cNvPicPr>
          <p:nvPr/>
        </p:nvPicPr>
        <p:blipFill>
          <a:blip r:embed="rId2"/>
          <a:stretch>
            <a:fillRect/>
          </a:stretch>
        </p:blipFill>
        <p:spPr>
          <a:xfrm>
            <a:off x="7299325" y="1828800"/>
            <a:ext cx="4648200" cy="3962400"/>
          </a:xfrm>
          <a:prstGeom prst="rect">
            <a:avLst/>
          </a:prstGeom>
          <a:noFill/>
          <a:ln w="9525">
            <a:noFill/>
          </a:ln>
        </p:spPr>
      </p:pic>
      <p:pic>
        <p:nvPicPr>
          <p:cNvPr id="254981" name="图片 254980" descr="lou"/>
          <p:cNvPicPr>
            <a:picLocks noChangeAspect="1"/>
          </p:cNvPicPr>
          <p:nvPr/>
        </p:nvPicPr>
        <p:blipFill>
          <a:blip r:embed="rId3"/>
          <a:stretch>
            <a:fillRect/>
          </a:stretch>
        </p:blipFill>
        <p:spPr>
          <a:xfrm>
            <a:off x="1161415" y="2373630"/>
            <a:ext cx="4495800" cy="3962400"/>
          </a:xfrm>
          <a:prstGeom prst="rect">
            <a:avLst/>
          </a:prstGeom>
          <a:noFill/>
          <a:ln w="9525">
            <a:noFill/>
          </a:ln>
        </p:spPr>
      </p:pic>
      <p:sp>
        <p:nvSpPr>
          <p:cNvPr id="254984" name="文本框 254983"/>
          <p:cNvSpPr txBox="1"/>
          <p:nvPr/>
        </p:nvSpPr>
        <p:spPr>
          <a:xfrm>
            <a:off x="8077200" y="5791200"/>
            <a:ext cx="2266950" cy="829945"/>
          </a:xfrm>
          <a:prstGeom prst="rect">
            <a:avLst/>
          </a:prstGeom>
          <a:noFill/>
          <a:ln w="9525">
            <a:noFill/>
          </a:ln>
        </p:spPr>
        <p:txBody>
          <a:bodyPr>
            <a:spAutoFit/>
          </a:bodyPr>
          <a:p>
            <a:pPr>
              <a:buClr>
                <a:schemeClr val="bg1"/>
              </a:buClr>
            </a:pPr>
            <a:r>
              <a:rPr lang="zh-CN" altLang="en-US" sz="4800" b="0" dirty="0">
                <a:latin typeface="Times New Roman" panose="02020603050405020304" pitchFamily="18" charset="0"/>
                <a:ea typeface="华文行楷" pitchFamily="2" charset="-122"/>
              </a:rPr>
              <a:t>范仲淹</a:t>
            </a:r>
            <a:endParaRPr lang="zh-CN" altLang="en-US" sz="4800" b="0" dirty="0">
              <a:latin typeface="Times New Roman" panose="02020603050405020304" pitchFamily="18" charset="0"/>
              <a:ea typeface="华文行楷" pitchFamily="2" charset="-122"/>
            </a:endParaRPr>
          </a:p>
        </p:txBody>
      </p:sp>
      <p:pic>
        <p:nvPicPr>
          <p:cNvPr id="324612" name="图片 324611" descr="27">
            <a:hlinkClick r:id="rId4" action="ppaction://hlinksldjump"/>
          </p:cNvPr>
          <p:cNvPicPr>
            <a:picLocks noChangeAspect="1"/>
          </p:cNvPicPr>
          <p:nvPr/>
        </p:nvPicPr>
        <p:blipFill>
          <a:blip r:embed="rId5">
            <a:lum bright="6000" contrast="36000"/>
          </a:blip>
          <a:stretch>
            <a:fillRect/>
          </a:stretch>
        </p:blipFill>
        <p:spPr>
          <a:xfrm>
            <a:off x="1161415" y="140970"/>
            <a:ext cx="6041390" cy="1790700"/>
          </a:xfrm>
          <a:prstGeom prst="rect">
            <a:avLst/>
          </a:prstGeom>
          <a:noFill/>
          <a:ln w="9525">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4434" name="图片 274433" descr="20079281114256441">
            <a:hlinkClick r:id="rId1"/>
          </p:cNvPr>
          <p:cNvPicPr>
            <a:picLocks noChangeAspect="1"/>
          </p:cNvPicPr>
          <p:nvPr/>
        </p:nvPicPr>
        <p:blipFill>
          <a:blip r:embed="rId2"/>
          <a:stretch>
            <a:fillRect/>
          </a:stretch>
        </p:blipFill>
        <p:spPr>
          <a:xfrm>
            <a:off x="2424113" y="417513"/>
            <a:ext cx="7127875" cy="4918075"/>
          </a:xfrm>
          <a:prstGeom prst="rect">
            <a:avLst/>
          </a:prstGeom>
          <a:noFill/>
          <a:ln w="9525">
            <a:noFill/>
          </a:ln>
        </p:spPr>
      </p:pic>
      <p:sp>
        <p:nvSpPr>
          <p:cNvPr id="274435" name="矩形 274434"/>
          <p:cNvSpPr/>
          <p:nvPr/>
        </p:nvSpPr>
        <p:spPr>
          <a:xfrm>
            <a:off x="2711450" y="5373688"/>
            <a:ext cx="6769100" cy="368300"/>
          </a:xfrm>
          <a:prstGeom prst="rect">
            <a:avLst/>
          </a:prstGeom>
          <a:noFill/>
          <a:ln w="9525">
            <a:noFill/>
          </a:ln>
        </p:spPr>
        <p:txBody>
          <a:bodyPr>
            <a:spAutoFit/>
          </a:bodyPr>
          <a:p>
            <a:r>
              <a:rPr lang="zh-CN" altLang="en-US" dirty="0">
                <a:solidFill>
                  <a:srgbClr val="000000"/>
                </a:solidFill>
                <a:latin typeface="Arial" panose="020B0604020202020204" pitchFamily="34" charset="0"/>
                <a:ea typeface="楷体_GB2312" pitchFamily="49" charset="-122"/>
              </a:rPr>
              <a:t>而或长烟一空，皓月千里，浮光跃金，静影沉璧，</a:t>
            </a:r>
            <a:endParaRPr lang="zh-CN" altLang="en-US" dirty="0">
              <a:solidFill>
                <a:srgbClr val="000000"/>
              </a:solidFill>
              <a:latin typeface="Arial" panose="020B0604020202020204" pitchFamily="34" charset="0"/>
              <a:ea typeface="楷体_GB2312" pitchFamily="49"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5458" name="文本框 275457"/>
          <p:cNvSpPr txBox="1"/>
          <p:nvPr/>
        </p:nvSpPr>
        <p:spPr>
          <a:xfrm>
            <a:off x="2782888" y="836613"/>
            <a:ext cx="5761037" cy="368300"/>
          </a:xfrm>
          <a:prstGeom prst="rect">
            <a:avLst/>
          </a:prstGeom>
          <a:noFill/>
          <a:ln w="9525">
            <a:noFill/>
          </a:ln>
        </p:spPr>
        <p:txBody>
          <a:bodyPr>
            <a:spAutoFit/>
          </a:bodyPr>
          <a:p>
            <a:pPr>
              <a:spcBef>
                <a:spcPct val="50000"/>
              </a:spcBef>
            </a:pPr>
            <a:r>
              <a:rPr lang="en-US" altLang="zh-CN" dirty="0">
                <a:solidFill>
                  <a:srgbClr val="000000"/>
                </a:solidFill>
                <a:latin typeface="楷体_GB2312" pitchFamily="49" charset="-122"/>
                <a:ea typeface="楷体_GB2312" pitchFamily="49" charset="-122"/>
              </a:rPr>
              <a:t>1</a:t>
            </a:r>
            <a:r>
              <a:rPr lang="zh-CN" altLang="en-US" dirty="0">
                <a:solidFill>
                  <a:srgbClr val="000000"/>
                </a:solidFill>
                <a:latin typeface="楷体_GB2312" pitchFamily="49" charset="-122"/>
                <a:ea typeface="楷体_GB2312" pitchFamily="49" charset="-122"/>
              </a:rPr>
              <a:t>、这段写了哪些景物？</a:t>
            </a:r>
            <a:endParaRPr lang="zh-CN" altLang="en-US" dirty="0">
              <a:solidFill>
                <a:srgbClr val="000000"/>
              </a:solidFill>
              <a:latin typeface="楷体_GB2312" pitchFamily="49" charset="-122"/>
              <a:ea typeface="楷体_GB2312" pitchFamily="49" charset="-122"/>
            </a:endParaRPr>
          </a:p>
        </p:txBody>
      </p:sp>
      <p:sp>
        <p:nvSpPr>
          <p:cNvPr id="275459" name="文本框 275458"/>
          <p:cNvSpPr txBox="1"/>
          <p:nvPr/>
        </p:nvSpPr>
        <p:spPr>
          <a:xfrm>
            <a:off x="2855913" y="1700213"/>
            <a:ext cx="6408737" cy="829945"/>
          </a:xfrm>
          <a:prstGeom prst="rect">
            <a:avLst/>
          </a:prstGeom>
          <a:noFill/>
          <a:ln w="9525">
            <a:noFill/>
          </a:ln>
        </p:spPr>
        <p:txBody>
          <a:bodyPr>
            <a:spAutoFit/>
          </a:bodyPr>
          <a:p>
            <a:pPr>
              <a:spcBef>
                <a:spcPct val="50000"/>
              </a:spcBef>
            </a:pPr>
            <a:r>
              <a:rPr lang="zh-CN" altLang="en-US" sz="2400" dirty="0">
                <a:solidFill>
                  <a:schemeClr val="tx1"/>
                </a:solidFill>
                <a:latin typeface="Arial" panose="020B0604020202020204" pitchFamily="34" charset="0"/>
                <a:ea typeface="楷体_GB2312" pitchFamily="49" charset="-122"/>
              </a:rPr>
              <a:t>春风、日光、波澜、湖光、天色、沙鸥、美丽的鱼、芷、兰、月影</a:t>
            </a:r>
            <a:endParaRPr lang="zh-CN" altLang="en-US" sz="2400" dirty="0">
              <a:solidFill>
                <a:schemeClr val="tx1"/>
              </a:solidFill>
              <a:latin typeface="Arial" panose="020B0604020202020204" pitchFamily="34" charset="0"/>
              <a:ea typeface="楷体_GB2312" pitchFamily="49" charset="-122"/>
            </a:endParaRPr>
          </a:p>
        </p:txBody>
      </p:sp>
      <p:sp>
        <p:nvSpPr>
          <p:cNvPr id="275460" name="文本框 275459"/>
          <p:cNvSpPr txBox="1"/>
          <p:nvPr/>
        </p:nvSpPr>
        <p:spPr>
          <a:xfrm>
            <a:off x="2855913" y="2708275"/>
            <a:ext cx="6408737" cy="368300"/>
          </a:xfrm>
          <a:prstGeom prst="rect">
            <a:avLst/>
          </a:prstGeom>
          <a:noFill/>
          <a:ln w="9525">
            <a:noFill/>
          </a:ln>
        </p:spPr>
        <p:txBody>
          <a:bodyPr>
            <a:spAutoFit/>
          </a:bodyPr>
          <a:p>
            <a:pPr>
              <a:spcBef>
                <a:spcPct val="50000"/>
              </a:spcBef>
            </a:pPr>
            <a:r>
              <a:rPr lang="en-US" altLang="zh-CN" dirty="0">
                <a:solidFill>
                  <a:srgbClr val="000000"/>
                </a:solidFill>
                <a:latin typeface="楷体_GB2312" pitchFamily="49" charset="-122"/>
                <a:ea typeface="楷体_GB2312" pitchFamily="49" charset="-122"/>
              </a:rPr>
              <a:t>2</a:t>
            </a:r>
            <a:r>
              <a:rPr lang="zh-CN" altLang="en-US" dirty="0">
                <a:solidFill>
                  <a:srgbClr val="000000"/>
                </a:solidFill>
                <a:latin typeface="楷体_GB2312" pitchFamily="49" charset="-122"/>
                <a:ea typeface="楷体_GB2312" pitchFamily="49" charset="-122"/>
              </a:rPr>
              <a:t>、这些景物体现出洞庭湖的什么特征？</a:t>
            </a:r>
            <a:endParaRPr lang="zh-CN" altLang="en-US" dirty="0">
              <a:solidFill>
                <a:srgbClr val="000000"/>
              </a:solidFill>
              <a:latin typeface="楷体_GB2312" pitchFamily="49" charset="-122"/>
              <a:ea typeface="楷体_GB2312" pitchFamily="49" charset="-122"/>
            </a:endParaRPr>
          </a:p>
        </p:txBody>
      </p:sp>
      <p:sp>
        <p:nvSpPr>
          <p:cNvPr id="275461" name="文本框 275460"/>
          <p:cNvSpPr txBox="1"/>
          <p:nvPr/>
        </p:nvSpPr>
        <p:spPr>
          <a:xfrm>
            <a:off x="3216275" y="3860800"/>
            <a:ext cx="5400675" cy="460375"/>
          </a:xfrm>
          <a:prstGeom prst="rect">
            <a:avLst/>
          </a:prstGeom>
          <a:noFill/>
          <a:ln w="9525">
            <a:noFill/>
          </a:ln>
        </p:spPr>
        <p:txBody>
          <a:bodyPr>
            <a:spAutoFit/>
          </a:bodyPr>
          <a:p>
            <a:pPr>
              <a:spcBef>
                <a:spcPct val="50000"/>
              </a:spcBef>
            </a:pPr>
            <a:r>
              <a:rPr lang="zh-CN" altLang="en-US" sz="2400" dirty="0">
                <a:solidFill>
                  <a:schemeClr val="tx1"/>
                </a:solidFill>
                <a:latin typeface="Arial" panose="020B0604020202020204" pitchFamily="34" charset="0"/>
                <a:ea typeface="楷体_GB2312" pitchFamily="49" charset="-122"/>
              </a:rPr>
              <a:t>洞庭湖景观的明媚艳丽</a:t>
            </a:r>
            <a:endParaRPr lang="zh-CN" altLang="en-US" sz="2400" dirty="0">
              <a:solidFill>
                <a:schemeClr val="tx1"/>
              </a:solidFill>
              <a:latin typeface="Arial" panose="020B0604020202020204" pitchFamily="34" charset="0"/>
              <a:ea typeface="楷体_GB2312" pitchFamily="49" charset="-122"/>
            </a:endParaRPr>
          </a:p>
        </p:txBody>
      </p:sp>
      <p:sp>
        <p:nvSpPr>
          <p:cNvPr id="275462" name="文本框 275461"/>
          <p:cNvSpPr txBox="1"/>
          <p:nvPr/>
        </p:nvSpPr>
        <p:spPr>
          <a:xfrm>
            <a:off x="2855913" y="4292600"/>
            <a:ext cx="6408737" cy="368300"/>
          </a:xfrm>
          <a:prstGeom prst="rect">
            <a:avLst/>
          </a:prstGeom>
          <a:noFill/>
          <a:ln w="9525">
            <a:noFill/>
          </a:ln>
        </p:spPr>
        <p:txBody>
          <a:bodyPr>
            <a:spAutoFit/>
          </a:bodyPr>
          <a:p>
            <a:pPr>
              <a:spcBef>
                <a:spcPct val="50000"/>
              </a:spcBef>
            </a:pPr>
            <a:r>
              <a:rPr lang="en-US" altLang="zh-CN" dirty="0">
                <a:solidFill>
                  <a:srgbClr val="000000"/>
                </a:solidFill>
                <a:latin typeface="楷体_GB2312" pitchFamily="49" charset="-122"/>
                <a:ea typeface="楷体_GB2312" pitchFamily="49" charset="-122"/>
              </a:rPr>
              <a:t>3</a:t>
            </a:r>
            <a:r>
              <a:rPr lang="zh-CN" altLang="en-US" dirty="0">
                <a:solidFill>
                  <a:srgbClr val="000000"/>
                </a:solidFill>
                <a:latin typeface="楷体_GB2312" pitchFamily="49" charset="-122"/>
                <a:ea typeface="楷体_GB2312" pitchFamily="49" charset="-122"/>
              </a:rPr>
              <a:t>、通过这些景观体现出作者的什么感情？</a:t>
            </a:r>
            <a:endParaRPr lang="zh-CN" altLang="en-US" dirty="0">
              <a:solidFill>
                <a:srgbClr val="000000"/>
              </a:solidFill>
              <a:latin typeface="楷体_GB2312" pitchFamily="49" charset="-122"/>
              <a:ea typeface="楷体_GB2312" pitchFamily="49" charset="-122"/>
            </a:endParaRPr>
          </a:p>
        </p:txBody>
      </p:sp>
      <p:sp>
        <p:nvSpPr>
          <p:cNvPr id="275463" name="文本框 275462"/>
          <p:cNvSpPr txBox="1"/>
          <p:nvPr/>
        </p:nvSpPr>
        <p:spPr>
          <a:xfrm>
            <a:off x="3071813" y="5661025"/>
            <a:ext cx="5759450" cy="460375"/>
          </a:xfrm>
          <a:prstGeom prst="rect">
            <a:avLst/>
          </a:prstGeom>
          <a:noFill/>
          <a:ln w="9525">
            <a:noFill/>
          </a:ln>
        </p:spPr>
        <p:txBody>
          <a:bodyPr>
            <a:spAutoFit/>
          </a:bodyPr>
          <a:p>
            <a:pPr>
              <a:spcBef>
                <a:spcPct val="50000"/>
              </a:spcBef>
            </a:pPr>
            <a:r>
              <a:rPr lang="zh-CN" altLang="en-US" sz="2400" dirty="0">
                <a:solidFill>
                  <a:schemeClr val="tx1"/>
                </a:solidFill>
                <a:latin typeface="Arial" panose="020B0604020202020204" pitchFamily="34" charset="0"/>
                <a:ea typeface="楷体_GB2312" pitchFamily="49" charset="-122"/>
              </a:rPr>
              <a:t>因景而忘乎官场世俗的喜悦之情</a:t>
            </a:r>
            <a:endParaRPr lang="zh-CN" altLang="en-US" sz="2400" dirty="0">
              <a:solidFill>
                <a:schemeClr val="tx1"/>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54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54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54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54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54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p:bldP spid="275460" grpId="0"/>
      <p:bldP spid="275461" grpId="0"/>
      <p:bldP spid="275462" grpId="0"/>
      <p:bldP spid="27546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1170" name="文本框 391169"/>
          <p:cNvSpPr txBox="1"/>
          <p:nvPr/>
        </p:nvSpPr>
        <p:spPr>
          <a:xfrm>
            <a:off x="1524000" y="0"/>
            <a:ext cx="8459788" cy="6185535"/>
          </a:xfrm>
          <a:prstGeom prst="rect">
            <a:avLst/>
          </a:prstGeom>
          <a:noFill/>
          <a:ln w="9525">
            <a:noFill/>
          </a:ln>
        </p:spPr>
        <p:txBody>
          <a:bodyPr>
            <a:spAutoFit/>
          </a:bodyPr>
          <a:p>
            <a:pPr>
              <a:buFont typeface="Arial" panose="020B0604020202020204" pitchFamily="34" charset="0"/>
              <a:buNone/>
            </a:pPr>
            <a:r>
              <a:rPr lang="en-US" altLang="zh-CN" sz="1800" b="0" dirty="0">
                <a:solidFill>
                  <a:schemeClr val="tx1"/>
                </a:solidFill>
                <a:latin typeface="Arial" panose="020B0604020202020204" pitchFamily="34" charset="0"/>
              </a:rPr>
              <a:t>            </a:t>
            </a:r>
            <a:r>
              <a:rPr lang="zh-CN" altLang="en-US" sz="3600" b="0" dirty="0">
                <a:solidFill>
                  <a:srgbClr val="000000"/>
                </a:solidFill>
                <a:latin typeface="楷体_GB2312" pitchFamily="49" charset="-122"/>
                <a:ea typeface="楷体_GB2312" pitchFamily="49" charset="-122"/>
              </a:rPr>
              <a:t>嗟夫！予尝求古仁人之心，</a:t>
            </a:r>
            <a:r>
              <a:rPr lang="zh-CN" altLang="en-US" sz="3600" b="0" dirty="0">
                <a:solidFill>
                  <a:srgbClr val="FF3300"/>
                </a:solidFill>
                <a:latin typeface="楷体_GB2312" pitchFamily="49" charset="-122"/>
                <a:ea typeface="楷体_GB2312" pitchFamily="49" charset="-122"/>
              </a:rPr>
              <a:t>或</a:t>
            </a:r>
            <a:r>
              <a:rPr lang="zh-CN" altLang="en-US" sz="3600" b="0" dirty="0">
                <a:solidFill>
                  <a:srgbClr val="000000"/>
                </a:solidFill>
                <a:latin typeface="楷体_GB2312" pitchFamily="49" charset="-122"/>
                <a:ea typeface="楷体_GB2312" pitchFamily="49" charset="-122"/>
              </a:rPr>
              <a:t>异二者</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之为，何哉？不以物喜，不以己悲，居庙</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堂之高则忧其民；处江湖之远，则忧其</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君。是进亦忧，退亦忧；</a:t>
            </a:r>
            <a:r>
              <a:rPr lang="zh-CN" altLang="en-US" sz="3600" b="0" dirty="0">
                <a:solidFill>
                  <a:srgbClr val="FF3300"/>
                </a:solidFill>
                <a:latin typeface="楷体_GB2312" pitchFamily="49" charset="-122"/>
                <a:ea typeface="楷体_GB2312" pitchFamily="49" charset="-122"/>
              </a:rPr>
              <a:t>然则</a:t>
            </a:r>
            <a:r>
              <a:rPr lang="zh-CN" altLang="en-US" sz="3600" b="0" dirty="0">
                <a:solidFill>
                  <a:srgbClr val="000000"/>
                </a:solidFill>
                <a:latin typeface="楷体_GB2312" pitchFamily="49" charset="-122"/>
                <a:ea typeface="楷体_GB2312" pitchFamily="49" charset="-122"/>
              </a:rPr>
              <a:t>何时而乐</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耶？其必曰：先天下之忧而忧，后天下之</a:t>
            </a: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endParaRPr lang="zh-CN" altLang="en-US" sz="3600" b="0" dirty="0">
              <a:solidFill>
                <a:srgbClr val="000000"/>
              </a:solidFill>
              <a:latin typeface="楷体_GB2312" pitchFamily="49" charset="-122"/>
              <a:ea typeface="楷体_GB2312" pitchFamily="49" charset="-122"/>
            </a:endParaRPr>
          </a:p>
          <a:p>
            <a:pPr>
              <a:buFont typeface="Arial" panose="020B0604020202020204" pitchFamily="34" charset="0"/>
              <a:buNone/>
            </a:pPr>
            <a:r>
              <a:rPr lang="zh-CN" altLang="en-US" sz="3600" b="0" dirty="0">
                <a:solidFill>
                  <a:srgbClr val="000000"/>
                </a:solidFill>
                <a:latin typeface="楷体_GB2312" pitchFamily="49" charset="-122"/>
                <a:ea typeface="楷体_GB2312" pitchFamily="49" charset="-122"/>
              </a:rPr>
              <a:t>乐而乐乎！噫！微斯人，吾谁与归！</a:t>
            </a:r>
            <a:r>
              <a:rPr lang="en-US" altLang="zh-CN" sz="3600" b="0" dirty="0">
                <a:solidFill>
                  <a:schemeClr val="tx1"/>
                </a:solidFill>
                <a:latin typeface="楷体_GB2312" pitchFamily="49" charset="-122"/>
                <a:ea typeface="楷体_GB2312" pitchFamily="49" charset="-122"/>
              </a:rPr>
              <a:t> </a:t>
            </a:r>
            <a:r>
              <a:rPr lang="en-US" altLang="zh-CN" sz="3600" b="0" dirty="0">
                <a:solidFill>
                  <a:schemeClr val="tx1"/>
                </a:solidFill>
                <a:latin typeface="华文行楷" pitchFamily="2" charset="-122"/>
                <a:ea typeface="华文行楷" pitchFamily="2" charset="-122"/>
              </a:rPr>
              <a:t> </a:t>
            </a:r>
            <a:endParaRPr lang="en-US" altLang="zh-CN" sz="3600" b="0" dirty="0">
              <a:solidFill>
                <a:schemeClr val="tx1"/>
              </a:solidFill>
              <a:latin typeface="华文行楷" pitchFamily="2" charset="-122"/>
              <a:ea typeface="华文行楷" pitchFamily="2" charset="-122"/>
            </a:endParaRPr>
          </a:p>
        </p:txBody>
      </p:sp>
      <p:sp>
        <p:nvSpPr>
          <p:cNvPr id="391171" name="椭圆 391170"/>
          <p:cNvSpPr/>
          <p:nvPr/>
        </p:nvSpPr>
        <p:spPr>
          <a:xfrm>
            <a:off x="2495550" y="6207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72" name="椭圆 391171"/>
          <p:cNvSpPr/>
          <p:nvPr/>
        </p:nvSpPr>
        <p:spPr>
          <a:xfrm>
            <a:off x="2927350" y="6207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73" name="文本框 391172"/>
          <p:cNvSpPr txBox="1"/>
          <p:nvPr/>
        </p:nvSpPr>
        <p:spPr>
          <a:xfrm>
            <a:off x="2208213" y="908050"/>
            <a:ext cx="1366837"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感叹词，唉</a:t>
            </a:r>
            <a:endParaRPr lang="zh-CN" altLang="en-US" sz="1800" b="0" dirty="0">
              <a:solidFill>
                <a:schemeClr val="tx1"/>
              </a:solidFill>
              <a:latin typeface="Arial" panose="020B0604020202020204" pitchFamily="34" charset="0"/>
            </a:endParaRPr>
          </a:p>
        </p:txBody>
      </p:sp>
      <p:sp>
        <p:nvSpPr>
          <p:cNvPr id="391174" name="文本框 391173"/>
          <p:cNvSpPr txBox="1"/>
          <p:nvPr/>
        </p:nvSpPr>
        <p:spPr>
          <a:xfrm>
            <a:off x="4079875" y="836613"/>
            <a:ext cx="8636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曾经</a:t>
            </a:r>
            <a:endParaRPr lang="zh-CN" altLang="en-US" sz="1800" b="0" dirty="0">
              <a:solidFill>
                <a:schemeClr val="tx1"/>
              </a:solidFill>
              <a:latin typeface="Arial" panose="020B0604020202020204" pitchFamily="34" charset="0"/>
            </a:endParaRPr>
          </a:p>
        </p:txBody>
      </p:sp>
      <p:sp>
        <p:nvSpPr>
          <p:cNvPr id="391175" name="椭圆 391174"/>
          <p:cNvSpPr/>
          <p:nvPr/>
        </p:nvSpPr>
        <p:spPr>
          <a:xfrm>
            <a:off x="4367213"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76" name="椭圆 391175"/>
          <p:cNvSpPr/>
          <p:nvPr/>
        </p:nvSpPr>
        <p:spPr>
          <a:xfrm>
            <a:off x="4800600"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77" name="文本框 391176"/>
          <p:cNvSpPr txBox="1"/>
          <p:nvPr/>
        </p:nvSpPr>
        <p:spPr>
          <a:xfrm>
            <a:off x="4800600" y="908050"/>
            <a:ext cx="6477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探求</a:t>
            </a:r>
            <a:endParaRPr lang="zh-CN" altLang="en-US" sz="1800" b="0" dirty="0">
              <a:solidFill>
                <a:schemeClr val="tx1"/>
              </a:solidFill>
              <a:latin typeface="Arial" panose="020B0604020202020204" pitchFamily="34" charset="0"/>
            </a:endParaRPr>
          </a:p>
        </p:txBody>
      </p:sp>
      <p:sp>
        <p:nvSpPr>
          <p:cNvPr id="391178" name="文本框 391177"/>
          <p:cNvSpPr txBox="1"/>
          <p:nvPr/>
        </p:nvSpPr>
        <p:spPr>
          <a:xfrm>
            <a:off x="6456363" y="765175"/>
            <a:ext cx="1296987"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思想感情</a:t>
            </a:r>
            <a:endParaRPr lang="zh-CN" altLang="en-US" sz="1800" b="0" dirty="0">
              <a:solidFill>
                <a:schemeClr val="tx1"/>
              </a:solidFill>
              <a:latin typeface="Arial" panose="020B0604020202020204" pitchFamily="34" charset="0"/>
            </a:endParaRPr>
          </a:p>
        </p:txBody>
      </p:sp>
      <p:sp>
        <p:nvSpPr>
          <p:cNvPr id="391179" name="椭圆 391178"/>
          <p:cNvSpPr/>
          <p:nvPr/>
        </p:nvSpPr>
        <p:spPr>
          <a:xfrm>
            <a:off x="7104063"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80" name="椭圆 391179"/>
          <p:cNvSpPr/>
          <p:nvPr/>
        </p:nvSpPr>
        <p:spPr>
          <a:xfrm>
            <a:off x="8040688"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81" name="文本框 391180"/>
          <p:cNvSpPr txBox="1"/>
          <p:nvPr/>
        </p:nvSpPr>
        <p:spPr>
          <a:xfrm>
            <a:off x="7751763" y="836613"/>
            <a:ext cx="7207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或许</a:t>
            </a:r>
            <a:endParaRPr lang="zh-CN" altLang="en-US" sz="1800" b="0" dirty="0">
              <a:solidFill>
                <a:schemeClr val="tx1"/>
              </a:solidFill>
              <a:latin typeface="Arial" panose="020B0604020202020204" pitchFamily="34" charset="0"/>
            </a:endParaRPr>
          </a:p>
        </p:txBody>
      </p:sp>
      <p:sp>
        <p:nvSpPr>
          <p:cNvPr id="391182" name="文本框 391181"/>
          <p:cNvSpPr txBox="1"/>
          <p:nvPr/>
        </p:nvSpPr>
        <p:spPr>
          <a:xfrm>
            <a:off x="8472488" y="836613"/>
            <a:ext cx="10795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不同于</a:t>
            </a:r>
            <a:endParaRPr lang="zh-CN" altLang="en-US" sz="1800" b="0" dirty="0">
              <a:solidFill>
                <a:schemeClr val="tx1"/>
              </a:solidFill>
              <a:latin typeface="Arial" panose="020B0604020202020204" pitchFamily="34" charset="0"/>
            </a:endParaRPr>
          </a:p>
        </p:txBody>
      </p:sp>
      <p:sp>
        <p:nvSpPr>
          <p:cNvPr id="391183" name="椭圆 391182"/>
          <p:cNvSpPr/>
          <p:nvPr/>
        </p:nvSpPr>
        <p:spPr>
          <a:xfrm>
            <a:off x="8472488" y="5492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84" name="文本框 391183"/>
          <p:cNvSpPr txBox="1"/>
          <p:nvPr/>
        </p:nvSpPr>
        <p:spPr>
          <a:xfrm>
            <a:off x="2063750" y="1844675"/>
            <a:ext cx="863600"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心理活动</a:t>
            </a:r>
            <a:endParaRPr lang="zh-CN" altLang="en-US" sz="1800" b="0" dirty="0">
              <a:solidFill>
                <a:schemeClr val="tx1"/>
              </a:solidFill>
              <a:latin typeface="Arial" panose="020B0604020202020204" pitchFamily="34" charset="0"/>
            </a:endParaRPr>
          </a:p>
        </p:txBody>
      </p:sp>
      <p:sp>
        <p:nvSpPr>
          <p:cNvPr id="391185" name="椭圆 391184"/>
          <p:cNvSpPr/>
          <p:nvPr/>
        </p:nvSpPr>
        <p:spPr>
          <a:xfrm>
            <a:off x="2279650" y="170021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86" name="椭圆 391185"/>
          <p:cNvSpPr/>
          <p:nvPr/>
        </p:nvSpPr>
        <p:spPr>
          <a:xfrm>
            <a:off x="3143250" y="16287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87" name="椭圆 391186"/>
          <p:cNvSpPr/>
          <p:nvPr/>
        </p:nvSpPr>
        <p:spPr>
          <a:xfrm>
            <a:off x="3648075" y="16287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88" name="文本框 391187"/>
          <p:cNvSpPr txBox="1"/>
          <p:nvPr/>
        </p:nvSpPr>
        <p:spPr>
          <a:xfrm>
            <a:off x="3071813" y="1916113"/>
            <a:ext cx="1079500"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为什么呢？</a:t>
            </a:r>
            <a:endParaRPr lang="zh-CN" altLang="en-US" sz="1800" b="0" dirty="0">
              <a:solidFill>
                <a:schemeClr val="tx1"/>
              </a:solidFill>
              <a:latin typeface="Arial" panose="020B0604020202020204" pitchFamily="34" charset="0"/>
            </a:endParaRPr>
          </a:p>
        </p:txBody>
      </p:sp>
      <p:sp>
        <p:nvSpPr>
          <p:cNvPr id="391189" name="椭圆 391188"/>
          <p:cNvSpPr/>
          <p:nvPr/>
        </p:nvSpPr>
        <p:spPr>
          <a:xfrm>
            <a:off x="4943475" y="16287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90" name="文本框 391189"/>
          <p:cNvSpPr txBox="1"/>
          <p:nvPr/>
        </p:nvSpPr>
        <p:spPr>
          <a:xfrm>
            <a:off x="4656138" y="1916113"/>
            <a:ext cx="8636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因为</a:t>
            </a:r>
            <a:endParaRPr lang="zh-CN" altLang="en-US" sz="1800" b="0" dirty="0">
              <a:solidFill>
                <a:schemeClr val="tx1"/>
              </a:solidFill>
              <a:latin typeface="Arial" panose="020B0604020202020204" pitchFamily="34" charset="0"/>
            </a:endParaRPr>
          </a:p>
        </p:txBody>
      </p:sp>
      <p:sp>
        <p:nvSpPr>
          <p:cNvPr id="391191" name="椭圆 391190"/>
          <p:cNvSpPr/>
          <p:nvPr/>
        </p:nvSpPr>
        <p:spPr>
          <a:xfrm>
            <a:off x="9120188" y="162877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92" name="文本框 391191"/>
          <p:cNvSpPr txBox="1"/>
          <p:nvPr/>
        </p:nvSpPr>
        <p:spPr>
          <a:xfrm>
            <a:off x="8759825" y="1916113"/>
            <a:ext cx="115093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身处</a:t>
            </a:r>
            <a:endParaRPr lang="zh-CN" altLang="en-US" sz="1800" b="0" dirty="0">
              <a:solidFill>
                <a:schemeClr val="tx1"/>
              </a:solidFill>
              <a:latin typeface="Arial" panose="020B0604020202020204" pitchFamily="34" charset="0"/>
            </a:endParaRPr>
          </a:p>
        </p:txBody>
      </p:sp>
      <p:sp>
        <p:nvSpPr>
          <p:cNvPr id="391193" name="椭圆 391192"/>
          <p:cNvSpPr/>
          <p:nvPr/>
        </p:nvSpPr>
        <p:spPr>
          <a:xfrm>
            <a:off x="4079875" y="27813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94" name="椭圆 391193"/>
          <p:cNvSpPr/>
          <p:nvPr/>
        </p:nvSpPr>
        <p:spPr>
          <a:xfrm>
            <a:off x="2640013" y="39338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95" name="椭圆 391194"/>
          <p:cNvSpPr/>
          <p:nvPr/>
        </p:nvSpPr>
        <p:spPr>
          <a:xfrm>
            <a:off x="3143250" y="39338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96" name="椭圆 391195"/>
          <p:cNvSpPr/>
          <p:nvPr/>
        </p:nvSpPr>
        <p:spPr>
          <a:xfrm>
            <a:off x="5016500" y="38608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97" name="椭圆 391196"/>
          <p:cNvSpPr/>
          <p:nvPr/>
        </p:nvSpPr>
        <p:spPr>
          <a:xfrm>
            <a:off x="8616950" y="386080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98" name="椭圆 391197"/>
          <p:cNvSpPr/>
          <p:nvPr/>
        </p:nvSpPr>
        <p:spPr>
          <a:xfrm>
            <a:off x="2711450" y="50133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199" name="椭圆 391198"/>
          <p:cNvSpPr/>
          <p:nvPr/>
        </p:nvSpPr>
        <p:spPr>
          <a:xfrm>
            <a:off x="3143250" y="50133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200" name="椭圆 391199"/>
          <p:cNvSpPr/>
          <p:nvPr/>
        </p:nvSpPr>
        <p:spPr>
          <a:xfrm>
            <a:off x="4511675" y="5013325"/>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201" name="椭圆 391200"/>
          <p:cNvSpPr/>
          <p:nvPr/>
        </p:nvSpPr>
        <p:spPr>
          <a:xfrm>
            <a:off x="6816725" y="4868863"/>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202" name="椭圆 391201"/>
          <p:cNvSpPr/>
          <p:nvPr/>
        </p:nvSpPr>
        <p:spPr>
          <a:xfrm>
            <a:off x="8183563" y="49418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203" name="椭圆 391202"/>
          <p:cNvSpPr/>
          <p:nvPr/>
        </p:nvSpPr>
        <p:spPr>
          <a:xfrm>
            <a:off x="3143250" y="5949950"/>
            <a:ext cx="142875" cy="144463"/>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204" name="椭圆 391203"/>
          <p:cNvSpPr/>
          <p:nvPr/>
        </p:nvSpPr>
        <p:spPr>
          <a:xfrm>
            <a:off x="5016500" y="60213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205" name="椭圆 391204"/>
          <p:cNvSpPr/>
          <p:nvPr/>
        </p:nvSpPr>
        <p:spPr>
          <a:xfrm>
            <a:off x="6816725" y="60213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206" name="椭圆 391205"/>
          <p:cNvSpPr/>
          <p:nvPr/>
        </p:nvSpPr>
        <p:spPr>
          <a:xfrm>
            <a:off x="8183563" y="6021388"/>
            <a:ext cx="142875" cy="14446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buFont typeface="Arial" panose="020B0604020202020204" pitchFamily="34" charset="0"/>
              <a:buNone/>
            </a:pPr>
            <a:endParaRPr dirty="0">
              <a:solidFill>
                <a:srgbClr val="FF3300"/>
              </a:solidFill>
              <a:latin typeface="Arial" panose="020B0604020202020204" pitchFamily="34" charset="0"/>
            </a:endParaRPr>
          </a:p>
        </p:txBody>
      </p:sp>
      <p:sp>
        <p:nvSpPr>
          <p:cNvPr id="391207" name="文本框 391206"/>
          <p:cNvSpPr txBox="1"/>
          <p:nvPr/>
        </p:nvSpPr>
        <p:spPr>
          <a:xfrm>
            <a:off x="3792538" y="3068638"/>
            <a:ext cx="7207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代他</a:t>
            </a:r>
            <a:endParaRPr lang="zh-CN" altLang="en-US" sz="1800" b="0" dirty="0">
              <a:solidFill>
                <a:schemeClr val="tx1"/>
              </a:solidFill>
              <a:latin typeface="Arial" panose="020B0604020202020204" pitchFamily="34" charset="0"/>
            </a:endParaRPr>
          </a:p>
        </p:txBody>
      </p:sp>
      <p:sp>
        <p:nvSpPr>
          <p:cNvPr id="391208" name="文本框 391207"/>
          <p:cNvSpPr txBox="1"/>
          <p:nvPr/>
        </p:nvSpPr>
        <p:spPr>
          <a:xfrm>
            <a:off x="2279650" y="4149725"/>
            <a:ext cx="10080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这样</a:t>
            </a:r>
            <a:endParaRPr lang="zh-CN" altLang="en-US" sz="1800" b="0" dirty="0">
              <a:solidFill>
                <a:schemeClr val="tx1"/>
              </a:solidFill>
              <a:latin typeface="Arial" panose="020B0604020202020204" pitchFamily="34" charset="0"/>
            </a:endParaRPr>
          </a:p>
        </p:txBody>
      </p:sp>
      <p:sp>
        <p:nvSpPr>
          <p:cNvPr id="391209" name="文本框 391208"/>
          <p:cNvSpPr txBox="1"/>
          <p:nvPr/>
        </p:nvSpPr>
        <p:spPr>
          <a:xfrm>
            <a:off x="3359150" y="4005263"/>
            <a:ext cx="719138"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进朝为官</a:t>
            </a:r>
            <a:endParaRPr lang="zh-CN" altLang="en-US" sz="1800" b="0" dirty="0">
              <a:solidFill>
                <a:schemeClr val="tx1"/>
              </a:solidFill>
              <a:latin typeface="Arial" panose="020B0604020202020204" pitchFamily="34" charset="0"/>
            </a:endParaRPr>
          </a:p>
        </p:txBody>
      </p:sp>
      <p:sp>
        <p:nvSpPr>
          <p:cNvPr id="391210" name="文本框 391209"/>
          <p:cNvSpPr txBox="1"/>
          <p:nvPr/>
        </p:nvSpPr>
        <p:spPr>
          <a:xfrm>
            <a:off x="4872038" y="4005263"/>
            <a:ext cx="1152525"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退居江湖</a:t>
            </a:r>
            <a:endParaRPr lang="zh-CN" altLang="en-US" sz="1800" b="0" dirty="0">
              <a:solidFill>
                <a:schemeClr val="tx1"/>
              </a:solidFill>
              <a:latin typeface="Arial" panose="020B0604020202020204" pitchFamily="34" charset="0"/>
            </a:endParaRPr>
          </a:p>
        </p:txBody>
      </p:sp>
      <p:sp>
        <p:nvSpPr>
          <p:cNvPr id="391211" name="文本框 391210"/>
          <p:cNvSpPr txBox="1"/>
          <p:nvPr/>
        </p:nvSpPr>
        <p:spPr>
          <a:xfrm>
            <a:off x="8112125" y="4005263"/>
            <a:ext cx="1512888" cy="64516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连词，相当于“才”</a:t>
            </a:r>
            <a:endParaRPr lang="en-US" altLang="zh-CN" sz="1800" b="0">
              <a:solidFill>
                <a:schemeClr val="tx1"/>
              </a:solidFill>
              <a:latin typeface="Arial" panose="020B0604020202020204" pitchFamily="34" charset="0"/>
            </a:endParaRPr>
          </a:p>
        </p:txBody>
      </p:sp>
      <p:sp>
        <p:nvSpPr>
          <p:cNvPr id="391212" name="文本框 391211"/>
          <p:cNvSpPr txBox="1"/>
          <p:nvPr/>
        </p:nvSpPr>
        <p:spPr>
          <a:xfrm>
            <a:off x="2208213" y="5084763"/>
            <a:ext cx="719137"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那么</a:t>
            </a:r>
            <a:endParaRPr lang="zh-CN" altLang="en-US" sz="1800" b="0" dirty="0">
              <a:solidFill>
                <a:schemeClr val="tx1"/>
              </a:solidFill>
              <a:latin typeface="Arial" panose="020B0604020202020204" pitchFamily="34" charset="0"/>
            </a:endParaRPr>
          </a:p>
        </p:txBody>
      </p:sp>
      <p:sp>
        <p:nvSpPr>
          <p:cNvPr id="391213" name="文本框 391212"/>
          <p:cNvSpPr txBox="1"/>
          <p:nvPr/>
        </p:nvSpPr>
        <p:spPr>
          <a:xfrm>
            <a:off x="2927350" y="5229225"/>
            <a:ext cx="8651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一定</a:t>
            </a:r>
            <a:endParaRPr lang="zh-CN" altLang="en-US" sz="1800" b="0" dirty="0">
              <a:solidFill>
                <a:schemeClr val="tx1"/>
              </a:solidFill>
              <a:latin typeface="Arial" panose="020B0604020202020204" pitchFamily="34" charset="0"/>
            </a:endParaRPr>
          </a:p>
        </p:txBody>
      </p:sp>
      <p:sp>
        <p:nvSpPr>
          <p:cNvPr id="391214" name="文本框 391213"/>
          <p:cNvSpPr txBox="1"/>
          <p:nvPr/>
        </p:nvSpPr>
        <p:spPr>
          <a:xfrm>
            <a:off x="4008438" y="5300663"/>
            <a:ext cx="18716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在</a:t>
            </a:r>
            <a:r>
              <a:rPr lang="en-US" altLang="zh-CN" sz="1800" b="0">
                <a:solidFill>
                  <a:schemeClr val="tx1"/>
                </a:solidFill>
                <a:latin typeface="Arial" panose="020B0604020202020204" pitchFamily="34" charset="0"/>
              </a:rPr>
              <a:t>……</a:t>
            </a:r>
            <a:r>
              <a:rPr lang="zh-CN" altLang="en-US" sz="1800" b="0" dirty="0">
                <a:solidFill>
                  <a:schemeClr val="tx1"/>
                </a:solidFill>
                <a:latin typeface="Arial" panose="020B0604020202020204" pitchFamily="34" charset="0"/>
              </a:rPr>
              <a:t>之前</a:t>
            </a:r>
            <a:endParaRPr lang="zh-CN" altLang="en-US" sz="1800" b="0" dirty="0">
              <a:solidFill>
                <a:schemeClr val="tx1"/>
              </a:solidFill>
              <a:latin typeface="Arial" panose="020B0604020202020204" pitchFamily="34" charset="0"/>
            </a:endParaRPr>
          </a:p>
        </p:txBody>
      </p:sp>
      <p:sp>
        <p:nvSpPr>
          <p:cNvPr id="391215" name="文本框 391214"/>
          <p:cNvSpPr txBox="1"/>
          <p:nvPr/>
        </p:nvSpPr>
        <p:spPr>
          <a:xfrm>
            <a:off x="6240463" y="5157788"/>
            <a:ext cx="14398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连词，顺接</a:t>
            </a:r>
            <a:endParaRPr lang="zh-CN" altLang="en-US" sz="1800" b="0" dirty="0">
              <a:solidFill>
                <a:schemeClr val="tx1"/>
              </a:solidFill>
              <a:latin typeface="Arial" panose="020B0604020202020204" pitchFamily="34" charset="0"/>
            </a:endParaRPr>
          </a:p>
        </p:txBody>
      </p:sp>
      <p:sp>
        <p:nvSpPr>
          <p:cNvPr id="391216" name="文本框 391215"/>
          <p:cNvSpPr txBox="1"/>
          <p:nvPr/>
        </p:nvSpPr>
        <p:spPr>
          <a:xfrm>
            <a:off x="7896225" y="5157788"/>
            <a:ext cx="1512888"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在</a:t>
            </a:r>
            <a:r>
              <a:rPr lang="en-US" altLang="zh-CN" sz="1800" b="0">
                <a:solidFill>
                  <a:schemeClr val="tx1"/>
                </a:solidFill>
                <a:latin typeface="Arial" panose="020B0604020202020204" pitchFamily="34" charset="0"/>
              </a:rPr>
              <a:t>……</a:t>
            </a:r>
            <a:r>
              <a:rPr lang="zh-CN" altLang="en-US" sz="1800" b="0" dirty="0">
                <a:solidFill>
                  <a:schemeClr val="tx1"/>
                </a:solidFill>
                <a:latin typeface="Arial" panose="020B0604020202020204" pitchFamily="34" charset="0"/>
              </a:rPr>
              <a:t>之后</a:t>
            </a:r>
            <a:endParaRPr lang="zh-CN" altLang="en-US" sz="1800" b="0" dirty="0">
              <a:solidFill>
                <a:schemeClr val="tx1"/>
              </a:solidFill>
              <a:latin typeface="Arial" panose="020B0604020202020204" pitchFamily="34" charset="0"/>
            </a:endParaRPr>
          </a:p>
        </p:txBody>
      </p:sp>
      <p:sp>
        <p:nvSpPr>
          <p:cNvPr id="391217" name="文本框 391216"/>
          <p:cNvSpPr txBox="1"/>
          <p:nvPr/>
        </p:nvSpPr>
        <p:spPr>
          <a:xfrm>
            <a:off x="2566988" y="6308725"/>
            <a:ext cx="14398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感叹词，吧</a:t>
            </a:r>
            <a:endParaRPr lang="zh-CN" altLang="en-US" sz="1800" b="0" dirty="0">
              <a:solidFill>
                <a:schemeClr val="tx1"/>
              </a:solidFill>
              <a:latin typeface="Arial" panose="020B0604020202020204" pitchFamily="34" charset="0"/>
            </a:endParaRPr>
          </a:p>
        </p:txBody>
      </p:sp>
      <p:sp>
        <p:nvSpPr>
          <p:cNvPr id="391218" name="文本框 391217"/>
          <p:cNvSpPr txBox="1"/>
          <p:nvPr/>
        </p:nvSpPr>
        <p:spPr>
          <a:xfrm>
            <a:off x="4583113" y="6165850"/>
            <a:ext cx="792162"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没有</a:t>
            </a:r>
            <a:endParaRPr lang="zh-CN" altLang="en-US" sz="1800" b="0" dirty="0">
              <a:solidFill>
                <a:schemeClr val="tx1"/>
              </a:solidFill>
              <a:latin typeface="Arial" panose="020B0604020202020204" pitchFamily="34" charset="0"/>
            </a:endParaRPr>
          </a:p>
        </p:txBody>
      </p:sp>
      <p:sp>
        <p:nvSpPr>
          <p:cNvPr id="391219" name="文本框 391218"/>
          <p:cNvSpPr txBox="1"/>
          <p:nvPr/>
        </p:nvSpPr>
        <p:spPr>
          <a:xfrm>
            <a:off x="6527800" y="6165850"/>
            <a:ext cx="792163"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我</a:t>
            </a:r>
            <a:endParaRPr lang="zh-CN" altLang="en-US" sz="1800" b="0" dirty="0">
              <a:solidFill>
                <a:schemeClr val="tx1"/>
              </a:solidFill>
              <a:latin typeface="Arial" panose="020B0604020202020204" pitchFamily="34" charset="0"/>
            </a:endParaRPr>
          </a:p>
        </p:txBody>
      </p:sp>
      <p:sp>
        <p:nvSpPr>
          <p:cNvPr id="391220" name="文本框 391219"/>
          <p:cNvSpPr txBox="1"/>
          <p:nvPr/>
        </p:nvSpPr>
        <p:spPr>
          <a:xfrm>
            <a:off x="7896225" y="6165850"/>
            <a:ext cx="863600" cy="368300"/>
          </a:xfrm>
          <a:prstGeom prst="rect">
            <a:avLst/>
          </a:prstGeom>
          <a:noFill/>
          <a:ln w="9525">
            <a:noFill/>
          </a:ln>
        </p:spPr>
        <p:txBody>
          <a:bodyPr>
            <a:spAutoFit/>
          </a:bodyPr>
          <a:p>
            <a:pPr>
              <a:spcBef>
                <a:spcPct val="50000"/>
              </a:spcBef>
              <a:buFont typeface="Arial" panose="020B0604020202020204" pitchFamily="34" charset="0"/>
              <a:buNone/>
            </a:pPr>
            <a:r>
              <a:rPr lang="zh-CN" altLang="en-US" sz="1800" b="0" dirty="0">
                <a:solidFill>
                  <a:schemeClr val="tx1"/>
                </a:solidFill>
                <a:latin typeface="Arial" panose="020B0604020202020204" pitchFamily="34" charset="0"/>
              </a:rPr>
              <a:t>归依</a:t>
            </a:r>
            <a:endParaRPr lang="zh-CN" altLang="en-US" sz="1800" b="0" dirty="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11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117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11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11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117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117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117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9117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117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9118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118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9118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9118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9118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9118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9118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9118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9118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9118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9119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9119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91192"/>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91193"/>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9120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391194"/>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91208"/>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91195"/>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91209"/>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39119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391210"/>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391197"/>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391211"/>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391198"/>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391212"/>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391199"/>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391213"/>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391200"/>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391214"/>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391201"/>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391215"/>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391202"/>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391216"/>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391203"/>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391217"/>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391204"/>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391218"/>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391205"/>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391219"/>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391206"/>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391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71" grpId="0" bldLvl="0" animBg="1"/>
      <p:bldP spid="391172" grpId="0" bldLvl="0" animBg="1"/>
      <p:bldP spid="391173" grpId="0"/>
      <p:bldP spid="391174" grpId="0"/>
      <p:bldP spid="391175" grpId="0" bldLvl="0" animBg="1"/>
      <p:bldP spid="391176" grpId="0" bldLvl="0" animBg="1"/>
      <p:bldP spid="391177" grpId="0"/>
      <p:bldP spid="391178" grpId="0"/>
      <p:bldP spid="391179" grpId="0" bldLvl="0" animBg="1"/>
      <p:bldP spid="391180" grpId="0" bldLvl="0" animBg="1"/>
      <p:bldP spid="391181" grpId="0"/>
      <p:bldP spid="391182" grpId="0"/>
      <p:bldP spid="391183" grpId="0" bldLvl="0" animBg="1"/>
      <p:bldP spid="391184" grpId="0"/>
      <p:bldP spid="391185" grpId="0" bldLvl="0" animBg="1"/>
      <p:bldP spid="391186" grpId="0" bldLvl="0" animBg="1"/>
      <p:bldP spid="391187" grpId="0" bldLvl="0" animBg="1"/>
      <p:bldP spid="391188" grpId="0"/>
      <p:bldP spid="391189" grpId="0" bldLvl="0" animBg="1"/>
      <p:bldP spid="391190" grpId="0"/>
      <p:bldP spid="391191" grpId="0" bldLvl="0" animBg="1"/>
      <p:bldP spid="391192" grpId="0"/>
      <p:bldP spid="391193" grpId="0" bldLvl="0" animBg="1"/>
      <p:bldP spid="391194" grpId="0" bldLvl="0" animBg="1"/>
      <p:bldP spid="391195" grpId="0" bldLvl="0" animBg="1"/>
      <p:bldP spid="391196" grpId="0" bldLvl="0" animBg="1"/>
      <p:bldP spid="391197" grpId="0" bldLvl="0" animBg="1"/>
      <p:bldP spid="391198" grpId="0" bldLvl="0" animBg="1"/>
      <p:bldP spid="391199" grpId="0" bldLvl="0" animBg="1"/>
      <p:bldP spid="391200" grpId="0" bldLvl="0" animBg="1"/>
      <p:bldP spid="391201" grpId="0" bldLvl="0" animBg="1"/>
      <p:bldP spid="391202" grpId="0" bldLvl="0" animBg="1"/>
      <p:bldP spid="391203" grpId="0" bldLvl="0" animBg="1"/>
      <p:bldP spid="391204" grpId="0" bldLvl="0" animBg="1"/>
      <p:bldP spid="391205" grpId="0" bldLvl="0" animBg="1"/>
      <p:bldP spid="391206" grpId="0" bldLvl="0" animBg="1"/>
      <p:bldP spid="391207" grpId="0"/>
      <p:bldP spid="391208" grpId="0"/>
      <p:bldP spid="391209" grpId="0"/>
      <p:bldP spid="391210" grpId="0"/>
      <p:bldP spid="391211" grpId="0"/>
      <p:bldP spid="391212" grpId="0"/>
      <p:bldP spid="391213" grpId="0"/>
      <p:bldP spid="391214" grpId="0"/>
      <p:bldP spid="391215" grpId="0"/>
      <p:bldP spid="391216" grpId="0"/>
      <p:bldP spid="391217" grpId="0"/>
      <p:bldP spid="391218" grpId="0"/>
      <p:bldP spid="391219" grpId="0"/>
      <p:bldP spid="39122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6290" name="矩形 1"/>
          <p:cNvSpPr/>
          <p:nvPr/>
        </p:nvSpPr>
        <p:spPr>
          <a:xfrm>
            <a:off x="2024063" y="1071563"/>
            <a:ext cx="7929562" cy="5507990"/>
          </a:xfrm>
          <a:prstGeom prst="rect">
            <a:avLst/>
          </a:prstGeom>
          <a:noFill/>
          <a:ln w="9525">
            <a:noFill/>
          </a:ln>
        </p:spPr>
        <p:txBody>
          <a:bodyPr>
            <a:spAutoFit/>
          </a:bodyPr>
          <a:p>
            <a:pPr>
              <a:buFont typeface="Arial" panose="020B0604020202020204" pitchFamily="34" charset="0"/>
              <a:buNone/>
            </a:pPr>
            <a:r>
              <a:rPr lang="en-US" altLang="zh-CN" sz="3200" dirty="0">
                <a:solidFill>
                  <a:srgbClr val="0070C0"/>
                </a:solidFill>
                <a:latin typeface="Calibri" panose="020F0502020204030204" charset="0"/>
              </a:rPr>
              <a:t>     </a:t>
            </a:r>
            <a:r>
              <a:rPr lang="en-US" altLang="zh-CN" sz="3200" b="0" dirty="0">
                <a:solidFill>
                  <a:schemeClr val="tx1"/>
                </a:solidFill>
                <a:latin typeface="Calibri" panose="020F0502020204030204" charset="0"/>
              </a:rPr>
              <a:t> </a:t>
            </a:r>
            <a:r>
              <a:rPr lang="zh-CN" altLang="en-US" sz="3200" b="0" dirty="0">
                <a:solidFill>
                  <a:schemeClr val="tx1"/>
                </a:solidFill>
                <a:latin typeface="Calibri" panose="020F0502020204030204" charset="0"/>
              </a:rPr>
              <a:t>唉！我曾经探究过古代品德高尚的人们的思想感情，他们或许不同于以上两种心情，这是什么缘故呢？（是因为）他们不因外物（好坏）和自己（得失）而或喜或悲；在朝廷做官就为平民百姓忧虑，（不在朝廷做官）处在僻远的江湖间就替君主担扰。这样，进朝廷做官也担扰，退处江湖也担扰。既然这样，那么他们什么时候才快乐呢？那一定要说：“在天下人忧之前先忧，在天下人乐之后才乐”吧！啊！没有这样的人，我同谁一道呢？</a:t>
            </a:r>
            <a:endParaRPr lang="zh-CN" altLang="en-US" sz="3200" b="0" dirty="0">
              <a:solidFill>
                <a:schemeClr val="tx1"/>
              </a:solidFill>
              <a:latin typeface="Calibri" panose="020F0502020204030204" charset="0"/>
            </a:endParaRPr>
          </a:p>
        </p:txBody>
      </p:sp>
      <p:sp>
        <p:nvSpPr>
          <p:cNvPr id="396291" name="TextBox 2"/>
          <p:cNvSpPr txBox="1"/>
          <p:nvPr/>
        </p:nvSpPr>
        <p:spPr>
          <a:xfrm>
            <a:off x="1809750" y="214313"/>
            <a:ext cx="3286125" cy="829945"/>
          </a:xfrm>
          <a:prstGeom prst="rect">
            <a:avLst/>
          </a:prstGeom>
          <a:noFill/>
          <a:ln w="9525">
            <a:noFill/>
          </a:ln>
        </p:spPr>
        <p:txBody>
          <a:bodyPr>
            <a:spAutoFit/>
          </a:bodyPr>
          <a:p>
            <a:pPr>
              <a:buFont typeface="Arial" panose="020B0604020202020204" pitchFamily="34" charset="0"/>
              <a:buNone/>
            </a:pPr>
            <a:r>
              <a:rPr lang="zh-CN" altLang="en-US" sz="4800" b="0" dirty="0">
                <a:solidFill>
                  <a:srgbClr val="CC0099"/>
                </a:solidFill>
                <a:latin typeface="宋体" panose="02010600030101010101" pitchFamily="2" charset="-122"/>
              </a:rPr>
              <a:t>第五段译文：</a:t>
            </a:r>
            <a:endParaRPr lang="zh-CN" altLang="en-US" sz="4800" b="0" dirty="0">
              <a:solidFill>
                <a:srgbClr val="CC0099"/>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96290"/>
                                        </p:tgtEl>
                                        <p:attrNameLst>
                                          <p:attrName>style.visibility</p:attrName>
                                        </p:attrNameLst>
                                      </p:cBhvr>
                                      <p:to>
                                        <p:strVal val="visible"/>
                                      </p:to>
                                    </p:set>
                                    <p:anim calcmode="discrete" valueType="clr">
                                      <p:cBhvr override="childStyle">
                                        <p:cTn id="7" dur="80"/>
                                        <p:tgtEl>
                                          <p:spTgt spid="39629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96290"/>
                                        </p:tgtEl>
                                        <p:attrNameLst>
                                          <p:attrName>fillcolor</p:attrName>
                                        </p:attrNameLst>
                                      </p:cBhvr>
                                      <p:tavLst>
                                        <p:tav tm="0">
                                          <p:val>
                                            <p:clrVal>
                                              <a:schemeClr val="accent2"/>
                                            </p:clrVal>
                                          </p:val>
                                        </p:tav>
                                        <p:tav tm="50000">
                                          <p:val>
                                            <p:clrVal>
                                              <a:schemeClr val="hlink"/>
                                            </p:clrVal>
                                          </p:val>
                                        </p:tav>
                                      </p:tavLst>
                                    </p:anim>
                                    <p:set>
                                      <p:cBhvr>
                                        <p:cTn id="9" dur="80"/>
                                        <p:tgtEl>
                                          <p:spTgt spid="39629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7506" name="文本框 277505"/>
          <p:cNvSpPr txBox="1"/>
          <p:nvPr/>
        </p:nvSpPr>
        <p:spPr>
          <a:xfrm>
            <a:off x="2640013" y="692150"/>
            <a:ext cx="7416800" cy="368300"/>
          </a:xfrm>
          <a:prstGeom prst="rect">
            <a:avLst/>
          </a:prstGeom>
          <a:noFill/>
          <a:ln w="9525">
            <a:noFill/>
          </a:ln>
        </p:spPr>
        <p:txBody>
          <a:bodyPr>
            <a:spAutoFit/>
          </a:bodyPr>
          <a:p>
            <a:pPr>
              <a:spcBef>
                <a:spcPct val="50000"/>
              </a:spcBef>
            </a:pPr>
            <a:r>
              <a:rPr lang="en-US" altLang="zh-CN" dirty="0">
                <a:solidFill>
                  <a:srgbClr val="000000"/>
                </a:solidFill>
                <a:latin typeface="楷体_GB2312" pitchFamily="49" charset="-122"/>
                <a:ea typeface="楷体_GB2312" pitchFamily="49" charset="-122"/>
              </a:rPr>
              <a:t>1</a:t>
            </a:r>
            <a:r>
              <a:rPr lang="zh-CN" altLang="en-US" dirty="0">
                <a:solidFill>
                  <a:srgbClr val="000000"/>
                </a:solidFill>
                <a:latin typeface="楷体_GB2312" pitchFamily="49" charset="-122"/>
                <a:ea typeface="楷体_GB2312" pitchFamily="49" charset="-122"/>
              </a:rPr>
              <a:t>、作者想要寻求怎样的古人品德？</a:t>
            </a:r>
            <a:endParaRPr lang="zh-CN" altLang="en-US" dirty="0">
              <a:solidFill>
                <a:srgbClr val="000000"/>
              </a:solidFill>
              <a:latin typeface="楷体_GB2312" pitchFamily="49" charset="-122"/>
              <a:ea typeface="楷体_GB2312" pitchFamily="49" charset="-122"/>
            </a:endParaRPr>
          </a:p>
        </p:txBody>
      </p:sp>
      <p:sp>
        <p:nvSpPr>
          <p:cNvPr id="277507" name="文本框 277506"/>
          <p:cNvSpPr txBox="1"/>
          <p:nvPr/>
        </p:nvSpPr>
        <p:spPr>
          <a:xfrm>
            <a:off x="2782888" y="1484313"/>
            <a:ext cx="6769100" cy="1599565"/>
          </a:xfrm>
          <a:prstGeom prst="rect">
            <a:avLst/>
          </a:prstGeom>
          <a:noFill/>
          <a:ln w="9525">
            <a:noFill/>
          </a:ln>
        </p:spPr>
        <p:txBody>
          <a:bodyPr>
            <a:spAutoFit/>
          </a:bodyPr>
          <a:p>
            <a:pPr>
              <a:spcBef>
                <a:spcPct val="50000"/>
              </a:spcBef>
            </a:pPr>
            <a:r>
              <a:rPr lang="zh-CN" altLang="en-US" sz="2800" dirty="0">
                <a:solidFill>
                  <a:schemeClr val="tx1"/>
                </a:solidFill>
                <a:latin typeface="Arial" panose="020B0604020202020204" pitchFamily="34" charset="0"/>
                <a:ea typeface="楷体_GB2312" pitchFamily="49" charset="-122"/>
              </a:rPr>
              <a:t>不会因为外界环境的好坏或喜或忧，也不因为自己心情的好坏或乐或悲</a:t>
            </a:r>
            <a:endParaRPr lang="zh-CN" altLang="en-US" sz="2800" dirty="0">
              <a:solidFill>
                <a:schemeClr val="tx1"/>
              </a:solidFill>
              <a:latin typeface="Arial" panose="020B0604020202020204" pitchFamily="34" charset="0"/>
              <a:ea typeface="楷体_GB2312" pitchFamily="49" charset="-122"/>
            </a:endParaRPr>
          </a:p>
          <a:p>
            <a:pPr>
              <a:spcBef>
                <a:spcPct val="50000"/>
              </a:spcBef>
            </a:pPr>
            <a:r>
              <a:rPr lang="zh-CN" altLang="en-US" sz="2800" dirty="0">
                <a:solidFill>
                  <a:srgbClr val="000000"/>
                </a:solidFill>
                <a:latin typeface="Arial" panose="020B0604020202020204" pitchFamily="34" charset="0"/>
                <a:ea typeface="楷体_GB2312" pitchFamily="49" charset="-122"/>
              </a:rPr>
              <a:t>不以物喜，不以己悲</a:t>
            </a:r>
            <a:endParaRPr lang="zh-CN" altLang="en-US" sz="2800" dirty="0">
              <a:solidFill>
                <a:srgbClr val="000000"/>
              </a:solidFill>
              <a:latin typeface="Arial" panose="020B0604020202020204" pitchFamily="34" charset="0"/>
              <a:ea typeface="楷体_GB2312" pitchFamily="49" charset="-122"/>
            </a:endParaRPr>
          </a:p>
        </p:txBody>
      </p:sp>
      <p:sp>
        <p:nvSpPr>
          <p:cNvPr id="277508" name="文本框 277507"/>
          <p:cNvSpPr txBox="1"/>
          <p:nvPr/>
        </p:nvSpPr>
        <p:spPr>
          <a:xfrm>
            <a:off x="2711450" y="3141663"/>
            <a:ext cx="6769100" cy="368300"/>
          </a:xfrm>
          <a:prstGeom prst="rect">
            <a:avLst/>
          </a:prstGeom>
          <a:noFill/>
          <a:ln w="9525">
            <a:noFill/>
          </a:ln>
        </p:spPr>
        <p:txBody>
          <a:bodyPr>
            <a:spAutoFit/>
          </a:bodyPr>
          <a:p>
            <a:pPr>
              <a:spcBef>
                <a:spcPct val="50000"/>
              </a:spcBef>
            </a:pPr>
            <a:r>
              <a:rPr lang="en-US" altLang="zh-CN" dirty="0">
                <a:solidFill>
                  <a:srgbClr val="000000"/>
                </a:solidFill>
                <a:latin typeface="楷体_GB2312" pitchFamily="49" charset="-122"/>
                <a:ea typeface="楷体_GB2312" pitchFamily="49" charset="-122"/>
              </a:rPr>
              <a:t>2</a:t>
            </a:r>
            <a:r>
              <a:rPr lang="zh-CN" altLang="en-US" dirty="0">
                <a:solidFill>
                  <a:srgbClr val="000000"/>
                </a:solidFill>
                <a:latin typeface="楷体_GB2312" pitchFamily="49" charset="-122"/>
                <a:ea typeface="楷体_GB2312" pitchFamily="49" charset="-122"/>
              </a:rPr>
              <a:t>、从这理想的寻求中，我们可以看出作者有怎样的人品？</a:t>
            </a:r>
            <a:endParaRPr lang="zh-CN" altLang="en-US" dirty="0">
              <a:solidFill>
                <a:srgbClr val="000000"/>
              </a:solidFill>
              <a:latin typeface="楷体_GB2312" pitchFamily="49" charset="-122"/>
              <a:ea typeface="楷体_GB2312" pitchFamily="49" charset="-122"/>
            </a:endParaRPr>
          </a:p>
        </p:txBody>
      </p:sp>
      <p:sp>
        <p:nvSpPr>
          <p:cNvPr id="277509" name="文本框 277508"/>
          <p:cNvSpPr txBox="1"/>
          <p:nvPr/>
        </p:nvSpPr>
        <p:spPr>
          <a:xfrm>
            <a:off x="3000375" y="4724400"/>
            <a:ext cx="5975350" cy="953135"/>
          </a:xfrm>
          <a:prstGeom prst="rect">
            <a:avLst/>
          </a:prstGeom>
          <a:noFill/>
          <a:ln w="9525">
            <a:noFill/>
          </a:ln>
        </p:spPr>
        <p:txBody>
          <a:bodyPr>
            <a:spAutoFit/>
          </a:bodyPr>
          <a:p>
            <a:pPr>
              <a:spcBef>
                <a:spcPct val="50000"/>
              </a:spcBef>
            </a:pPr>
            <a:r>
              <a:rPr lang="zh-CN" altLang="en-US" sz="2800" dirty="0">
                <a:solidFill>
                  <a:schemeClr val="tx1"/>
                </a:solidFill>
                <a:latin typeface="Arial" panose="020B0604020202020204" pitchFamily="34" charset="0"/>
                <a:ea typeface="楷体_GB2312" pitchFamily="49" charset="-122"/>
              </a:rPr>
              <a:t>不贪图名利和富贵，清廉正直，忧国忧民</a:t>
            </a:r>
            <a:endParaRPr lang="zh-CN" altLang="en-US" sz="2800" dirty="0">
              <a:solidFill>
                <a:schemeClr val="tx1"/>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7507">
                                            <p:txEl>
                                              <p:charRg st="0" end="3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7507">
                                            <p:txEl>
                                              <p:charRg st="32" end="4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750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75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8" grpId="0"/>
      <p:bldP spid="27750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9554" name="文本框 279553"/>
          <p:cNvSpPr txBox="1"/>
          <p:nvPr/>
        </p:nvSpPr>
        <p:spPr>
          <a:xfrm>
            <a:off x="2763838" y="784225"/>
            <a:ext cx="7292975" cy="768350"/>
          </a:xfrm>
          <a:prstGeom prst="rect">
            <a:avLst/>
          </a:prstGeom>
          <a:noFill/>
          <a:ln w="9525">
            <a:noFill/>
          </a:ln>
        </p:spPr>
        <p:txBody>
          <a:bodyPr>
            <a:spAutoFit/>
          </a:bodyPr>
          <a:p>
            <a:pPr marL="914400" lvl="1" indent="-457200"/>
            <a:endParaRPr sz="4400" b="0" dirty="0">
              <a:solidFill>
                <a:schemeClr val="tx1"/>
              </a:solidFill>
              <a:latin typeface="华文行楷" pitchFamily="2" charset="-122"/>
              <a:ea typeface="华文行楷" pitchFamily="2" charset="-122"/>
            </a:endParaRPr>
          </a:p>
        </p:txBody>
      </p:sp>
      <p:sp>
        <p:nvSpPr>
          <p:cNvPr id="279555" name="文本框 279554"/>
          <p:cNvSpPr txBox="1"/>
          <p:nvPr/>
        </p:nvSpPr>
        <p:spPr>
          <a:xfrm>
            <a:off x="2424113" y="692150"/>
            <a:ext cx="6696075" cy="368300"/>
          </a:xfrm>
          <a:prstGeom prst="rect">
            <a:avLst/>
          </a:prstGeom>
          <a:noFill/>
          <a:ln w="9525">
            <a:noFill/>
          </a:ln>
        </p:spPr>
        <p:txBody>
          <a:bodyPr>
            <a:spAutoFit/>
          </a:bodyPr>
          <a:p>
            <a:pPr>
              <a:spcBef>
                <a:spcPct val="50000"/>
              </a:spcBef>
            </a:pPr>
            <a:r>
              <a:rPr lang="zh-CN" altLang="en-US" dirty="0">
                <a:solidFill>
                  <a:srgbClr val="000000"/>
                </a:solidFill>
                <a:latin typeface="Arial" panose="020B0604020202020204" pitchFamily="34" charset="0"/>
                <a:ea typeface="楷体_GB2312" pitchFamily="49" charset="-122"/>
              </a:rPr>
              <a:t>翻看文章第一段，思考以下问题：</a:t>
            </a:r>
            <a:endParaRPr lang="zh-CN" altLang="en-US" dirty="0">
              <a:solidFill>
                <a:srgbClr val="000000"/>
              </a:solidFill>
              <a:latin typeface="Arial" panose="020B0604020202020204" pitchFamily="34" charset="0"/>
              <a:ea typeface="楷体_GB2312" pitchFamily="49" charset="-122"/>
            </a:endParaRPr>
          </a:p>
        </p:txBody>
      </p:sp>
      <p:sp>
        <p:nvSpPr>
          <p:cNvPr id="279556" name="文本框 279555"/>
          <p:cNvSpPr txBox="1"/>
          <p:nvPr/>
        </p:nvSpPr>
        <p:spPr>
          <a:xfrm>
            <a:off x="2566988" y="1557338"/>
            <a:ext cx="6697662" cy="953135"/>
          </a:xfrm>
          <a:prstGeom prst="rect">
            <a:avLst/>
          </a:prstGeom>
          <a:noFill/>
          <a:ln w="9525">
            <a:noFill/>
          </a:ln>
        </p:spPr>
        <p:txBody>
          <a:bodyPr>
            <a:spAutoFit/>
          </a:bodyPr>
          <a:p>
            <a:r>
              <a:rPr lang="en-US" altLang="zh-CN" sz="2800" dirty="0">
                <a:solidFill>
                  <a:srgbClr val="000000"/>
                </a:solidFill>
                <a:latin typeface="楷体_GB2312" pitchFamily="49" charset="-122"/>
                <a:ea typeface="楷体_GB2312" pitchFamily="49" charset="-122"/>
              </a:rPr>
              <a:t>1</a:t>
            </a:r>
            <a:r>
              <a:rPr lang="zh-CN" altLang="en-US" sz="2800" dirty="0">
                <a:solidFill>
                  <a:srgbClr val="000000"/>
                </a:solidFill>
                <a:latin typeface="楷体_GB2312" pitchFamily="49" charset="-122"/>
                <a:ea typeface="楷体_GB2312" pitchFamily="49" charset="-122"/>
              </a:rPr>
              <a:t>、滕子京“谪守谪守巴陵郡”而“重修岳阳楼”说明了什么问题？</a:t>
            </a:r>
            <a:endParaRPr lang="zh-CN" altLang="en-US" sz="2800" dirty="0">
              <a:solidFill>
                <a:srgbClr val="000000"/>
              </a:solidFill>
              <a:latin typeface="楷体_GB2312" pitchFamily="49" charset="-122"/>
              <a:ea typeface="楷体_GB2312" pitchFamily="49" charset="-122"/>
            </a:endParaRPr>
          </a:p>
        </p:txBody>
      </p:sp>
      <p:sp>
        <p:nvSpPr>
          <p:cNvPr id="279557" name="文本框 279556"/>
          <p:cNvSpPr txBox="1"/>
          <p:nvPr/>
        </p:nvSpPr>
        <p:spPr>
          <a:xfrm>
            <a:off x="2495550" y="3789363"/>
            <a:ext cx="6769100" cy="1076325"/>
          </a:xfrm>
          <a:prstGeom prst="rect">
            <a:avLst/>
          </a:prstGeom>
          <a:noFill/>
          <a:ln w="9525">
            <a:noFill/>
          </a:ln>
        </p:spPr>
        <p:txBody>
          <a:bodyPr>
            <a:spAutoFit/>
          </a:bodyPr>
          <a:p>
            <a:pPr>
              <a:spcBef>
                <a:spcPct val="50000"/>
              </a:spcBef>
            </a:pPr>
            <a:r>
              <a:rPr lang="en-US" altLang="zh-CN" sz="3200" dirty="0">
                <a:solidFill>
                  <a:srgbClr val="000000"/>
                </a:solidFill>
                <a:latin typeface="楷体_GB2312" pitchFamily="49" charset="-122"/>
                <a:ea typeface="楷体_GB2312" pitchFamily="49" charset="-122"/>
              </a:rPr>
              <a:t>2</a:t>
            </a:r>
            <a:r>
              <a:rPr lang="zh-CN" altLang="en-US" sz="3200" dirty="0">
                <a:solidFill>
                  <a:srgbClr val="000000"/>
                </a:solidFill>
                <a:latin typeface="楷体_GB2312" pitchFamily="49" charset="-122"/>
                <a:ea typeface="楷体_GB2312" pitchFamily="49" charset="-122"/>
              </a:rPr>
              <a:t>、作者在这里没有对岳阳楼进行详细描绘，原因是什么？</a:t>
            </a:r>
            <a:endParaRPr lang="zh-CN" altLang="en-US" sz="3200" dirty="0">
              <a:solidFill>
                <a:srgbClr val="000000"/>
              </a:solidFill>
              <a:latin typeface="楷体_GB2312" pitchFamily="49" charset="-122"/>
              <a:ea typeface="楷体_GB2312" pitchFamily="49" charset="-122"/>
            </a:endParaRPr>
          </a:p>
        </p:txBody>
      </p:sp>
      <p:sp>
        <p:nvSpPr>
          <p:cNvPr id="279558" name="文本框 279557"/>
          <p:cNvSpPr txBox="1"/>
          <p:nvPr/>
        </p:nvSpPr>
        <p:spPr>
          <a:xfrm>
            <a:off x="2782888" y="2708275"/>
            <a:ext cx="6626225" cy="1383665"/>
          </a:xfrm>
          <a:prstGeom prst="rect">
            <a:avLst/>
          </a:prstGeom>
          <a:noFill/>
          <a:ln w="9525">
            <a:noFill/>
          </a:ln>
        </p:spPr>
        <p:txBody>
          <a:bodyPr>
            <a:spAutoFit/>
          </a:bodyPr>
          <a:p>
            <a:pPr>
              <a:spcBef>
                <a:spcPct val="50000"/>
              </a:spcBef>
            </a:pPr>
            <a:r>
              <a:rPr lang="zh-CN" altLang="en-US" sz="2800" dirty="0">
                <a:solidFill>
                  <a:schemeClr val="tx1"/>
                </a:solidFill>
                <a:latin typeface="Arial" panose="020B0604020202020204" pitchFamily="34" charset="0"/>
                <a:ea typeface="楷体_GB2312" pitchFamily="49" charset="-122"/>
              </a:rPr>
              <a:t>说明他在逆境中“不以己悲”，仍奋发有为，有宽广的胸襟，和一般的“迁客”不同。</a:t>
            </a:r>
            <a:endParaRPr lang="zh-CN" altLang="en-US" sz="2800" dirty="0">
              <a:solidFill>
                <a:schemeClr val="tx1"/>
              </a:solidFill>
              <a:latin typeface="Arial" panose="020B0604020202020204" pitchFamily="34" charset="0"/>
              <a:ea typeface="楷体_GB2312" pitchFamily="49" charset="-122"/>
            </a:endParaRPr>
          </a:p>
        </p:txBody>
      </p:sp>
      <p:sp>
        <p:nvSpPr>
          <p:cNvPr id="279559" name="文本框 279558"/>
          <p:cNvSpPr txBox="1"/>
          <p:nvPr/>
        </p:nvSpPr>
        <p:spPr>
          <a:xfrm>
            <a:off x="2782888" y="5013325"/>
            <a:ext cx="6335712" cy="1568450"/>
          </a:xfrm>
          <a:prstGeom prst="rect">
            <a:avLst/>
          </a:prstGeom>
          <a:noFill/>
          <a:ln w="9525">
            <a:noFill/>
          </a:ln>
        </p:spPr>
        <p:txBody>
          <a:bodyPr>
            <a:spAutoFit/>
          </a:bodyPr>
          <a:p>
            <a:pPr>
              <a:spcBef>
                <a:spcPct val="50000"/>
              </a:spcBef>
            </a:pPr>
            <a:r>
              <a:rPr lang="zh-CN" altLang="en-US" sz="2400" dirty="0">
                <a:solidFill>
                  <a:schemeClr val="tx1"/>
                </a:solidFill>
                <a:latin typeface="Arial" panose="020B0604020202020204" pitchFamily="34" charset="0"/>
                <a:ea typeface="楷体_GB2312" pitchFamily="49" charset="-122"/>
              </a:rPr>
              <a:t>第一，“前人之述备矣”，因为不必再去重复；第二，从全文看，作者写这篇文章的目的不在于介绍岳阳楼的建造经过和它的构造及景物，而在于借景抒情。</a:t>
            </a:r>
            <a:endParaRPr lang="zh-CN" altLang="en-US" sz="2400" dirty="0">
              <a:solidFill>
                <a:schemeClr val="tx1"/>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95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5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95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7" grpId="0"/>
      <p:bldP spid="279558" grpId="0"/>
      <p:bldP spid="27955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0578" name="文本框 280577"/>
          <p:cNvSpPr txBox="1"/>
          <p:nvPr/>
        </p:nvSpPr>
        <p:spPr>
          <a:xfrm>
            <a:off x="2763838" y="1412875"/>
            <a:ext cx="6861175" cy="768350"/>
          </a:xfrm>
          <a:prstGeom prst="rect">
            <a:avLst/>
          </a:prstGeom>
          <a:noFill/>
          <a:ln w="9525">
            <a:noFill/>
          </a:ln>
        </p:spPr>
        <p:txBody>
          <a:bodyPr>
            <a:spAutoFit/>
          </a:bodyPr>
          <a:p>
            <a:pPr marL="914400" lvl="1" indent="-457200"/>
            <a:endParaRPr sz="4400" b="0" dirty="0">
              <a:solidFill>
                <a:schemeClr val="tx1"/>
              </a:solidFill>
              <a:latin typeface="华文行楷" pitchFamily="2" charset="-122"/>
              <a:ea typeface="华文行楷" pitchFamily="2" charset="-122"/>
            </a:endParaRPr>
          </a:p>
        </p:txBody>
      </p:sp>
      <p:sp>
        <p:nvSpPr>
          <p:cNvPr id="280579" name="文本框 280578"/>
          <p:cNvSpPr txBox="1"/>
          <p:nvPr/>
        </p:nvSpPr>
        <p:spPr>
          <a:xfrm>
            <a:off x="2424113" y="692150"/>
            <a:ext cx="6696075" cy="368300"/>
          </a:xfrm>
          <a:prstGeom prst="rect">
            <a:avLst/>
          </a:prstGeom>
          <a:noFill/>
          <a:ln w="9525">
            <a:noFill/>
          </a:ln>
        </p:spPr>
        <p:txBody>
          <a:bodyPr>
            <a:spAutoFit/>
          </a:bodyPr>
          <a:p>
            <a:pPr>
              <a:spcBef>
                <a:spcPct val="50000"/>
              </a:spcBef>
            </a:pPr>
            <a:r>
              <a:rPr lang="zh-CN" altLang="en-US" dirty="0">
                <a:solidFill>
                  <a:srgbClr val="000000"/>
                </a:solidFill>
                <a:latin typeface="Arial" panose="020B0604020202020204" pitchFamily="34" charset="0"/>
                <a:ea typeface="楷体_GB2312" pitchFamily="49" charset="-122"/>
              </a:rPr>
              <a:t>翻看文章第</a:t>
            </a:r>
            <a:r>
              <a:rPr lang="en-US" altLang="zh-CN" dirty="0">
                <a:solidFill>
                  <a:srgbClr val="000000"/>
                </a:solidFill>
                <a:latin typeface="Arial" panose="020B0604020202020204" pitchFamily="34" charset="0"/>
                <a:ea typeface="楷体_GB2312" pitchFamily="49" charset="-122"/>
              </a:rPr>
              <a:t>3</a:t>
            </a:r>
            <a:r>
              <a:rPr lang="zh-CN" altLang="en-US" dirty="0">
                <a:solidFill>
                  <a:srgbClr val="000000"/>
                </a:solidFill>
                <a:latin typeface="Arial" panose="020B0604020202020204" pitchFamily="34" charset="0"/>
                <a:ea typeface="楷体_GB2312" pitchFamily="49" charset="-122"/>
              </a:rPr>
              <a:t>、</a:t>
            </a:r>
            <a:r>
              <a:rPr lang="en-US" altLang="zh-CN" dirty="0">
                <a:solidFill>
                  <a:srgbClr val="000000"/>
                </a:solidFill>
                <a:latin typeface="Arial" panose="020B0604020202020204" pitchFamily="34" charset="0"/>
                <a:ea typeface="楷体_GB2312" pitchFamily="49" charset="-122"/>
              </a:rPr>
              <a:t>4</a:t>
            </a:r>
            <a:r>
              <a:rPr lang="zh-CN" altLang="en-US" dirty="0">
                <a:solidFill>
                  <a:srgbClr val="000000"/>
                </a:solidFill>
                <a:latin typeface="Arial" panose="020B0604020202020204" pitchFamily="34" charset="0"/>
                <a:ea typeface="楷体_GB2312" pitchFamily="49" charset="-122"/>
              </a:rPr>
              <a:t>段，思考以下问题：</a:t>
            </a:r>
            <a:endParaRPr lang="zh-CN" altLang="en-US" dirty="0">
              <a:solidFill>
                <a:srgbClr val="000000"/>
              </a:solidFill>
              <a:latin typeface="Arial" panose="020B0604020202020204" pitchFamily="34" charset="0"/>
              <a:ea typeface="楷体_GB2312" pitchFamily="49" charset="-122"/>
            </a:endParaRPr>
          </a:p>
        </p:txBody>
      </p:sp>
      <p:sp>
        <p:nvSpPr>
          <p:cNvPr id="280580" name="文本框 280579"/>
          <p:cNvSpPr txBox="1"/>
          <p:nvPr/>
        </p:nvSpPr>
        <p:spPr>
          <a:xfrm>
            <a:off x="2351088" y="1844675"/>
            <a:ext cx="7058025" cy="1076325"/>
          </a:xfrm>
          <a:prstGeom prst="rect">
            <a:avLst/>
          </a:prstGeom>
          <a:noFill/>
          <a:ln w="9525">
            <a:noFill/>
          </a:ln>
        </p:spPr>
        <p:txBody>
          <a:bodyPr>
            <a:spAutoFit/>
          </a:bodyPr>
          <a:p>
            <a:pPr>
              <a:spcBef>
                <a:spcPct val="50000"/>
              </a:spcBef>
            </a:pPr>
            <a:r>
              <a:rPr lang="en-US" altLang="zh-CN" sz="3200" dirty="0">
                <a:solidFill>
                  <a:srgbClr val="000000"/>
                </a:solidFill>
                <a:latin typeface="楷体_GB2312" pitchFamily="49" charset="-122"/>
                <a:ea typeface="楷体_GB2312" pitchFamily="49" charset="-122"/>
              </a:rPr>
              <a:t>1</a:t>
            </a:r>
            <a:r>
              <a:rPr lang="zh-CN" altLang="en-US" sz="3200" dirty="0">
                <a:solidFill>
                  <a:srgbClr val="000000"/>
                </a:solidFill>
                <a:latin typeface="楷体_GB2312" pitchFamily="49" charset="-122"/>
                <a:ea typeface="楷体_GB2312" pitchFamily="49" charset="-122"/>
              </a:rPr>
              <a:t>、课文三、四两段文字描绘了洞庭湖哪两幅画面？</a:t>
            </a:r>
            <a:endParaRPr lang="zh-CN" altLang="en-US" sz="3200" dirty="0">
              <a:solidFill>
                <a:srgbClr val="000000"/>
              </a:solidFill>
              <a:latin typeface="楷体_GB2312" pitchFamily="49" charset="-122"/>
              <a:ea typeface="楷体_GB2312" pitchFamily="49" charset="-122"/>
            </a:endParaRPr>
          </a:p>
        </p:txBody>
      </p:sp>
      <p:sp>
        <p:nvSpPr>
          <p:cNvPr id="280581" name="文本框 280580"/>
          <p:cNvSpPr txBox="1"/>
          <p:nvPr/>
        </p:nvSpPr>
        <p:spPr>
          <a:xfrm>
            <a:off x="2855913" y="3068638"/>
            <a:ext cx="5618162" cy="521970"/>
          </a:xfrm>
          <a:prstGeom prst="rect">
            <a:avLst/>
          </a:prstGeom>
          <a:noFill/>
          <a:ln w="9525">
            <a:noFill/>
          </a:ln>
        </p:spPr>
        <p:txBody>
          <a:bodyPr>
            <a:spAutoFit/>
          </a:bodyPr>
          <a:p>
            <a:pPr>
              <a:spcBef>
                <a:spcPct val="50000"/>
              </a:spcBef>
            </a:pPr>
            <a:r>
              <a:rPr lang="zh-CN" altLang="en-US" sz="2800" dirty="0">
                <a:solidFill>
                  <a:schemeClr val="tx1"/>
                </a:solidFill>
                <a:latin typeface="Arial" panose="020B0604020202020204" pitchFamily="34" charset="0"/>
                <a:ea typeface="楷体_GB2312" pitchFamily="49" charset="-122"/>
              </a:rPr>
              <a:t>一、阴惨            二、明媚晴朗</a:t>
            </a:r>
            <a:endParaRPr lang="zh-CN" altLang="en-US" sz="2800" dirty="0">
              <a:solidFill>
                <a:schemeClr val="tx1"/>
              </a:solidFill>
              <a:latin typeface="Arial" panose="020B0604020202020204" pitchFamily="34" charset="0"/>
              <a:ea typeface="楷体_GB2312" pitchFamily="49" charset="-122"/>
            </a:endParaRPr>
          </a:p>
        </p:txBody>
      </p:sp>
      <p:sp>
        <p:nvSpPr>
          <p:cNvPr id="280582" name="文本框 280581"/>
          <p:cNvSpPr txBox="1"/>
          <p:nvPr/>
        </p:nvSpPr>
        <p:spPr>
          <a:xfrm>
            <a:off x="2351088" y="3933825"/>
            <a:ext cx="7489825" cy="1568450"/>
          </a:xfrm>
          <a:prstGeom prst="rect">
            <a:avLst/>
          </a:prstGeom>
          <a:noFill/>
          <a:ln w="9525">
            <a:noFill/>
          </a:ln>
        </p:spPr>
        <p:txBody>
          <a:bodyPr>
            <a:spAutoFit/>
          </a:bodyPr>
          <a:p>
            <a:pPr>
              <a:spcBef>
                <a:spcPct val="50000"/>
              </a:spcBef>
            </a:pPr>
            <a:r>
              <a:rPr lang="en-US" altLang="zh-CN" sz="3200" dirty="0">
                <a:solidFill>
                  <a:srgbClr val="000000"/>
                </a:solidFill>
                <a:latin typeface="楷体_GB2312" pitchFamily="49" charset="-122"/>
                <a:ea typeface="楷体_GB2312" pitchFamily="49" charset="-122"/>
              </a:rPr>
              <a:t>2</a:t>
            </a:r>
            <a:r>
              <a:rPr lang="zh-CN" altLang="en-US" sz="3200" dirty="0">
                <a:solidFill>
                  <a:srgbClr val="000000"/>
                </a:solidFill>
                <a:latin typeface="楷体_GB2312" pitchFamily="49" charset="-122"/>
                <a:ea typeface="楷体_GB2312" pitchFamily="49" charset="-122"/>
              </a:rPr>
              <a:t>、作者用哪些话概括说明了“迁客骚人”的“悲”与“喜”？这样写的目的是什么？</a:t>
            </a:r>
            <a:endParaRPr lang="zh-CN" altLang="en-US" sz="3200" dirty="0">
              <a:solidFill>
                <a:srgbClr val="000000"/>
              </a:solidFill>
              <a:latin typeface="楷体_GB2312" pitchFamily="49" charset="-122"/>
              <a:ea typeface="楷体_GB2312" pitchFamily="49" charset="-122"/>
            </a:endParaRPr>
          </a:p>
        </p:txBody>
      </p:sp>
      <p:sp>
        <p:nvSpPr>
          <p:cNvPr id="280583" name="文本框 280582"/>
          <p:cNvSpPr txBox="1"/>
          <p:nvPr/>
        </p:nvSpPr>
        <p:spPr>
          <a:xfrm>
            <a:off x="2640013" y="5013325"/>
            <a:ext cx="7273925" cy="1568450"/>
          </a:xfrm>
          <a:prstGeom prst="rect">
            <a:avLst/>
          </a:prstGeom>
          <a:noFill/>
          <a:ln w="9525">
            <a:noFill/>
          </a:ln>
        </p:spPr>
        <p:txBody>
          <a:bodyPr>
            <a:spAutoFit/>
          </a:bodyPr>
          <a:p>
            <a:r>
              <a:rPr lang="en-US" altLang="zh-CN" sz="2400" dirty="0">
                <a:solidFill>
                  <a:schemeClr val="tx1"/>
                </a:solidFill>
                <a:latin typeface="Arial" panose="020B0604020202020204" pitchFamily="34" charset="0"/>
                <a:ea typeface="楷体_GB2312" pitchFamily="49" charset="-122"/>
              </a:rPr>
              <a:t>“</a:t>
            </a:r>
            <a:r>
              <a:rPr lang="zh-CN" altLang="en-US" sz="2400" dirty="0">
                <a:solidFill>
                  <a:schemeClr val="tx1"/>
                </a:solidFill>
                <a:latin typeface="Arial" panose="020B0604020202020204" pitchFamily="34" charset="0"/>
                <a:ea typeface="楷体_GB2312" pitchFamily="49" charset="-122"/>
              </a:rPr>
              <a:t>去国怀乡，忧谗畏讥“概括了“迁客骚人”的“悲”</a:t>
            </a:r>
            <a:endParaRPr lang="zh-CN" altLang="en-US" sz="2400" dirty="0">
              <a:solidFill>
                <a:schemeClr val="tx1"/>
              </a:solidFill>
              <a:latin typeface="Arial" panose="020B0604020202020204" pitchFamily="34" charset="0"/>
              <a:ea typeface="楷体_GB2312" pitchFamily="49" charset="-122"/>
            </a:endParaRPr>
          </a:p>
          <a:p>
            <a:r>
              <a:rPr lang="zh-CN" altLang="en-US" sz="2400" dirty="0">
                <a:solidFill>
                  <a:schemeClr val="tx1"/>
                </a:solidFill>
                <a:latin typeface="Arial" panose="020B0604020202020204" pitchFamily="34" charset="0"/>
                <a:ea typeface="楷体_GB2312" pitchFamily="49" charset="-122"/>
              </a:rPr>
              <a:t>“心旷神怡，宠辱皆忘”概括了“迁客骚人”的“喜”</a:t>
            </a:r>
            <a:endParaRPr lang="zh-CN" altLang="en-US" sz="2400" dirty="0">
              <a:solidFill>
                <a:schemeClr val="tx1"/>
              </a:solidFill>
              <a:latin typeface="Arial" panose="020B0604020202020204" pitchFamily="34" charset="0"/>
              <a:ea typeface="楷体_GB2312" pitchFamily="49" charset="-122"/>
            </a:endParaRPr>
          </a:p>
          <a:p>
            <a:r>
              <a:rPr lang="zh-CN" altLang="en-US" sz="2400" dirty="0">
                <a:solidFill>
                  <a:schemeClr val="tx1"/>
                </a:solidFill>
                <a:latin typeface="Arial" panose="020B0604020202020204" pitchFamily="34" charset="0"/>
                <a:ea typeface="楷体_GB2312" pitchFamily="49" charset="-122"/>
              </a:rPr>
              <a:t>这样写是为了将这类人的悲喜感情跟“古仁人之心”做对比，引出下文，由写景转入议论，突出主旨。</a:t>
            </a:r>
            <a:endParaRPr lang="zh-CN" altLang="en-US" sz="2400" dirty="0">
              <a:solidFill>
                <a:schemeClr val="tx1"/>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05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05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05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581" grpId="0"/>
      <p:bldP spid="280582" grpId="0"/>
      <p:bldP spid="28058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1602" name="矩形 281601"/>
          <p:cNvSpPr/>
          <p:nvPr/>
        </p:nvSpPr>
        <p:spPr>
          <a:xfrm>
            <a:off x="2495550" y="765175"/>
            <a:ext cx="6840538" cy="645160"/>
          </a:xfrm>
          <a:prstGeom prst="rect">
            <a:avLst/>
          </a:prstGeom>
          <a:noFill/>
          <a:ln w="9525">
            <a:noFill/>
          </a:ln>
        </p:spPr>
        <p:txBody>
          <a:bodyPr>
            <a:spAutoFit/>
          </a:bodyPr>
          <a:p>
            <a:r>
              <a:rPr lang="en-US" altLang="zh-CN" dirty="0">
                <a:solidFill>
                  <a:srgbClr val="000000"/>
                </a:solidFill>
                <a:latin typeface="楷体_GB2312" pitchFamily="49" charset="-122"/>
                <a:ea typeface="楷体_GB2312" pitchFamily="49" charset="-122"/>
              </a:rPr>
              <a:t>3</a:t>
            </a:r>
            <a:r>
              <a:rPr lang="zh-CN" altLang="en-US" dirty="0">
                <a:solidFill>
                  <a:srgbClr val="000000"/>
                </a:solidFill>
                <a:latin typeface="楷体_GB2312" pitchFamily="49" charset="-122"/>
                <a:ea typeface="楷体_GB2312" pitchFamily="49" charset="-122"/>
              </a:rPr>
              <a:t>、“览物之情，得无异乎”和“古仁人之心，或异二者之为”两句中的“异”字，分别指什么？</a:t>
            </a:r>
            <a:endParaRPr lang="zh-CN" altLang="en-US" dirty="0">
              <a:solidFill>
                <a:srgbClr val="000000"/>
              </a:solidFill>
              <a:latin typeface="楷体_GB2312" pitchFamily="49" charset="-122"/>
              <a:ea typeface="楷体_GB2312" pitchFamily="49" charset="-122"/>
            </a:endParaRPr>
          </a:p>
        </p:txBody>
      </p:sp>
      <p:sp>
        <p:nvSpPr>
          <p:cNvPr id="281603" name="文本框 281602"/>
          <p:cNvSpPr txBox="1"/>
          <p:nvPr/>
        </p:nvSpPr>
        <p:spPr>
          <a:xfrm>
            <a:off x="2351088" y="2708275"/>
            <a:ext cx="7200900" cy="3322955"/>
          </a:xfrm>
          <a:prstGeom prst="rect">
            <a:avLst/>
          </a:prstGeom>
          <a:noFill/>
          <a:ln w="9525">
            <a:noFill/>
          </a:ln>
        </p:spPr>
        <p:txBody>
          <a:bodyPr>
            <a:spAutoFit/>
          </a:bodyPr>
          <a:p>
            <a:pPr>
              <a:spcBef>
                <a:spcPct val="50000"/>
              </a:spcBef>
            </a:pPr>
            <a:r>
              <a:rPr lang="en-US" altLang="zh-CN" sz="2800" dirty="0">
                <a:solidFill>
                  <a:schemeClr val="tx1"/>
                </a:solidFill>
                <a:latin typeface="Arial" panose="020B0604020202020204" pitchFamily="34" charset="0"/>
                <a:ea typeface="楷体_GB2312" pitchFamily="49" charset="-122"/>
              </a:rPr>
              <a:t>“</a:t>
            </a:r>
            <a:r>
              <a:rPr lang="zh-CN" altLang="en-US" sz="2800" dirty="0">
                <a:solidFill>
                  <a:schemeClr val="tx1"/>
                </a:solidFill>
                <a:latin typeface="Arial" panose="020B0604020202020204" pitchFamily="34" charset="0"/>
                <a:ea typeface="楷体_GB2312" pitchFamily="49" charset="-122"/>
              </a:rPr>
              <a:t>览物之情，得无异乎”中的“异”，是指不同的自然景物引发的“迁客骚人”不同的感触，即“悲”与“喜”两种不同的心境。</a:t>
            </a:r>
            <a:endParaRPr lang="zh-CN" altLang="en-US" sz="2800" dirty="0">
              <a:solidFill>
                <a:schemeClr val="tx1"/>
              </a:solidFill>
              <a:latin typeface="Arial" panose="020B0604020202020204" pitchFamily="34" charset="0"/>
              <a:ea typeface="楷体_GB2312" pitchFamily="49" charset="-122"/>
            </a:endParaRPr>
          </a:p>
          <a:p>
            <a:pPr>
              <a:spcBef>
                <a:spcPct val="50000"/>
              </a:spcBef>
            </a:pPr>
            <a:r>
              <a:rPr lang="zh-CN" altLang="en-US" sz="2800" dirty="0">
                <a:solidFill>
                  <a:schemeClr val="tx1"/>
                </a:solidFill>
                <a:latin typeface="Arial" panose="020B0604020202020204" pitchFamily="34" charset="0"/>
                <a:ea typeface="楷体_GB2312" pitchFamily="49" charset="-122"/>
              </a:rPr>
              <a:t>“古仁人之心，或异二者之为”两句中的“异”是指古代仁人不同于上述的“迁客骚人”，能不受自然风物好坏的影响，“不以物喜，不以己悲”</a:t>
            </a:r>
            <a:endParaRPr lang="zh-CN" altLang="en-US" sz="2800" dirty="0">
              <a:solidFill>
                <a:schemeClr val="tx1"/>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16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1603">
                                            <p:txEl>
                                              <p:charRg st="0" end="5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1603">
                                            <p:txEl>
                                              <p:charRg st="58" end="12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2626" name="文本框 282625"/>
          <p:cNvSpPr txBox="1"/>
          <p:nvPr/>
        </p:nvSpPr>
        <p:spPr>
          <a:xfrm>
            <a:off x="2640013" y="765175"/>
            <a:ext cx="7200900" cy="368300"/>
          </a:xfrm>
          <a:prstGeom prst="rect">
            <a:avLst/>
          </a:prstGeom>
          <a:noFill/>
          <a:ln w="9525">
            <a:noFill/>
          </a:ln>
        </p:spPr>
        <p:txBody>
          <a:bodyPr>
            <a:spAutoFit/>
          </a:bodyPr>
          <a:p>
            <a:pPr>
              <a:spcBef>
                <a:spcPct val="50000"/>
              </a:spcBef>
            </a:pPr>
            <a:endParaRPr sz="1800" b="0" dirty="0">
              <a:solidFill>
                <a:schemeClr val="tx1"/>
              </a:solidFill>
              <a:latin typeface="Arial" panose="020B0604020202020204" pitchFamily="34" charset="0"/>
            </a:endParaRPr>
          </a:p>
        </p:txBody>
      </p:sp>
      <p:sp>
        <p:nvSpPr>
          <p:cNvPr id="282627" name="文本框 282626"/>
          <p:cNvSpPr txBox="1"/>
          <p:nvPr/>
        </p:nvSpPr>
        <p:spPr>
          <a:xfrm>
            <a:off x="2424113" y="692150"/>
            <a:ext cx="6696075" cy="368300"/>
          </a:xfrm>
          <a:prstGeom prst="rect">
            <a:avLst/>
          </a:prstGeom>
          <a:noFill/>
          <a:ln w="9525">
            <a:noFill/>
          </a:ln>
        </p:spPr>
        <p:txBody>
          <a:bodyPr>
            <a:spAutoFit/>
          </a:bodyPr>
          <a:p>
            <a:pPr>
              <a:spcBef>
                <a:spcPct val="50000"/>
              </a:spcBef>
            </a:pPr>
            <a:r>
              <a:rPr lang="zh-CN" altLang="en-US" dirty="0">
                <a:solidFill>
                  <a:srgbClr val="000000"/>
                </a:solidFill>
                <a:latin typeface="Arial" panose="020B0604020202020204" pitchFamily="34" charset="0"/>
                <a:ea typeface="楷体_GB2312" pitchFamily="49" charset="-122"/>
              </a:rPr>
              <a:t>翻看文章第</a:t>
            </a:r>
            <a:r>
              <a:rPr lang="en-US" altLang="zh-CN" dirty="0">
                <a:solidFill>
                  <a:srgbClr val="000000"/>
                </a:solidFill>
                <a:latin typeface="Arial" panose="020B0604020202020204" pitchFamily="34" charset="0"/>
                <a:ea typeface="楷体_GB2312" pitchFamily="49" charset="-122"/>
              </a:rPr>
              <a:t>5</a:t>
            </a:r>
            <a:r>
              <a:rPr lang="zh-CN" altLang="en-US" dirty="0">
                <a:solidFill>
                  <a:srgbClr val="000000"/>
                </a:solidFill>
                <a:latin typeface="Arial" panose="020B0604020202020204" pitchFamily="34" charset="0"/>
                <a:ea typeface="楷体_GB2312" pitchFamily="49" charset="-122"/>
              </a:rPr>
              <a:t>段，思考以下问题：</a:t>
            </a:r>
            <a:endParaRPr lang="zh-CN" altLang="en-US" dirty="0">
              <a:solidFill>
                <a:srgbClr val="000000"/>
              </a:solidFill>
              <a:latin typeface="Arial" panose="020B0604020202020204" pitchFamily="34" charset="0"/>
              <a:ea typeface="楷体_GB2312" pitchFamily="49" charset="-122"/>
            </a:endParaRPr>
          </a:p>
        </p:txBody>
      </p:sp>
      <p:sp>
        <p:nvSpPr>
          <p:cNvPr id="282628" name="文本框 282627"/>
          <p:cNvSpPr txBox="1"/>
          <p:nvPr/>
        </p:nvSpPr>
        <p:spPr>
          <a:xfrm>
            <a:off x="2424113" y="1557338"/>
            <a:ext cx="6913562" cy="368300"/>
          </a:xfrm>
          <a:prstGeom prst="rect">
            <a:avLst/>
          </a:prstGeom>
          <a:noFill/>
          <a:ln w="9525">
            <a:noFill/>
          </a:ln>
        </p:spPr>
        <p:txBody>
          <a:bodyPr>
            <a:spAutoFit/>
          </a:bodyPr>
          <a:p>
            <a:pPr>
              <a:spcBef>
                <a:spcPct val="50000"/>
              </a:spcBef>
            </a:pPr>
            <a:r>
              <a:rPr lang="en-US" altLang="zh-CN" dirty="0">
                <a:solidFill>
                  <a:srgbClr val="000000"/>
                </a:solidFill>
                <a:latin typeface="楷体_GB2312" pitchFamily="49" charset="-122"/>
                <a:ea typeface="楷体_GB2312" pitchFamily="49" charset="-122"/>
              </a:rPr>
              <a:t>1</a:t>
            </a:r>
            <a:r>
              <a:rPr lang="zh-CN" altLang="en-US" dirty="0">
                <a:solidFill>
                  <a:srgbClr val="000000"/>
                </a:solidFill>
                <a:latin typeface="楷体_GB2312" pitchFamily="49" charset="-122"/>
                <a:ea typeface="楷体_GB2312" pitchFamily="49" charset="-122"/>
              </a:rPr>
              <a:t>、“微斯人，吾谁与归”表达了作者怎样的情感？</a:t>
            </a:r>
            <a:endParaRPr lang="zh-CN" altLang="en-US" dirty="0">
              <a:solidFill>
                <a:srgbClr val="000000"/>
              </a:solidFill>
              <a:latin typeface="楷体_GB2312" pitchFamily="49" charset="-122"/>
              <a:ea typeface="楷体_GB2312" pitchFamily="49" charset="-122"/>
            </a:endParaRPr>
          </a:p>
        </p:txBody>
      </p:sp>
      <p:sp>
        <p:nvSpPr>
          <p:cNvPr id="282629" name="文本框 282628"/>
          <p:cNvSpPr txBox="1"/>
          <p:nvPr/>
        </p:nvSpPr>
        <p:spPr>
          <a:xfrm>
            <a:off x="2495550" y="3429000"/>
            <a:ext cx="6913563" cy="1076325"/>
          </a:xfrm>
          <a:prstGeom prst="rect">
            <a:avLst/>
          </a:prstGeom>
          <a:noFill/>
          <a:ln w="9525">
            <a:noFill/>
          </a:ln>
        </p:spPr>
        <p:txBody>
          <a:bodyPr>
            <a:spAutoFit/>
          </a:bodyPr>
          <a:p>
            <a:pPr>
              <a:spcBef>
                <a:spcPct val="50000"/>
              </a:spcBef>
            </a:pPr>
            <a:r>
              <a:rPr lang="zh-CN" altLang="en-US" sz="3200" dirty="0">
                <a:solidFill>
                  <a:schemeClr val="tx1"/>
                </a:solidFill>
                <a:latin typeface="Arial" panose="020B0604020202020204" pitchFamily="34" charset="0"/>
                <a:ea typeface="楷体_GB2312" pitchFamily="49" charset="-122"/>
              </a:rPr>
              <a:t>表达了作者对“不以物喜，不以己悲”这类古仁人的向往与敬慕之情。</a:t>
            </a:r>
            <a:endParaRPr lang="zh-CN" altLang="en-US" sz="3200" dirty="0">
              <a:solidFill>
                <a:schemeClr val="tx1"/>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26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6594" name="矩形 366593"/>
          <p:cNvSpPr/>
          <p:nvPr/>
        </p:nvSpPr>
        <p:spPr>
          <a:xfrm>
            <a:off x="1981200" y="457200"/>
            <a:ext cx="5339080" cy="521970"/>
          </a:xfrm>
          <a:prstGeom prst="rect">
            <a:avLst/>
          </a:prstGeom>
          <a:noFill/>
          <a:ln w="9525">
            <a:noFill/>
          </a:ln>
        </p:spPr>
        <p:txBody>
          <a:bodyPr wrap="none" anchor="t">
            <a:spAutoFit/>
          </a:bodyPr>
          <a:p>
            <a:pPr>
              <a:spcBef>
                <a:spcPct val="50000"/>
              </a:spcBef>
            </a:pPr>
            <a:r>
              <a:rPr lang="en-US" altLang="zh-CN" sz="2800">
                <a:solidFill>
                  <a:srgbClr val="F92009"/>
                </a:solidFill>
                <a:latin typeface="黑体" panose="02010609060101010101" pitchFamily="2" charset="-122"/>
                <a:ea typeface="黑体" panose="02010609060101010101" pitchFamily="2" charset="-122"/>
              </a:rPr>
              <a:t>1</a:t>
            </a:r>
            <a:r>
              <a:rPr lang="zh-CN" altLang="en-US" sz="2800">
                <a:solidFill>
                  <a:srgbClr val="F92009"/>
                </a:solidFill>
                <a:latin typeface="黑体" panose="02010609060101010101" pitchFamily="2" charset="-122"/>
                <a:ea typeface="黑体" panose="02010609060101010101" pitchFamily="2" charset="-122"/>
              </a:rPr>
              <a:t>、哪些语句记载滕子京的政绩？</a:t>
            </a:r>
            <a:endParaRPr lang="zh-CN" altLang="en-US" sz="2800">
              <a:solidFill>
                <a:srgbClr val="F92009"/>
              </a:solidFill>
              <a:latin typeface="黑体" panose="02010609060101010101" pitchFamily="2" charset="-122"/>
              <a:ea typeface="黑体" panose="02010609060101010101" pitchFamily="2" charset="-122"/>
            </a:endParaRPr>
          </a:p>
        </p:txBody>
      </p:sp>
      <p:sp>
        <p:nvSpPr>
          <p:cNvPr id="366595" name="文本框 366594"/>
          <p:cNvSpPr txBox="1"/>
          <p:nvPr/>
        </p:nvSpPr>
        <p:spPr>
          <a:xfrm>
            <a:off x="2514600" y="1143000"/>
            <a:ext cx="3738880" cy="891540"/>
          </a:xfrm>
          <a:prstGeom prst="rect">
            <a:avLst/>
          </a:prstGeom>
          <a:noFill/>
          <a:ln w="9525">
            <a:noFill/>
          </a:ln>
        </p:spPr>
        <p:txBody>
          <a:bodyPr wrap="none" anchor="t">
            <a:spAutoFit/>
          </a:bodyPr>
          <a:p>
            <a:pPr>
              <a:spcBef>
                <a:spcPct val="50000"/>
              </a:spcBef>
            </a:pPr>
            <a:r>
              <a:rPr lang="zh-CN" altLang="en-US" sz="2800">
                <a:solidFill>
                  <a:srgbClr val="110A48"/>
                </a:solidFill>
                <a:latin typeface="黑体" panose="02010609060101010101" pitchFamily="2" charset="-122"/>
                <a:ea typeface="黑体" panose="02010609060101010101" pitchFamily="2" charset="-122"/>
              </a:rPr>
              <a:t>政通人和，百废</a:t>
            </a:r>
            <a:r>
              <a:rPr lang="zh-CN" altLang="en-US" sz="2800">
                <a:solidFill>
                  <a:srgbClr val="FF6600"/>
                </a:solidFill>
                <a:latin typeface="黑体" panose="02010609060101010101" pitchFamily="2" charset="-122"/>
                <a:ea typeface="黑体" panose="02010609060101010101" pitchFamily="2" charset="-122"/>
              </a:rPr>
              <a:t>具</a:t>
            </a:r>
            <a:r>
              <a:rPr lang="zh-CN" altLang="en-US" sz="2800">
                <a:solidFill>
                  <a:srgbClr val="110A48"/>
                </a:solidFill>
                <a:latin typeface="黑体" panose="02010609060101010101" pitchFamily="2" charset="-122"/>
                <a:ea typeface="黑体" panose="02010609060101010101" pitchFamily="2" charset="-122"/>
              </a:rPr>
              <a:t>兴。</a:t>
            </a:r>
            <a:endParaRPr lang="zh-CN" altLang="en-US" sz="2800">
              <a:solidFill>
                <a:srgbClr val="110A48"/>
              </a:solidFill>
              <a:latin typeface="黑体" panose="02010609060101010101" pitchFamily="2" charset="-122"/>
              <a:ea typeface="黑体" panose="02010609060101010101" pitchFamily="2" charset="-122"/>
            </a:endParaRPr>
          </a:p>
          <a:p>
            <a:endParaRPr lang="zh-CN" altLang="en-US" sz="2400" b="0">
              <a:solidFill>
                <a:schemeClr val="tx1"/>
              </a:solidFill>
              <a:latin typeface="Times New Roman" panose="02020603050405020304" pitchFamily="18" charset="0"/>
            </a:endParaRPr>
          </a:p>
        </p:txBody>
      </p:sp>
      <p:sp>
        <p:nvSpPr>
          <p:cNvPr id="366596" name="矩形 366595"/>
          <p:cNvSpPr/>
          <p:nvPr/>
        </p:nvSpPr>
        <p:spPr>
          <a:xfrm>
            <a:off x="1981200" y="1828800"/>
            <a:ext cx="7472680" cy="521970"/>
          </a:xfrm>
          <a:prstGeom prst="rect">
            <a:avLst/>
          </a:prstGeom>
          <a:noFill/>
          <a:ln w="9525">
            <a:noFill/>
          </a:ln>
        </p:spPr>
        <p:txBody>
          <a:bodyPr wrap="none" anchor="t">
            <a:spAutoFit/>
          </a:bodyPr>
          <a:p>
            <a:r>
              <a:rPr lang="en-US" altLang="zh-CN" sz="2800">
                <a:solidFill>
                  <a:srgbClr val="F92009"/>
                </a:solidFill>
                <a:latin typeface="黑体" panose="02010609060101010101" pitchFamily="2" charset="-122"/>
                <a:ea typeface="黑体" panose="02010609060101010101" pitchFamily="2" charset="-122"/>
              </a:rPr>
              <a:t>2</a:t>
            </a:r>
            <a:r>
              <a:rPr lang="zh-CN" altLang="en-US" sz="2800">
                <a:solidFill>
                  <a:srgbClr val="F92009"/>
                </a:solidFill>
                <a:latin typeface="黑体" panose="02010609060101010101" pitchFamily="2" charset="-122"/>
                <a:ea typeface="黑体" panose="02010609060101010101" pitchFamily="2" charset="-122"/>
              </a:rPr>
              <a:t>、“</a:t>
            </a:r>
            <a:r>
              <a:rPr lang="zh-CN" altLang="en-US" sz="2800">
                <a:solidFill>
                  <a:srgbClr val="FF6600"/>
                </a:solidFill>
                <a:latin typeface="黑体" panose="02010609060101010101" pitchFamily="2" charset="-122"/>
                <a:ea typeface="黑体" panose="02010609060101010101" pitchFamily="2" charset="-122"/>
              </a:rPr>
              <a:t>属</a:t>
            </a:r>
            <a:r>
              <a:rPr lang="zh-CN" altLang="en-US" sz="2800">
                <a:solidFill>
                  <a:srgbClr val="F92009"/>
                </a:solidFill>
                <a:latin typeface="黑体" panose="02010609060101010101" pitchFamily="2" charset="-122"/>
                <a:ea typeface="黑体" panose="02010609060101010101" pitchFamily="2" charset="-122"/>
              </a:rPr>
              <a:t>予作文以记之。”中“之”指代什么？</a:t>
            </a:r>
            <a:endParaRPr lang="zh-CN" altLang="en-US" sz="2800">
              <a:solidFill>
                <a:srgbClr val="F92009"/>
              </a:solidFill>
              <a:latin typeface="黑体" panose="02010609060101010101" pitchFamily="2" charset="-122"/>
              <a:ea typeface="黑体" panose="02010609060101010101" pitchFamily="2" charset="-122"/>
            </a:endParaRPr>
          </a:p>
        </p:txBody>
      </p:sp>
      <p:sp>
        <p:nvSpPr>
          <p:cNvPr id="366597" name="矩形 366596"/>
          <p:cNvSpPr/>
          <p:nvPr/>
        </p:nvSpPr>
        <p:spPr>
          <a:xfrm>
            <a:off x="1828800" y="2362200"/>
            <a:ext cx="8361680" cy="521970"/>
          </a:xfrm>
          <a:prstGeom prst="rect">
            <a:avLst/>
          </a:prstGeom>
          <a:noFill/>
          <a:ln w="9525">
            <a:noFill/>
          </a:ln>
        </p:spPr>
        <p:txBody>
          <a:bodyPr wrap="none" anchor="t">
            <a:spAutoFit/>
          </a:bodyPr>
          <a:p>
            <a:r>
              <a:rPr lang="zh-CN" altLang="en-US" sz="2800">
                <a:solidFill>
                  <a:srgbClr val="110A48"/>
                </a:solidFill>
                <a:latin typeface="黑体" panose="02010609060101010101" pitchFamily="2" charset="-122"/>
                <a:ea typeface="黑体" panose="02010609060101010101" pitchFamily="2" charset="-122"/>
              </a:rPr>
              <a:t>乃重修岳阳楼，增其旧制，刻唐贤今人诗赋于其上。</a:t>
            </a:r>
            <a:endParaRPr lang="zh-CN" altLang="en-US" sz="2800">
              <a:solidFill>
                <a:srgbClr val="110A48"/>
              </a:solidFill>
              <a:latin typeface="黑体" panose="02010609060101010101" pitchFamily="2" charset="-122"/>
              <a:ea typeface="黑体" panose="02010609060101010101" pitchFamily="2" charset="-122"/>
            </a:endParaRPr>
          </a:p>
        </p:txBody>
      </p:sp>
      <p:sp>
        <p:nvSpPr>
          <p:cNvPr id="366598" name="矩形 366597"/>
          <p:cNvSpPr/>
          <p:nvPr/>
        </p:nvSpPr>
        <p:spPr>
          <a:xfrm>
            <a:off x="1981200" y="2971800"/>
            <a:ext cx="7117080" cy="521970"/>
          </a:xfrm>
          <a:prstGeom prst="rect">
            <a:avLst/>
          </a:prstGeom>
          <a:noFill/>
          <a:ln w="9525">
            <a:noFill/>
          </a:ln>
        </p:spPr>
        <p:txBody>
          <a:bodyPr wrap="none" anchor="t">
            <a:spAutoFit/>
          </a:bodyPr>
          <a:p>
            <a:pPr>
              <a:spcBef>
                <a:spcPct val="50000"/>
              </a:spcBef>
            </a:pPr>
            <a:r>
              <a:rPr lang="en-US" altLang="zh-CN" sz="2800">
                <a:solidFill>
                  <a:srgbClr val="F92009"/>
                </a:solidFill>
                <a:latin typeface="黑体" panose="02010609060101010101" pitchFamily="2" charset="-122"/>
                <a:ea typeface="黑体" panose="02010609060101010101" pitchFamily="2" charset="-122"/>
              </a:rPr>
              <a:t>3</a:t>
            </a:r>
            <a:r>
              <a:rPr lang="zh-CN" altLang="en-US" sz="2800">
                <a:solidFill>
                  <a:srgbClr val="F92009"/>
                </a:solidFill>
                <a:latin typeface="黑体" panose="02010609060101010101" pitchFamily="2" charset="-122"/>
                <a:ea typeface="黑体" panose="02010609060101010101" pitchFamily="2" charset="-122"/>
              </a:rPr>
              <a:t>、哪些句子写岳阳楼大观？（洞庭湖全景）</a:t>
            </a:r>
            <a:endParaRPr lang="zh-CN" altLang="en-US" sz="2800">
              <a:solidFill>
                <a:srgbClr val="F92009"/>
              </a:solidFill>
              <a:latin typeface="黑体" panose="02010609060101010101" pitchFamily="2" charset="-122"/>
              <a:ea typeface="黑体" panose="02010609060101010101" pitchFamily="2" charset="-122"/>
            </a:endParaRPr>
          </a:p>
        </p:txBody>
      </p:sp>
      <p:sp>
        <p:nvSpPr>
          <p:cNvPr id="366599" name="矩形 366598"/>
          <p:cNvSpPr/>
          <p:nvPr/>
        </p:nvSpPr>
        <p:spPr>
          <a:xfrm>
            <a:off x="2514600" y="3429000"/>
            <a:ext cx="6400800" cy="953135"/>
          </a:xfrm>
          <a:prstGeom prst="rect">
            <a:avLst/>
          </a:prstGeom>
          <a:noFill/>
          <a:ln w="9525">
            <a:noFill/>
          </a:ln>
        </p:spPr>
        <p:txBody>
          <a:bodyPr>
            <a:spAutoFit/>
          </a:bodyPr>
          <a:p>
            <a:pPr>
              <a:spcBef>
                <a:spcPct val="50000"/>
              </a:spcBef>
            </a:pPr>
            <a:r>
              <a:rPr lang="zh-CN" altLang="en-US" sz="2800">
                <a:solidFill>
                  <a:srgbClr val="110A48"/>
                </a:solidFill>
                <a:latin typeface="黑体" panose="02010609060101010101" pitchFamily="2" charset="-122"/>
                <a:ea typeface="黑体" panose="02010609060101010101" pitchFamily="2" charset="-122"/>
              </a:rPr>
              <a:t>衔远山，吞长江，浩浩湯湯，</a:t>
            </a:r>
            <a:r>
              <a:rPr lang="zh-CN" altLang="en-US" sz="2800">
                <a:solidFill>
                  <a:srgbClr val="FF6600"/>
                </a:solidFill>
                <a:latin typeface="黑体" panose="02010609060101010101" pitchFamily="2" charset="-122"/>
                <a:ea typeface="黑体" panose="02010609060101010101" pitchFamily="2" charset="-122"/>
              </a:rPr>
              <a:t>横</a:t>
            </a:r>
            <a:r>
              <a:rPr lang="zh-CN" altLang="en-US" sz="2800">
                <a:solidFill>
                  <a:srgbClr val="110A48"/>
                </a:solidFill>
                <a:latin typeface="黑体" panose="02010609060101010101" pitchFamily="2" charset="-122"/>
                <a:ea typeface="黑体" panose="02010609060101010101" pitchFamily="2" charset="-122"/>
              </a:rPr>
              <a:t>无际涯。朝</a:t>
            </a:r>
            <a:r>
              <a:rPr lang="zh-CN" altLang="en-US" sz="2800">
                <a:solidFill>
                  <a:srgbClr val="FF6600"/>
                </a:solidFill>
                <a:latin typeface="黑体" panose="02010609060101010101" pitchFamily="2" charset="-122"/>
                <a:ea typeface="黑体" panose="02010609060101010101" pitchFamily="2" charset="-122"/>
              </a:rPr>
              <a:t>晖</a:t>
            </a:r>
            <a:r>
              <a:rPr lang="zh-CN" altLang="en-US" sz="2800">
                <a:solidFill>
                  <a:srgbClr val="110A48"/>
                </a:solidFill>
                <a:latin typeface="黑体" panose="02010609060101010101" pitchFamily="2" charset="-122"/>
                <a:ea typeface="黑体" panose="02010609060101010101" pitchFamily="2" charset="-122"/>
              </a:rPr>
              <a:t>夕阴，气象万千。</a:t>
            </a:r>
            <a:endParaRPr lang="zh-CN" altLang="en-US" sz="2800">
              <a:solidFill>
                <a:srgbClr val="110A48"/>
              </a:solidFill>
              <a:latin typeface="黑体" panose="02010609060101010101" pitchFamily="2" charset="-122"/>
              <a:ea typeface="黑体" panose="02010609060101010101" pitchFamily="2" charset="-122"/>
            </a:endParaRPr>
          </a:p>
        </p:txBody>
      </p:sp>
      <p:sp>
        <p:nvSpPr>
          <p:cNvPr id="366600" name="矩形 366599"/>
          <p:cNvSpPr/>
          <p:nvPr/>
        </p:nvSpPr>
        <p:spPr>
          <a:xfrm>
            <a:off x="1981200" y="4495800"/>
            <a:ext cx="4983480" cy="521970"/>
          </a:xfrm>
          <a:prstGeom prst="rect">
            <a:avLst/>
          </a:prstGeom>
          <a:noFill/>
          <a:ln w="9525">
            <a:noFill/>
          </a:ln>
        </p:spPr>
        <p:txBody>
          <a:bodyPr wrap="none" anchor="t">
            <a:spAutoFit/>
          </a:bodyPr>
          <a:p>
            <a:r>
              <a:rPr lang="en-US" altLang="zh-CN" sz="2800">
                <a:solidFill>
                  <a:srgbClr val="F92009"/>
                </a:solidFill>
                <a:latin typeface="黑体" panose="02010609060101010101" pitchFamily="2" charset="-122"/>
                <a:ea typeface="黑体" panose="02010609060101010101" pitchFamily="2" charset="-122"/>
              </a:rPr>
              <a:t>4</a:t>
            </a:r>
            <a:r>
              <a:rPr lang="zh-CN" altLang="en-US" sz="2800">
                <a:solidFill>
                  <a:srgbClr val="F92009"/>
                </a:solidFill>
                <a:latin typeface="黑体" panose="02010609060101010101" pitchFamily="2" charset="-122"/>
                <a:ea typeface="黑体" panose="02010609060101010101" pitchFamily="2" charset="-122"/>
              </a:rPr>
              <a:t>、为什么略写岳阳楼之大观？</a:t>
            </a:r>
            <a:endParaRPr lang="zh-CN" altLang="en-US" sz="2800">
              <a:solidFill>
                <a:srgbClr val="F92009"/>
              </a:solidFill>
              <a:latin typeface="黑体" panose="02010609060101010101" pitchFamily="2" charset="-122"/>
              <a:ea typeface="黑体" panose="02010609060101010101" pitchFamily="2" charset="-122"/>
            </a:endParaRPr>
          </a:p>
        </p:txBody>
      </p:sp>
      <p:sp>
        <p:nvSpPr>
          <p:cNvPr id="366601" name="矩形 366600"/>
          <p:cNvSpPr/>
          <p:nvPr/>
        </p:nvSpPr>
        <p:spPr>
          <a:xfrm>
            <a:off x="2590800" y="5257800"/>
            <a:ext cx="2672080" cy="521970"/>
          </a:xfrm>
          <a:prstGeom prst="rect">
            <a:avLst/>
          </a:prstGeom>
          <a:noFill/>
          <a:ln w="9525">
            <a:noFill/>
          </a:ln>
        </p:spPr>
        <p:txBody>
          <a:bodyPr wrap="none" anchor="t">
            <a:spAutoFit/>
          </a:bodyPr>
          <a:p>
            <a:r>
              <a:rPr lang="zh-CN" altLang="en-US" sz="2800">
                <a:solidFill>
                  <a:srgbClr val="110A48"/>
                </a:solidFill>
                <a:latin typeface="黑体" panose="02010609060101010101" pitchFamily="2" charset="-122"/>
                <a:ea typeface="黑体" panose="02010609060101010101" pitchFamily="2" charset="-122"/>
              </a:rPr>
              <a:t>前人之述</a:t>
            </a:r>
            <a:r>
              <a:rPr lang="zh-CN" altLang="en-US" sz="2800">
                <a:solidFill>
                  <a:srgbClr val="FF6600"/>
                </a:solidFill>
                <a:latin typeface="黑体" panose="02010609060101010101" pitchFamily="2" charset="-122"/>
                <a:ea typeface="黑体" panose="02010609060101010101" pitchFamily="2" charset="-122"/>
              </a:rPr>
              <a:t>备</a:t>
            </a:r>
            <a:r>
              <a:rPr lang="zh-CN" altLang="en-US" sz="2800">
                <a:solidFill>
                  <a:srgbClr val="110A48"/>
                </a:solidFill>
                <a:latin typeface="黑体" panose="02010609060101010101" pitchFamily="2" charset="-122"/>
                <a:ea typeface="黑体" panose="02010609060101010101" pitchFamily="2" charset="-122"/>
              </a:rPr>
              <a:t>矣。</a:t>
            </a:r>
            <a:endParaRPr lang="zh-CN" altLang="en-US" sz="2800">
              <a:solidFill>
                <a:srgbClr val="110A48"/>
              </a:solidFill>
              <a:latin typeface="黑体" panose="02010609060101010101" pitchFamily="2" charset="-122"/>
              <a:ea typeface="黑体" panose="02010609060101010101" pitchFamily="2" charset="-122"/>
            </a:endParaRPr>
          </a:p>
        </p:txBody>
      </p:sp>
      <p:sp>
        <p:nvSpPr>
          <p:cNvPr id="366602" name="文本框 366601"/>
          <p:cNvSpPr txBox="1"/>
          <p:nvPr/>
        </p:nvSpPr>
        <p:spPr>
          <a:xfrm>
            <a:off x="3503613" y="0"/>
            <a:ext cx="6030912" cy="521970"/>
          </a:xfrm>
          <a:prstGeom prst="rect">
            <a:avLst/>
          </a:prstGeom>
          <a:noFill/>
          <a:ln w="9525">
            <a:noFill/>
          </a:ln>
        </p:spPr>
        <p:txBody>
          <a:bodyPr>
            <a:spAutoFit/>
          </a:bodyPr>
          <a:p>
            <a:r>
              <a:rPr lang="zh-CN" altLang="en-US" sz="2800" b="0">
                <a:solidFill>
                  <a:schemeClr val="tx1"/>
                </a:solidFill>
                <a:latin typeface="Arial" panose="020B0604020202020204" pitchFamily="34" charset="0"/>
              </a:rPr>
              <a:t>一、感知课文（用原文回答）</a:t>
            </a:r>
            <a:endParaRPr lang="zh-CN" altLang="en-US" sz="2800" b="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6594"/>
                                        </p:tgtEl>
                                        <p:attrNameLst>
                                          <p:attrName>style.visibility</p:attrName>
                                        </p:attrNameLst>
                                      </p:cBhvr>
                                      <p:to>
                                        <p:strVal val="visible"/>
                                      </p:to>
                                    </p:set>
                                    <p:anim calcmode="lin" valueType="num">
                                      <p:cBhvr additive="base">
                                        <p:cTn id="7" dur="500" fill="hold"/>
                                        <p:tgtEl>
                                          <p:spTgt spid="366594"/>
                                        </p:tgtEl>
                                        <p:attrNameLst>
                                          <p:attrName>ppt_x</p:attrName>
                                        </p:attrNameLst>
                                      </p:cBhvr>
                                      <p:tavLst>
                                        <p:tav tm="0">
                                          <p:val>
                                            <p:strVal val="0-#ppt_w/2"/>
                                          </p:val>
                                        </p:tav>
                                        <p:tav tm="100000">
                                          <p:val>
                                            <p:strVal val="#ppt_x"/>
                                          </p:val>
                                        </p:tav>
                                      </p:tavLst>
                                    </p:anim>
                                    <p:anim calcmode="lin" valueType="num">
                                      <p:cBhvr additive="base">
                                        <p:cTn id="8" dur="500" fill="hold"/>
                                        <p:tgtEl>
                                          <p:spTgt spid="3665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6595"/>
                                        </p:tgtEl>
                                        <p:attrNameLst>
                                          <p:attrName>style.visibility</p:attrName>
                                        </p:attrNameLst>
                                      </p:cBhvr>
                                      <p:to>
                                        <p:strVal val="visible"/>
                                      </p:to>
                                    </p:set>
                                    <p:anim calcmode="lin" valueType="num">
                                      <p:cBhvr additive="base">
                                        <p:cTn id="13" dur="500" fill="hold"/>
                                        <p:tgtEl>
                                          <p:spTgt spid="366595"/>
                                        </p:tgtEl>
                                        <p:attrNameLst>
                                          <p:attrName>ppt_x</p:attrName>
                                        </p:attrNameLst>
                                      </p:cBhvr>
                                      <p:tavLst>
                                        <p:tav tm="0">
                                          <p:val>
                                            <p:strVal val="0-#ppt_w/2"/>
                                          </p:val>
                                        </p:tav>
                                        <p:tav tm="100000">
                                          <p:val>
                                            <p:strVal val="#ppt_x"/>
                                          </p:val>
                                        </p:tav>
                                      </p:tavLst>
                                    </p:anim>
                                    <p:anim calcmode="lin" valueType="num">
                                      <p:cBhvr additive="base">
                                        <p:cTn id="14" dur="500" fill="hold"/>
                                        <p:tgtEl>
                                          <p:spTgt spid="3665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6596"/>
                                        </p:tgtEl>
                                        <p:attrNameLst>
                                          <p:attrName>style.visibility</p:attrName>
                                        </p:attrNameLst>
                                      </p:cBhvr>
                                      <p:to>
                                        <p:strVal val="visible"/>
                                      </p:to>
                                    </p:set>
                                    <p:anim calcmode="lin" valueType="num">
                                      <p:cBhvr additive="base">
                                        <p:cTn id="19" dur="500" fill="hold"/>
                                        <p:tgtEl>
                                          <p:spTgt spid="366596"/>
                                        </p:tgtEl>
                                        <p:attrNameLst>
                                          <p:attrName>ppt_x</p:attrName>
                                        </p:attrNameLst>
                                      </p:cBhvr>
                                      <p:tavLst>
                                        <p:tav tm="0">
                                          <p:val>
                                            <p:strVal val="0-#ppt_w/2"/>
                                          </p:val>
                                        </p:tav>
                                        <p:tav tm="100000">
                                          <p:val>
                                            <p:strVal val="#ppt_x"/>
                                          </p:val>
                                        </p:tav>
                                      </p:tavLst>
                                    </p:anim>
                                    <p:anim calcmode="lin" valueType="num">
                                      <p:cBhvr additive="base">
                                        <p:cTn id="20" dur="500" fill="hold"/>
                                        <p:tgtEl>
                                          <p:spTgt spid="36659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66597"/>
                                        </p:tgtEl>
                                        <p:attrNameLst>
                                          <p:attrName>style.visibility</p:attrName>
                                        </p:attrNameLst>
                                      </p:cBhvr>
                                      <p:to>
                                        <p:strVal val="visible"/>
                                      </p:to>
                                    </p:set>
                                    <p:anim calcmode="lin" valueType="num">
                                      <p:cBhvr additive="base">
                                        <p:cTn id="25" dur="500" fill="hold"/>
                                        <p:tgtEl>
                                          <p:spTgt spid="366597"/>
                                        </p:tgtEl>
                                        <p:attrNameLst>
                                          <p:attrName>ppt_x</p:attrName>
                                        </p:attrNameLst>
                                      </p:cBhvr>
                                      <p:tavLst>
                                        <p:tav tm="0">
                                          <p:val>
                                            <p:strVal val="0-#ppt_w/2"/>
                                          </p:val>
                                        </p:tav>
                                        <p:tav tm="100000">
                                          <p:val>
                                            <p:strVal val="#ppt_x"/>
                                          </p:val>
                                        </p:tav>
                                      </p:tavLst>
                                    </p:anim>
                                    <p:anim calcmode="lin" valueType="num">
                                      <p:cBhvr additive="base">
                                        <p:cTn id="26" dur="500" fill="hold"/>
                                        <p:tgtEl>
                                          <p:spTgt spid="36659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66598"/>
                                        </p:tgtEl>
                                        <p:attrNameLst>
                                          <p:attrName>style.visibility</p:attrName>
                                        </p:attrNameLst>
                                      </p:cBhvr>
                                      <p:to>
                                        <p:strVal val="visible"/>
                                      </p:to>
                                    </p:set>
                                    <p:anim calcmode="lin" valueType="num">
                                      <p:cBhvr additive="base">
                                        <p:cTn id="31" dur="500" fill="hold"/>
                                        <p:tgtEl>
                                          <p:spTgt spid="366598"/>
                                        </p:tgtEl>
                                        <p:attrNameLst>
                                          <p:attrName>ppt_x</p:attrName>
                                        </p:attrNameLst>
                                      </p:cBhvr>
                                      <p:tavLst>
                                        <p:tav tm="0">
                                          <p:val>
                                            <p:strVal val="0-#ppt_w/2"/>
                                          </p:val>
                                        </p:tav>
                                        <p:tav tm="100000">
                                          <p:val>
                                            <p:strVal val="#ppt_x"/>
                                          </p:val>
                                        </p:tav>
                                      </p:tavLst>
                                    </p:anim>
                                    <p:anim calcmode="lin" valueType="num">
                                      <p:cBhvr additive="base">
                                        <p:cTn id="32" dur="500" fill="hold"/>
                                        <p:tgtEl>
                                          <p:spTgt spid="36659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66599"/>
                                        </p:tgtEl>
                                        <p:attrNameLst>
                                          <p:attrName>style.visibility</p:attrName>
                                        </p:attrNameLst>
                                      </p:cBhvr>
                                      <p:to>
                                        <p:strVal val="visible"/>
                                      </p:to>
                                    </p:set>
                                    <p:anim calcmode="lin" valueType="num">
                                      <p:cBhvr additive="base">
                                        <p:cTn id="37" dur="500" fill="hold"/>
                                        <p:tgtEl>
                                          <p:spTgt spid="366599"/>
                                        </p:tgtEl>
                                        <p:attrNameLst>
                                          <p:attrName>ppt_x</p:attrName>
                                        </p:attrNameLst>
                                      </p:cBhvr>
                                      <p:tavLst>
                                        <p:tav tm="0">
                                          <p:val>
                                            <p:strVal val="0-#ppt_w/2"/>
                                          </p:val>
                                        </p:tav>
                                        <p:tav tm="100000">
                                          <p:val>
                                            <p:strVal val="#ppt_x"/>
                                          </p:val>
                                        </p:tav>
                                      </p:tavLst>
                                    </p:anim>
                                    <p:anim calcmode="lin" valueType="num">
                                      <p:cBhvr additive="base">
                                        <p:cTn id="38" dur="500" fill="hold"/>
                                        <p:tgtEl>
                                          <p:spTgt spid="36659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66600"/>
                                        </p:tgtEl>
                                        <p:attrNameLst>
                                          <p:attrName>style.visibility</p:attrName>
                                        </p:attrNameLst>
                                      </p:cBhvr>
                                      <p:to>
                                        <p:strVal val="visible"/>
                                      </p:to>
                                    </p:set>
                                    <p:anim calcmode="lin" valueType="num">
                                      <p:cBhvr additive="base">
                                        <p:cTn id="43" dur="500" fill="hold"/>
                                        <p:tgtEl>
                                          <p:spTgt spid="366600"/>
                                        </p:tgtEl>
                                        <p:attrNameLst>
                                          <p:attrName>ppt_x</p:attrName>
                                        </p:attrNameLst>
                                      </p:cBhvr>
                                      <p:tavLst>
                                        <p:tav tm="0">
                                          <p:val>
                                            <p:strVal val="0-#ppt_w/2"/>
                                          </p:val>
                                        </p:tav>
                                        <p:tav tm="100000">
                                          <p:val>
                                            <p:strVal val="#ppt_x"/>
                                          </p:val>
                                        </p:tav>
                                      </p:tavLst>
                                    </p:anim>
                                    <p:anim calcmode="lin" valueType="num">
                                      <p:cBhvr additive="base">
                                        <p:cTn id="44" dur="500" fill="hold"/>
                                        <p:tgtEl>
                                          <p:spTgt spid="36660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66601"/>
                                        </p:tgtEl>
                                        <p:attrNameLst>
                                          <p:attrName>style.visibility</p:attrName>
                                        </p:attrNameLst>
                                      </p:cBhvr>
                                      <p:to>
                                        <p:strVal val="visible"/>
                                      </p:to>
                                    </p:set>
                                    <p:anim calcmode="lin" valueType="num">
                                      <p:cBhvr additive="base">
                                        <p:cTn id="49" dur="500" fill="hold"/>
                                        <p:tgtEl>
                                          <p:spTgt spid="366601"/>
                                        </p:tgtEl>
                                        <p:attrNameLst>
                                          <p:attrName>ppt_x</p:attrName>
                                        </p:attrNameLst>
                                      </p:cBhvr>
                                      <p:tavLst>
                                        <p:tav tm="0">
                                          <p:val>
                                            <p:strVal val="0-#ppt_w/2"/>
                                          </p:val>
                                        </p:tav>
                                        <p:tav tm="100000">
                                          <p:val>
                                            <p:strVal val="#ppt_x"/>
                                          </p:val>
                                        </p:tav>
                                      </p:tavLst>
                                    </p:anim>
                                    <p:anim calcmode="lin" valueType="num">
                                      <p:cBhvr additive="base">
                                        <p:cTn id="50" dur="500" fill="hold"/>
                                        <p:tgtEl>
                                          <p:spTgt spid="3666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594" grpId="0"/>
      <p:bldP spid="366595" grpId="0"/>
      <p:bldP spid="366596" grpId="0"/>
      <p:bldP spid="366597" grpId="0"/>
      <p:bldP spid="366598" grpId="0"/>
      <p:bldP spid="366599" grpId="0"/>
      <p:bldP spid="366600" grpId="0"/>
      <p:bldP spid="36660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02" name="矩形 256001"/>
          <p:cNvSpPr/>
          <p:nvPr/>
        </p:nvSpPr>
        <p:spPr>
          <a:xfrm>
            <a:off x="1524000" y="0"/>
            <a:ext cx="9144000" cy="6858000"/>
          </a:xfrm>
          <a:prstGeom prst="rect">
            <a:avLst/>
          </a:prstGeom>
          <a:noFill/>
          <a:ln w="9525">
            <a:noFill/>
          </a:ln>
        </p:spPr>
        <p:txBody>
          <a:bodyPr/>
          <a:p>
            <a:endParaRPr lang="zh-CN" altLang="en-US"/>
          </a:p>
        </p:txBody>
      </p:sp>
      <p:sp>
        <p:nvSpPr>
          <p:cNvPr id="256012" name="矩形 256011"/>
          <p:cNvSpPr/>
          <p:nvPr/>
        </p:nvSpPr>
        <p:spPr>
          <a:xfrm>
            <a:off x="639445" y="1316355"/>
            <a:ext cx="10913110" cy="4399915"/>
          </a:xfrm>
          <a:prstGeom prst="rect">
            <a:avLst/>
          </a:prstGeom>
          <a:noFill/>
          <a:ln w="9525">
            <a:noFill/>
          </a:ln>
        </p:spPr>
        <p:txBody>
          <a:bodyPr wrap="square">
            <a:spAutoFit/>
          </a:bodyPr>
          <a:p>
            <a:pPr>
              <a:buClr>
                <a:schemeClr val="bg1"/>
              </a:buClr>
            </a:pPr>
            <a:r>
              <a:rPr lang="zh-CN" altLang="en-US" sz="4000" dirty="0">
                <a:latin typeface="华文行楷" pitchFamily="2" charset="-122"/>
                <a:ea typeface="华文行楷" pitchFamily="2" charset="-122"/>
              </a:rPr>
              <a:t>学习目标：</a:t>
            </a:r>
            <a:endParaRPr lang="zh-CN" altLang="en-US" sz="4000" dirty="0">
              <a:latin typeface="华文行楷" pitchFamily="2" charset="-122"/>
              <a:ea typeface="华文行楷" pitchFamily="2" charset="-122"/>
            </a:endParaRPr>
          </a:p>
          <a:p>
            <a:pPr>
              <a:buClr>
                <a:schemeClr val="bg1"/>
              </a:buClr>
            </a:pPr>
            <a:r>
              <a:rPr lang="zh-CN" altLang="en-US" sz="4000" dirty="0">
                <a:latin typeface="华文行楷" pitchFamily="2" charset="-122"/>
                <a:ea typeface="华文行楷" pitchFamily="2" charset="-122"/>
              </a:rPr>
              <a:t> </a:t>
            </a:r>
            <a:r>
              <a:rPr lang="en-US" altLang="zh-CN" sz="4000" dirty="0">
                <a:latin typeface="华文行楷" pitchFamily="2" charset="-122"/>
                <a:ea typeface="华文行楷" pitchFamily="2" charset="-122"/>
              </a:rPr>
              <a:t>1</a:t>
            </a:r>
            <a:r>
              <a:rPr lang="zh-CN" altLang="en-US" sz="4000" dirty="0">
                <a:latin typeface="华文行楷" pitchFamily="2" charset="-122"/>
                <a:ea typeface="华文行楷" pitchFamily="2" charset="-122"/>
              </a:rPr>
              <a:t>、</a:t>
            </a:r>
            <a:r>
              <a:rPr lang="zh-CN" altLang="en-US" sz="4000" dirty="0">
                <a:latin typeface="华文行楷" pitchFamily="2" charset="-122"/>
                <a:ea typeface="华文行楷" pitchFamily="2" charset="-122"/>
              </a:rPr>
              <a:t>掌握文中重点文言词语，学会辨认</a:t>
            </a:r>
            <a:endParaRPr lang="zh-CN" altLang="en-US" sz="4000" dirty="0">
              <a:latin typeface="华文行楷" pitchFamily="2" charset="-122"/>
              <a:ea typeface="华文行楷" pitchFamily="2" charset="-122"/>
            </a:endParaRPr>
          </a:p>
          <a:p>
            <a:pPr>
              <a:buClr>
                <a:schemeClr val="bg1"/>
              </a:buClr>
            </a:pPr>
            <a:r>
              <a:rPr lang="zh-CN" altLang="en-US" sz="4000" dirty="0">
                <a:latin typeface="华文行楷" pitchFamily="2" charset="-122"/>
                <a:ea typeface="华文行楷" pitchFamily="2" charset="-122"/>
              </a:rPr>
              <a:t>古今异义的字；</a:t>
            </a:r>
            <a:endParaRPr lang="zh-CN" altLang="en-US" sz="4000" dirty="0">
              <a:latin typeface="华文行楷" pitchFamily="2" charset="-122"/>
              <a:ea typeface="华文行楷" pitchFamily="2" charset="-122"/>
            </a:endParaRPr>
          </a:p>
          <a:p>
            <a:pPr algn="just">
              <a:buClr>
                <a:schemeClr val="bg1"/>
              </a:buClr>
            </a:pPr>
            <a:r>
              <a:rPr lang="zh-CN" altLang="en-US" sz="4000" dirty="0">
                <a:latin typeface="华文行楷" pitchFamily="2" charset="-122"/>
                <a:ea typeface="华文行楷" pitchFamily="2" charset="-122"/>
              </a:rPr>
              <a:t>   </a:t>
            </a:r>
            <a:r>
              <a:rPr lang="en-US" altLang="zh-CN" sz="4000" dirty="0">
                <a:latin typeface="华文行楷" pitchFamily="2" charset="-122"/>
                <a:ea typeface="华文行楷" pitchFamily="2" charset="-122"/>
              </a:rPr>
              <a:t>2</a:t>
            </a:r>
            <a:r>
              <a:rPr lang="zh-CN" altLang="en-US" sz="4000" dirty="0">
                <a:latin typeface="华文行楷" pitchFamily="2" charset="-122"/>
                <a:ea typeface="华文行楷" pitchFamily="2" charset="-122"/>
              </a:rPr>
              <a:t>、</a:t>
            </a:r>
            <a:r>
              <a:rPr lang="zh-CN" altLang="en-US" sz="4000" dirty="0">
                <a:latin typeface="华文行楷" pitchFamily="2" charset="-122"/>
                <a:ea typeface="华文行楷" pitchFamily="2" charset="-122"/>
              </a:rPr>
              <a:t>准确翻译文中重点及难点文言句子；</a:t>
            </a:r>
            <a:endParaRPr lang="zh-CN" altLang="en-US" sz="4000" dirty="0">
              <a:latin typeface="华文行楷" pitchFamily="2" charset="-122"/>
              <a:ea typeface="华文行楷" pitchFamily="2" charset="-122"/>
            </a:endParaRPr>
          </a:p>
          <a:p>
            <a:pPr algn="just">
              <a:buClr>
                <a:schemeClr val="bg1"/>
              </a:buClr>
            </a:pPr>
            <a:r>
              <a:rPr lang="zh-CN" altLang="en-US" sz="4000" dirty="0">
                <a:latin typeface="华文行楷" pitchFamily="2" charset="-122"/>
                <a:ea typeface="华文行楷" pitchFamily="2" charset="-122"/>
              </a:rPr>
              <a:t>   </a:t>
            </a:r>
            <a:r>
              <a:rPr lang="en-US" altLang="zh-CN" sz="4000" dirty="0">
                <a:latin typeface="华文行楷" pitchFamily="2" charset="-122"/>
                <a:ea typeface="华文行楷" pitchFamily="2" charset="-122"/>
              </a:rPr>
              <a:t>3</a:t>
            </a:r>
            <a:r>
              <a:rPr lang="zh-CN" altLang="en-US" sz="4000" dirty="0">
                <a:latin typeface="华文行楷" pitchFamily="2" charset="-122"/>
                <a:ea typeface="华文行楷" pitchFamily="2" charset="-122"/>
              </a:rPr>
              <a:t>、</a:t>
            </a:r>
            <a:r>
              <a:rPr lang="zh-CN" altLang="en-US" sz="4000" dirty="0">
                <a:latin typeface="华文行楷" pitchFamily="2" charset="-122"/>
                <a:ea typeface="华文行楷" pitchFamily="2" charset="-122"/>
              </a:rPr>
              <a:t>感受“先天下之忧而忧，后天下之乐而乐”。</a:t>
            </a:r>
            <a:endParaRPr lang="zh-CN" altLang="en-US" sz="4000" dirty="0">
              <a:latin typeface="华文行楷" pitchFamily="2" charset="-122"/>
              <a:ea typeface="华文行楷" pitchFamily="2" charset="-122"/>
            </a:endParaRPr>
          </a:p>
          <a:p>
            <a:pPr algn="just">
              <a:buClr>
                <a:schemeClr val="bg1"/>
              </a:buClr>
            </a:pPr>
            <a:r>
              <a:rPr lang="zh-CN" altLang="en-US" sz="4000" dirty="0">
                <a:latin typeface="华文行楷" pitchFamily="2" charset="-122"/>
                <a:ea typeface="华文行楷" pitchFamily="2" charset="-122"/>
              </a:rPr>
              <a:t>  难点：理解作者写景抒情的意图</a:t>
            </a:r>
            <a:endParaRPr lang="zh-CN" altLang="en-US" sz="4000" dirty="0">
              <a:latin typeface="华文行楷" pitchFamily="2" charset="-122"/>
              <a:ea typeface="华文行楷"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7618" name="矩形 367617"/>
          <p:cNvSpPr/>
          <p:nvPr/>
        </p:nvSpPr>
        <p:spPr>
          <a:xfrm>
            <a:off x="1524000" y="1628775"/>
            <a:ext cx="9144000" cy="4276725"/>
          </a:xfrm>
          <a:prstGeom prst="rect">
            <a:avLst/>
          </a:prstGeom>
          <a:noFill/>
          <a:ln w="9525">
            <a:noFill/>
          </a:ln>
        </p:spPr>
        <p:txBody>
          <a:bodyPr>
            <a:spAutoFit/>
          </a:bodyPr>
          <a:p>
            <a:pPr>
              <a:spcBef>
                <a:spcPct val="50000"/>
              </a:spcBef>
            </a:pPr>
            <a:endParaRPr lang="en-US" altLang="zh-CN" sz="3200">
              <a:solidFill>
                <a:srgbClr val="F92009"/>
              </a:solidFill>
              <a:latin typeface="黑体" panose="02010609060101010101" pitchFamily="2" charset="-122"/>
              <a:ea typeface="黑体" panose="02010609060101010101" pitchFamily="2" charset="-122"/>
            </a:endParaRPr>
          </a:p>
          <a:p>
            <a:pPr eaLnBrk="0" hangingPunct="0"/>
            <a:r>
              <a:rPr lang="en-US" altLang="zh-CN" sz="3200">
                <a:solidFill>
                  <a:srgbClr val="F92009"/>
                </a:solidFill>
                <a:latin typeface="黑体" panose="02010609060101010101" pitchFamily="2" charset="-122"/>
              </a:rPr>
              <a:t>6</a:t>
            </a:r>
            <a:r>
              <a:rPr lang="zh-CN" altLang="en-US" sz="3200">
                <a:solidFill>
                  <a:srgbClr val="F92009"/>
                </a:solidFill>
                <a:latin typeface="黑体" panose="02010609060101010101" pitchFamily="2" charset="-122"/>
              </a:rPr>
              <a:t>、 作者用哪些话概括说明了“迁客骚人”的“悲”和“喜”？这样写的目的是什么？</a:t>
            </a:r>
            <a:endParaRPr lang="zh-CN" altLang="en-US" sz="3200">
              <a:solidFill>
                <a:srgbClr val="F92009"/>
              </a:solidFill>
              <a:latin typeface="黑体" panose="02010609060101010101" pitchFamily="2" charset="-122"/>
            </a:endParaRPr>
          </a:p>
          <a:p>
            <a:pPr>
              <a:spcBef>
                <a:spcPct val="50000"/>
              </a:spcBef>
            </a:pPr>
            <a:r>
              <a:rPr lang="zh-CN" altLang="en-US" sz="3200">
                <a:solidFill>
                  <a:srgbClr val="F92009"/>
                </a:solidFill>
                <a:latin typeface="黑体" panose="02010609060101010101" pitchFamily="2" charset="-122"/>
              </a:rPr>
              <a:t>“去国怀乡，忧谗畏讥 ” 概括说明了“迁客骚人”的“悲”；  “心旷神怡，宠辱偕忘” “迁客骚人”的“喜”。   作用： 与古仁人之心形成对比，突出他们旷达的胸襟，由写景抒情过渡到议论，引出主旨。</a:t>
            </a:r>
            <a:endParaRPr lang="zh-CN" altLang="en-US" sz="3200">
              <a:solidFill>
                <a:srgbClr val="F92009"/>
              </a:solidFill>
              <a:latin typeface="黑体" panose="02010609060101010101" pitchFamily="2" charset="-122"/>
            </a:endParaRPr>
          </a:p>
        </p:txBody>
      </p:sp>
      <p:sp>
        <p:nvSpPr>
          <p:cNvPr id="367619" name="文本框 367618"/>
          <p:cNvSpPr txBox="1"/>
          <p:nvPr/>
        </p:nvSpPr>
        <p:spPr>
          <a:xfrm>
            <a:off x="2895600" y="990600"/>
            <a:ext cx="5466080" cy="583565"/>
          </a:xfrm>
          <a:prstGeom prst="rect">
            <a:avLst/>
          </a:prstGeom>
          <a:noFill/>
          <a:ln w="9525">
            <a:noFill/>
          </a:ln>
        </p:spPr>
        <p:txBody>
          <a:bodyPr wrap="none" anchor="t">
            <a:spAutoFit/>
          </a:bodyPr>
          <a:p>
            <a:r>
              <a:rPr lang="zh-CN" altLang="en-US" sz="3200">
                <a:solidFill>
                  <a:schemeClr val="tx2"/>
                </a:solidFill>
                <a:latin typeface="黑体" panose="02010609060101010101" pitchFamily="2" charset="-122"/>
                <a:ea typeface="黑体" panose="02010609060101010101" pitchFamily="2" charset="-122"/>
              </a:rPr>
              <a:t>承上启下（引出下文的抒情）</a:t>
            </a:r>
            <a:endParaRPr lang="zh-CN" altLang="en-US" sz="3200">
              <a:solidFill>
                <a:schemeClr val="tx2"/>
              </a:solidFill>
              <a:latin typeface="黑体" panose="02010609060101010101" pitchFamily="2" charset="-122"/>
              <a:ea typeface="黑体" panose="02010609060101010101" pitchFamily="2" charset="-122"/>
            </a:endParaRPr>
          </a:p>
        </p:txBody>
      </p:sp>
      <p:sp>
        <p:nvSpPr>
          <p:cNvPr id="367620" name="矩形 367619"/>
          <p:cNvSpPr/>
          <p:nvPr/>
        </p:nvSpPr>
        <p:spPr>
          <a:xfrm>
            <a:off x="1703388" y="4076700"/>
            <a:ext cx="4884737" cy="521970"/>
          </a:xfrm>
          <a:prstGeom prst="rect">
            <a:avLst/>
          </a:prstGeom>
          <a:noFill/>
          <a:ln w="9525">
            <a:noFill/>
          </a:ln>
        </p:spPr>
        <p:txBody>
          <a:bodyPr>
            <a:spAutoFit/>
          </a:bodyPr>
          <a:p>
            <a:pPr>
              <a:spcBef>
                <a:spcPct val="50000"/>
              </a:spcBef>
            </a:pPr>
            <a:endParaRPr sz="2800" dirty="0">
              <a:solidFill>
                <a:srgbClr val="F92009"/>
              </a:solidFill>
              <a:latin typeface="Times New Roman" panose="02020603050405020304" pitchFamily="18" charset="0"/>
            </a:endParaRPr>
          </a:p>
        </p:txBody>
      </p:sp>
      <p:sp>
        <p:nvSpPr>
          <p:cNvPr id="367621" name="文本框 367620"/>
          <p:cNvSpPr txBox="1"/>
          <p:nvPr/>
        </p:nvSpPr>
        <p:spPr>
          <a:xfrm>
            <a:off x="1631950" y="188913"/>
            <a:ext cx="8053388" cy="953135"/>
          </a:xfrm>
          <a:prstGeom prst="rect">
            <a:avLst/>
          </a:prstGeom>
          <a:noFill/>
          <a:ln w="9525">
            <a:noFill/>
          </a:ln>
        </p:spPr>
        <p:txBody>
          <a:bodyPr>
            <a:spAutoFit/>
          </a:bodyPr>
          <a:p>
            <a:r>
              <a:rPr lang="en-US" altLang="zh-CN" sz="2800" b="0" dirty="0">
                <a:solidFill>
                  <a:schemeClr val="tx1"/>
                </a:solidFill>
                <a:latin typeface="Arial" panose="020B0604020202020204" pitchFamily="34" charset="0"/>
              </a:rPr>
              <a:t>5 </a:t>
            </a:r>
            <a:r>
              <a:rPr lang="zh-CN" altLang="en-US" sz="2800" b="0" dirty="0">
                <a:solidFill>
                  <a:schemeClr val="tx1"/>
                </a:solidFill>
                <a:latin typeface="Arial" panose="020B0604020202020204" pitchFamily="34" charset="0"/>
              </a:rPr>
              <a:t>第二段中，“</a:t>
            </a:r>
            <a:r>
              <a:rPr lang="zh-CN" altLang="en-US" sz="2800" b="0" dirty="0">
                <a:solidFill>
                  <a:srgbClr val="FF0000"/>
                </a:solidFill>
                <a:latin typeface="Arial" panose="020B0604020202020204" pitchFamily="34" charset="0"/>
              </a:rPr>
              <a:t>览物之情，得无异乎？”这句在全文结构上起什么作用？</a:t>
            </a:r>
            <a:endParaRPr lang="zh-CN" altLang="en-US" sz="2800" b="0" dirty="0">
              <a:solidFill>
                <a:srgbClr val="FF0000"/>
              </a:solidFill>
              <a:latin typeface="Arial" panose="020B0604020202020204" pitchFamily="34" charset="0"/>
            </a:endParaRPr>
          </a:p>
        </p:txBody>
      </p:sp>
    </p:spTree>
  </p:cSld>
  <p:clrMapOvr>
    <a:masterClrMapping/>
  </p:clrMapOvr>
  <p:transition spd="med">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7619"/>
                                        </p:tgtEl>
                                        <p:attrNameLst>
                                          <p:attrName>style.visibility</p:attrName>
                                        </p:attrNameLst>
                                      </p:cBhvr>
                                      <p:to>
                                        <p:strVal val="visible"/>
                                      </p:to>
                                    </p:set>
                                    <p:anim calcmode="lin" valueType="num">
                                      <p:cBhvr additive="base">
                                        <p:cTn id="7" dur="500" fill="hold"/>
                                        <p:tgtEl>
                                          <p:spTgt spid="367619"/>
                                        </p:tgtEl>
                                        <p:attrNameLst>
                                          <p:attrName>ppt_x</p:attrName>
                                        </p:attrNameLst>
                                      </p:cBhvr>
                                      <p:tavLst>
                                        <p:tav tm="0">
                                          <p:val>
                                            <p:strVal val="0-#ppt_w/2"/>
                                          </p:val>
                                        </p:tav>
                                        <p:tav tm="100000">
                                          <p:val>
                                            <p:strVal val="#ppt_x"/>
                                          </p:val>
                                        </p:tav>
                                      </p:tavLst>
                                    </p:anim>
                                    <p:anim calcmode="lin" valueType="num">
                                      <p:cBhvr additive="base">
                                        <p:cTn id="8" dur="500" fill="hold"/>
                                        <p:tgtEl>
                                          <p:spTgt spid="3676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7618"/>
                                        </p:tgtEl>
                                        <p:attrNameLst>
                                          <p:attrName>style.visibility</p:attrName>
                                        </p:attrNameLst>
                                      </p:cBhvr>
                                      <p:to>
                                        <p:strVal val="visible"/>
                                      </p:to>
                                    </p:set>
                                    <p:anim calcmode="lin" valueType="num">
                                      <p:cBhvr additive="base">
                                        <p:cTn id="13" dur="500" fill="hold"/>
                                        <p:tgtEl>
                                          <p:spTgt spid="367618"/>
                                        </p:tgtEl>
                                        <p:attrNameLst>
                                          <p:attrName>ppt_x</p:attrName>
                                        </p:attrNameLst>
                                      </p:cBhvr>
                                      <p:tavLst>
                                        <p:tav tm="0">
                                          <p:val>
                                            <p:strVal val="0-#ppt_w/2"/>
                                          </p:val>
                                        </p:tav>
                                        <p:tav tm="100000">
                                          <p:val>
                                            <p:strVal val="#ppt_x"/>
                                          </p:val>
                                        </p:tav>
                                      </p:tavLst>
                                    </p:anim>
                                    <p:anim calcmode="lin" valueType="num">
                                      <p:cBhvr additive="base">
                                        <p:cTn id="14" dur="500" fill="hold"/>
                                        <p:tgtEl>
                                          <p:spTgt spid="3676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367620"/>
                                        </p:tgtEl>
                                        <p:attrNameLst>
                                          <p:attrName>style.visibility</p:attrName>
                                        </p:attrNameLst>
                                      </p:cBhvr>
                                      <p:to>
                                        <p:strVal val="visible"/>
                                      </p:to>
                                    </p:set>
                                    <p:animEffect transition="in" filter="diamond(in)">
                                      <p:cBhvr>
                                        <p:cTn id="19" dur="2000"/>
                                        <p:tgtEl>
                                          <p:spTgt spid="367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18" grpId="0"/>
      <p:bldP spid="367619" grpId="0"/>
      <p:bldP spid="36762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42" name="矩形 368641"/>
          <p:cNvSpPr/>
          <p:nvPr/>
        </p:nvSpPr>
        <p:spPr>
          <a:xfrm>
            <a:off x="1631950" y="2854325"/>
            <a:ext cx="9144000" cy="1814830"/>
          </a:xfrm>
          <a:prstGeom prst="rect">
            <a:avLst/>
          </a:prstGeom>
          <a:noFill/>
          <a:ln w="9525">
            <a:noFill/>
          </a:ln>
        </p:spPr>
        <p:txBody>
          <a:bodyPr>
            <a:spAutoFit/>
          </a:bodyPr>
          <a:p>
            <a:pPr>
              <a:spcBef>
                <a:spcPct val="50000"/>
              </a:spcBef>
            </a:pPr>
            <a:r>
              <a:rPr lang="en-US" altLang="zh-CN" sz="3200" dirty="0">
                <a:solidFill>
                  <a:srgbClr val="F92009"/>
                </a:solidFill>
                <a:latin typeface="黑体" panose="02010609060101010101" pitchFamily="2" charset="-122"/>
                <a:ea typeface="黑体" panose="02010609060101010101" pitchFamily="2" charset="-122"/>
              </a:rPr>
              <a:t>8 </a:t>
            </a:r>
            <a:r>
              <a:rPr lang="zh-CN" altLang="en-US" sz="3200" dirty="0">
                <a:solidFill>
                  <a:srgbClr val="F92009"/>
                </a:solidFill>
                <a:latin typeface="黑体" panose="02010609060101010101" pitchFamily="2" charset="-122"/>
                <a:ea typeface="黑体" panose="02010609060101010101" pitchFamily="2" charset="-122"/>
              </a:rPr>
              <a:t>第三四段作者用虚笔设想了一明一暗两个场景，为什么会产生一悲一喜的结果？</a:t>
            </a:r>
            <a:endParaRPr lang="zh-CN" altLang="en-US" sz="3200" dirty="0">
              <a:solidFill>
                <a:srgbClr val="F92009"/>
              </a:solidFill>
              <a:latin typeface="黑体" panose="02010609060101010101" pitchFamily="2" charset="-122"/>
              <a:ea typeface="黑体" panose="02010609060101010101" pitchFamily="2" charset="-122"/>
            </a:endParaRPr>
          </a:p>
          <a:p>
            <a:pPr>
              <a:spcBef>
                <a:spcPct val="50000"/>
              </a:spcBef>
            </a:pPr>
            <a:endParaRPr lang="zh-CN" altLang="en-US" sz="3200" dirty="0">
              <a:solidFill>
                <a:srgbClr val="F92009"/>
              </a:solidFill>
              <a:latin typeface="黑体" panose="02010609060101010101" pitchFamily="2" charset="-122"/>
            </a:endParaRPr>
          </a:p>
        </p:txBody>
      </p:sp>
      <p:sp>
        <p:nvSpPr>
          <p:cNvPr id="368643" name="文本框 368642"/>
          <p:cNvSpPr txBox="1"/>
          <p:nvPr/>
        </p:nvSpPr>
        <p:spPr>
          <a:xfrm>
            <a:off x="2136775" y="981075"/>
            <a:ext cx="7850188" cy="583565"/>
          </a:xfrm>
          <a:prstGeom prst="rect">
            <a:avLst/>
          </a:prstGeom>
          <a:noFill/>
          <a:ln w="9525">
            <a:noFill/>
          </a:ln>
        </p:spPr>
        <p:txBody>
          <a:bodyPr anchor="t">
            <a:spAutoFit/>
          </a:bodyPr>
          <a:p>
            <a:r>
              <a:rPr lang="zh-CN" altLang="en-US" sz="3200">
                <a:solidFill>
                  <a:schemeClr val="tx2"/>
                </a:solidFill>
                <a:latin typeface="黑体" panose="02010609060101010101" pitchFamily="2" charset="-122"/>
                <a:ea typeface="黑体" panose="02010609060101010101" pitchFamily="2" charset="-122"/>
              </a:rPr>
              <a:t>第三段描绘了洞庭湖一幅阴冷的画面；</a:t>
            </a:r>
            <a:endParaRPr lang="zh-CN" altLang="en-US" sz="3200">
              <a:solidFill>
                <a:schemeClr val="tx2"/>
              </a:solidFill>
              <a:latin typeface="黑体" panose="02010609060101010101" pitchFamily="2" charset="-122"/>
              <a:ea typeface="黑体" panose="02010609060101010101" pitchFamily="2" charset="-122"/>
            </a:endParaRPr>
          </a:p>
        </p:txBody>
      </p:sp>
      <p:sp>
        <p:nvSpPr>
          <p:cNvPr id="368644" name="文本框 368643"/>
          <p:cNvSpPr txBox="1"/>
          <p:nvPr/>
        </p:nvSpPr>
        <p:spPr>
          <a:xfrm>
            <a:off x="2135188" y="1485900"/>
            <a:ext cx="7208837" cy="583565"/>
          </a:xfrm>
          <a:prstGeom prst="rect">
            <a:avLst/>
          </a:prstGeom>
          <a:noFill/>
          <a:ln w="9525">
            <a:noFill/>
          </a:ln>
        </p:spPr>
        <p:txBody>
          <a:bodyPr>
            <a:spAutoFit/>
          </a:bodyPr>
          <a:p>
            <a:r>
              <a:rPr lang="zh-CN" altLang="en-US" sz="3200">
                <a:solidFill>
                  <a:schemeClr val="tx2"/>
                </a:solidFill>
                <a:latin typeface="黑体" panose="02010609060101010101" pitchFamily="2" charset="-122"/>
              </a:rPr>
              <a:t>第四段描绘了洞庭湖一幅晴朗的画面。</a:t>
            </a:r>
            <a:endParaRPr lang="zh-CN" altLang="en-US" sz="3200">
              <a:solidFill>
                <a:schemeClr val="tx2"/>
              </a:solidFill>
              <a:latin typeface="黑体" panose="02010609060101010101" pitchFamily="2" charset="-122"/>
            </a:endParaRPr>
          </a:p>
        </p:txBody>
      </p:sp>
      <p:sp>
        <p:nvSpPr>
          <p:cNvPr id="368645" name="文本框 368644"/>
          <p:cNvSpPr txBox="1"/>
          <p:nvPr/>
        </p:nvSpPr>
        <p:spPr>
          <a:xfrm>
            <a:off x="1752600" y="4511675"/>
            <a:ext cx="7315200" cy="583565"/>
          </a:xfrm>
          <a:prstGeom prst="rect">
            <a:avLst/>
          </a:prstGeom>
          <a:noFill/>
          <a:ln w="9525">
            <a:noFill/>
          </a:ln>
        </p:spPr>
        <p:txBody>
          <a:bodyPr>
            <a:spAutoFit/>
          </a:bodyPr>
          <a:p>
            <a:endParaRPr sz="3200" dirty="0">
              <a:solidFill>
                <a:schemeClr val="tx2"/>
              </a:solidFill>
              <a:latin typeface="黑体" panose="02010609060101010101" pitchFamily="2" charset="-122"/>
            </a:endParaRPr>
          </a:p>
        </p:txBody>
      </p:sp>
      <p:sp>
        <p:nvSpPr>
          <p:cNvPr id="368646" name="矩形 368645"/>
          <p:cNvSpPr/>
          <p:nvPr/>
        </p:nvSpPr>
        <p:spPr>
          <a:xfrm>
            <a:off x="1905000" y="381000"/>
            <a:ext cx="8920480" cy="583565"/>
          </a:xfrm>
          <a:prstGeom prst="rect">
            <a:avLst/>
          </a:prstGeom>
          <a:noFill/>
          <a:ln w="9525">
            <a:noFill/>
          </a:ln>
        </p:spPr>
        <p:txBody>
          <a:bodyPr wrap="none" anchor="t">
            <a:spAutoFit/>
          </a:bodyPr>
          <a:p>
            <a:r>
              <a:rPr lang="en-US" altLang="zh-CN" sz="3200" dirty="0">
                <a:solidFill>
                  <a:srgbClr val="F92009"/>
                </a:solidFill>
                <a:latin typeface="黑体" panose="02010609060101010101" pitchFamily="2" charset="-122"/>
                <a:ea typeface="黑体" panose="02010609060101010101" pitchFamily="2" charset="-122"/>
              </a:rPr>
              <a:t>7 </a:t>
            </a:r>
            <a:r>
              <a:rPr lang="zh-CN" altLang="en-US" sz="3200" dirty="0">
                <a:solidFill>
                  <a:srgbClr val="F92009"/>
                </a:solidFill>
                <a:latin typeface="黑体" panose="02010609060101010101" pitchFamily="2" charset="-122"/>
                <a:ea typeface="黑体" panose="02010609060101010101" pitchFamily="2" charset="-122"/>
              </a:rPr>
              <a:t>课文三 四两段文字描绘了洞庭湖哪两幅画面？</a:t>
            </a:r>
            <a:endParaRPr lang="zh-CN" altLang="en-US" sz="3200" dirty="0">
              <a:solidFill>
                <a:srgbClr val="F92009"/>
              </a:solidFill>
              <a:latin typeface="黑体" panose="02010609060101010101" pitchFamily="2" charset="-122"/>
              <a:ea typeface="黑体" panose="02010609060101010101" pitchFamily="2" charset="-122"/>
            </a:endParaRPr>
          </a:p>
        </p:txBody>
      </p:sp>
      <p:sp>
        <p:nvSpPr>
          <p:cNvPr id="368647" name="矩形 368646"/>
          <p:cNvSpPr/>
          <p:nvPr/>
        </p:nvSpPr>
        <p:spPr>
          <a:xfrm>
            <a:off x="1847850" y="4076700"/>
            <a:ext cx="8353425" cy="1383665"/>
          </a:xfrm>
          <a:prstGeom prst="rect">
            <a:avLst/>
          </a:prstGeom>
          <a:noFill/>
          <a:ln w="9525">
            <a:noFill/>
          </a:ln>
        </p:spPr>
        <p:txBody>
          <a:bodyPr>
            <a:spAutoFit/>
          </a:bodyPr>
          <a:p>
            <a:pPr>
              <a:spcBef>
                <a:spcPct val="50000"/>
              </a:spcBef>
            </a:pPr>
            <a:r>
              <a:rPr lang="zh-CN" altLang="en-US" sz="2800">
                <a:solidFill>
                  <a:srgbClr val="F92009"/>
                </a:solidFill>
                <a:latin typeface="Times New Roman" panose="02020603050405020304" pitchFamily="18" charset="0"/>
              </a:rPr>
              <a:t>自然的景象包括天气的阴晦晴朗会影响人的情绪，天气恶劣才会“感极而悲”，天气美好才会“心旷神怡”。</a:t>
            </a:r>
            <a:endParaRPr lang="zh-CN" altLang="en-US" sz="2800">
              <a:solidFill>
                <a:srgbClr val="F92009"/>
              </a:solidFill>
              <a:latin typeface="Times New Roman" panose="02020603050405020304" pitchFamily="18" charset="0"/>
            </a:endParaRPr>
          </a:p>
        </p:txBody>
      </p:sp>
    </p:spTree>
  </p:cSld>
  <p:clrMapOvr>
    <a:masterClrMapping/>
  </p:clrMapOvr>
  <p:transition spd="med">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46"/>
                                        </p:tgtEl>
                                        <p:attrNameLst>
                                          <p:attrName>style.visibility</p:attrName>
                                        </p:attrNameLst>
                                      </p:cBhvr>
                                      <p:to>
                                        <p:strVal val="visible"/>
                                      </p:to>
                                    </p:set>
                                    <p:anim calcmode="lin" valueType="num">
                                      <p:cBhvr additive="base">
                                        <p:cTn id="7" dur="500" fill="hold"/>
                                        <p:tgtEl>
                                          <p:spTgt spid="368646"/>
                                        </p:tgtEl>
                                        <p:attrNameLst>
                                          <p:attrName>ppt_x</p:attrName>
                                        </p:attrNameLst>
                                      </p:cBhvr>
                                      <p:tavLst>
                                        <p:tav tm="0">
                                          <p:val>
                                            <p:strVal val="#ppt_x"/>
                                          </p:val>
                                        </p:tav>
                                        <p:tav tm="100000">
                                          <p:val>
                                            <p:strVal val="#ppt_x"/>
                                          </p:val>
                                        </p:tav>
                                      </p:tavLst>
                                    </p:anim>
                                    <p:anim calcmode="lin" valueType="num">
                                      <p:cBhvr additive="base">
                                        <p:cTn id="8" dur="500" fill="hold"/>
                                        <p:tgtEl>
                                          <p:spTgt spid="3686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43"/>
                                        </p:tgtEl>
                                        <p:attrNameLst>
                                          <p:attrName>style.visibility</p:attrName>
                                        </p:attrNameLst>
                                      </p:cBhvr>
                                      <p:to>
                                        <p:strVal val="visible"/>
                                      </p:to>
                                    </p:set>
                                    <p:anim calcmode="lin" valueType="num">
                                      <p:cBhvr additive="base">
                                        <p:cTn id="13" dur="500" fill="hold"/>
                                        <p:tgtEl>
                                          <p:spTgt spid="368643"/>
                                        </p:tgtEl>
                                        <p:attrNameLst>
                                          <p:attrName>ppt_x</p:attrName>
                                        </p:attrNameLst>
                                      </p:cBhvr>
                                      <p:tavLst>
                                        <p:tav tm="0">
                                          <p:val>
                                            <p:strVal val="0-#ppt_w/2"/>
                                          </p:val>
                                        </p:tav>
                                        <p:tav tm="100000">
                                          <p:val>
                                            <p:strVal val="#ppt_x"/>
                                          </p:val>
                                        </p:tav>
                                      </p:tavLst>
                                    </p:anim>
                                    <p:anim calcmode="lin" valueType="num">
                                      <p:cBhvr additive="base">
                                        <p:cTn id="14" dur="500" fill="hold"/>
                                        <p:tgtEl>
                                          <p:spTgt spid="3686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42"/>
                                        </p:tgtEl>
                                        <p:attrNameLst>
                                          <p:attrName>style.visibility</p:attrName>
                                        </p:attrNameLst>
                                      </p:cBhvr>
                                      <p:to>
                                        <p:strVal val="visible"/>
                                      </p:to>
                                    </p:set>
                                    <p:anim calcmode="lin" valueType="num">
                                      <p:cBhvr additive="base">
                                        <p:cTn id="19" dur="500" fill="hold"/>
                                        <p:tgtEl>
                                          <p:spTgt spid="368642"/>
                                        </p:tgtEl>
                                        <p:attrNameLst>
                                          <p:attrName>ppt_x</p:attrName>
                                        </p:attrNameLst>
                                      </p:cBhvr>
                                      <p:tavLst>
                                        <p:tav tm="0">
                                          <p:val>
                                            <p:strVal val="0-#ppt_w/2"/>
                                          </p:val>
                                        </p:tav>
                                        <p:tav tm="100000">
                                          <p:val>
                                            <p:strVal val="#ppt_x"/>
                                          </p:val>
                                        </p:tav>
                                      </p:tavLst>
                                    </p:anim>
                                    <p:anim calcmode="lin" valueType="num">
                                      <p:cBhvr additive="base">
                                        <p:cTn id="20" dur="500" fill="hold"/>
                                        <p:tgtEl>
                                          <p:spTgt spid="36864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68644"/>
                                        </p:tgtEl>
                                        <p:attrNameLst>
                                          <p:attrName>style.visibility</p:attrName>
                                        </p:attrNameLst>
                                      </p:cBhvr>
                                      <p:to>
                                        <p:strVal val="visible"/>
                                      </p:to>
                                    </p:set>
                                    <p:anim calcmode="lin" valueType="num">
                                      <p:cBhvr additive="base">
                                        <p:cTn id="25" dur="500" fill="hold"/>
                                        <p:tgtEl>
                                          <p:spTgt spid="368644"/>
                                        </p:tgtEl>
                                        <p:attrNameLst>
                                          <p:attrName>ppt_x</p:attrName>
                                        </p:attrNameLst>
                                      </p:cBhvr>
                                      <p:tavLst>
                                        <p:tav tm="0">
                                          <p:val>
                                            <p:strVal val="0-#ppt_w/2"/>
                                          </p:val>
                                        </p:tav>
                                        <p:tav tm="100000">
                                          <p:val>
                                            <p:strVal val="#ppt_x"/>
                                          </p:val>
                                        </p:tav>
                                      </p:tavLst>
                                    </p:anim>
                                    <p:anim calcmode="lin" valueType="num">
                                      <p:cBhvr additive="base">
                                        <p:cTn id="26" dur="500" fill="hold"/>
                                        <p:tgtEl>
                                          <p:spTgt spid="36864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grpId="0" nodeType="clickEffect">
                                  <p:stCondLst>
                                    <p:cond delay="0"/>
                                  </p:stCondLst>
                                  <p:childTnLst>
                                    <p:set>
                                      <p:cBhvr>
                                        <p:cTn id="30" dur="1" fill="hold">
                                          <p:stCondLst>
                                            <p:cond delay="0"/>
                                          </p:stCondLst>
                                        </p:cTn>
                                        <p:tgtEl>
                                          <p:spTgt spid="368647"/>
                                        </p:tgtEl>
                                        <p:attrNameLst>
                                          <p:attrName>style.visibility</p:attrName>
                                        </p:attrNameLst>
                                      </p:cBhvr>
                                      <p:to>
                                        <p:strVal val="visible"/>
                                      </p:to>
                                    </p:set>
                                    <p:animEffect transition="in" filter="diamond(in)">
                                      <p:cBhvr>
                                        <p:cTn id="31" dur="2000"/>
                                        <p:tgtEl>
                                          <p:spTgt spid="368647"/>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68645"/>
                                        </p:tgtEl>
                                        <p:attrNameLst>
                                          <p:attrName>style.visibility</p:attrName>
                                        </p:attrNameLst>
                                      </p:cBhvr>
                                      <p:to>
                                        <p:strVal val="visible"/>
                                      </p:to>
                                    </p:set>
                                    <p:anim calcmode="lin" valueType="num">
                                      <p:cBhvr additive="base">
                                        <p:cTn id="36" dur="500" fill="hold"/>
                                        <p:tgtEl>
                                          <p:spTgt spid="368645"/>
                                        </p:tgtEl>
                                        <p:attrNameLst>
                                          <p:attrName>ppt_x</p:attrName>
                                        </p:attrNameLst>
                                      </p:cBhvr>
                                      <p:tavLst>
                                        <p:tav tm="0">
                                          <p:val>
                                            <p:strVal val="0-#ppt_w/2"/>
                                          </p:val>
                                        </p:tav>
                                        <p:tav tm="100000">
                                          <p:val>
                                            <p:strVal val="#ppt_x"/>
                                          </p:val>
                                        </p:tav>
                                      </p:tavLst>
                                    </p:anim>
                                    <p:anim calcmode="lin" valueType="num">
                                      <p:cBhvr additive="base">
                                        <p:cTn id="37" dur="500" fill="hold"/>
                                        <p:tgtEl>
                                          <p:spTgt spid="3686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2" grpId="0"/>
      <p:bldP spid="368643" grpId="0"/>
      <p:bldP spid="368644" grpId="0"/>
      <p:bldP spid="368645" grpId="0"/>
      <p:bldP spid="368646" grpId="0"/>
      <p:bldP spid="36864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9666" name="矩形 369665"/>
          <p:cNvSpPr/>
          <p:nvPr/>
        </p:nvSpPr>
        <p:spPr>
          <a:xfrm>
            <a:off x="1600200" y="228600"/>
            <a:ext cx="9144000" cy="583565"/>
          </a:xfrm>
          <a:prstGeom prst="rect">
            <a:avLst/>
          </a:prstGeom>
          <a:noFill/>
          <a:ln w="9525">
            <a:noFill/>
          </a:ln>
        </p:spPr>
        <p:txBody>
          <a:bodyPr>
            <a:spAutoFit/>
          </a:bodyPr>
          <a:p>
            <a:pPr>
              <a:spcBef>
                <a:spcPct val="50000"/>
              </a:spcBef>
            </a:pPr>
            <a:r>
              <a:rPr lang="zh-CN" altLang="en-US" dirty="0">
                <a:solidFill>
                  <a:srgbClr val="F92009"/>
                </a:solidFill>
                <a:latin typeface="黑体" panose="02010609060101010101" pitchFamily="2" charset="-122"/>
                <a:ea typeface="黑体" panose="02010609060101010101" pitchFamily="2" charset="-122"/>
              </a:rPr>
              <a:t> </a:t>
            </a:r>
            <a:r>
              <a:rPr lang="en-US" altLang="zh-CN" sz="3200" dirty="0">
                <a:solidFill>
                  <a:srgbClr val="F92009"/>
                </a:solidFill>
                <a:latin typeface="黑体" panose="02010609060101010101" pitchFamily="2" charset="-122"/>
                <a:ea typeface="黑体" panose="02010609060101010101" pitchFamily="2" charset="-122"/>
              </a:rPr>
              <a:t>10</a:t>
            </a:r>
            <a:r>
              <a:rPr lang="zh-CN" altLang="en-US" sz="3200" dirty="0">
                <a:solidFill>
                  <a:srgbClr val="F92009"/>
                </a:solidFill>
                <a:latin typeface="黑体" panose="02010609060101010101" pitchFamily="2" charset="-122"/>
                <a:ea typeface="黑体" panose="02010609060101010101" pitchFamily="2" charset="-122"/>
              </a:rPr>
              <a:t>文中写了几种人的思想感情？作者属于哪一种？          </a:t>
            </a:r>
            <a:r>
              <a:rPr lang="zh-CN" altLang="en-US" dirty="0">
                <a:solidFill>
                  <a:srgbClr val="F92009"/>
                </a:solidFill>
                <a:latin typeface="黑体" panose="02010609060101010101" pitchFamily="2" charset="-122"/>
                <a:ea typeface="黑体" panose="02010609060101010101" pitchFamily="2" charset="-122"/>
              </a:rPr>
              <a:t>           </a:t>
            </a:r>
            <a:endParaRPr lang="zh-CN" altLang="en-US" dirty="0">
              <a:solidFill>
                <a:srgbClr val="F92009"/>
              </a:solidFill>
              <a:latin typeface="黑体" panose="02010609060101010101" pitchFamily="2" charset="-122"/>
              <a:ea typeface="黑体" panose="02010609060101010101" pitchFamily="2" charset="-122"/>
            </a:endParaRPr>
          </a:p>
        </p:txBody>
      </p:sp>
      <p:sp>
        <p:nvSpPr>
          <p:cNvPr id="369667" name="文本框 369666"/>
          <p:cNvSpPr txBox="1"/>
          <p:nvPr/>
        </p:nvSpPr>
        <p:spPr>
          <a:xfrm>
            <a:off x="2495550" y="3860800"/>
            <a:ext cx="5127625" cy="953135"/>
          </a:xfrm>
          <a:prstGeom prst="rect">
            <a:avLst/>
          </a:prstGeom>
          <a:noFill/>
          <a:ln w="9525">
            <a:noFill/>
          </a:ln>
        </p:spPr>
        <p:txBody>
          <a:bodyPr>
            <a:spAutoFit/>
          </a:bodyPr>
          <a:p>
            <a:r>
              <a:rPr lang="zh-CN" altLang="en-US" sz="2800">
                <a:solidFill>
                  <a:schemeClr val="tx2"/>
                </a:solidFill>
                <a:latin typeface="黑体" panose="02010609060101010101" pitchFamily="2" charset="-122"/>
                <a:ea typeface="黑体" panose="02010609060101010101" pitchFamily="2" charset="-122"/>
              </a:rPr>
              <a:t>去国怀乡，忧谗畏讥。 </a:t>
            </a:r>
            <a:endParaRPr lang="zh-CN" altLang="en-US" sz="2800">
              <a:solidFill>
                <a:schemeClr val="tx2"/>
              </a:solidFill>
              <a:latin typeface="黑体" panose="02010609060101010101" pitchFamily="2" charset="-122"/>
              <a:ea typeface="黑体" panose="02010609060101010101" pitchFamily="2" charset="-122"/>
            </a:endParaRPr>
          </a:p>
          <a:p>
            <a:r>
              <a:rPr lang="zh-CN" altLang="en-US" sz="2800">
                <a:solidFill>
                  <a:schemeClr val="tx2"/>
                </a:solidFill>
                <a:latin typeface="黑体" panose="02010609060101010101" pitchFamily="2" charset="-122"/>
                <a:ea typeface="黑体" panose="02010609060101010101" pitchFamily="2" charset="-122"/>
              </a:rPr>
              <a:t>心旷神怡，宠辱</a:t>
            </a:r>
            <a:r>
              <a:rPr lang="zh-CN" altLang="en-US" sz="2800">
                <a:solidFill>
                  <a:srgbClr val="FF6600"/>
                </a:solidFill>
                <a:latin typeface="黑体" panose="02010609060101010101" pitchFamily="2" charset="-122"/>
                <a:ea typeface="黑体" panose="02010609060101010101" pitchFamily="2" charset="-122"/>
              </a:rPr>
              <a:t>偕</a:t>
            </a:r>
            <a:r>
              <a:rPr lang="zh-CN" altLang="en-US" sz="2800">
                <a:solidFill>
                  <a:schemeClr val="tx2"/>
                </a:solidFill>
                <a:latin typeface="黑体" panose="02010609060101010101" pitchFamily="2" charset="-122"/>
                <a:ea typeface="黑体" panose="02010609060101010101" pitchFamily="2" charset="-122"/>
              </a:rPr>
              <a:t>忘。</a:t>
            </a:r>
            <a:endParaRPr lang="zh-CN" altLang="en-US" sz="2800">
              <a:solidFill>
                <a:schemeClr val="tx2"/>
              </a:solidFill>
              <a:latin typeface="黑体" panose="02010609060101010101" pitchFamily="2" charset="-122"/>
              <a:ea typeface="黑体" panose="02010609060101010101" pitchFamily="2" charset="-122"/>
            </a:endParaRPr>
          </a:p>
        </p:txBody>
      </p:sp>
      <p:sp>
        <p:nvSpPr>
          <p:cNvPr id="369668" name="文本框 369667"/>
          <p:cNvSpPr txBox="1"/>
          <p:nvPr/>
        </p:nvSpPr>
        <p:spPr>
          <a:xfrm>
            <a:off x="1752600" y="5638800"/>
            <a:ext cx="7620000" cy="1076325"/>
          </a:xfrm>
          <a:prstGeom prst="rect">
            <a:avLst/>
          </a:prstGeom>
          <a:noFill/>
          <a:ln w="9525">
            <a:noFill/>
          </a:ln>
        </p:spPr>
        <p:txBody>
          <a:bodyPr>
            <a:spAutoFit/>
          </a:bodyPr>
          <a:p>
            <a:r>
              <a:rPr lang="zh-CN" altLang="en-US" sz="3200">
                <a:solidFill>
                  <a:schemeClr val="tx2"/>
                </a:solidFill>
                <a:latin typeface="黑体" panose="02010609060101010101" pitchFamily="2" charset="-122"/>
                <a:ea typeface="黑体" panose="02010609060101010101" pitchFamily="2" charset="-122"/>
              </a:rPr>
              <a:t>不以物喜，不以己悲；居</a:t>
            </a:r>
            <a:r>
              <a:rPr lang="zh-CN" altLang="en-US" sz="3200">
                <a:solidFill>
                  <a:srgbClr val="FF6600"/>
                </a:solidFill>
                <a:latin typeface="黑体" panose="02010609060101010101" pitchFamily="2" charset="-122"/>
                <a:ea typeface="黑体" panose="02010609060101010101" pitchFamily="2" charset="-122"/>
              </a:rPr>
              <a:t>庙堂</a:t>
            </a:r>
            <a:r>
              <a:rPr lang="zh-CN" altLang="en-US" sz="3200">
                <a:solidFill>
                  <a:schemeClr val="tx2"/>
                </a:solidFill>
                <a:latin typeface="黑体" panose="02010609060101010101" pitchFamily="2" charset="-122"/>
                <a:ea typeface="黑体" panose="02010609060101010101" pitchFamily="2" charset="-122"/>
              </a:rPr>
              <a:t>之高则忧其民，处江湖之远则忧其君。</a:t>
            </a:r>
            <a:endParaRPr lang="zh-CN" altLang="en-US" sz="3200">
              <a:solidFill>
                <a:schemeClr val="tx2"/>
              </a:solidFill>
              <a:latin typeface="黑体" panose="02010609060101010101" pitchFamily="2" charset="-122"/>
              <a:ea typeface="黑体" panose="02010609060101010101" pitchFamily="2" charset="-122"/>
            </a:endParaRPr>
          </a:p>
        </p:txBody>
      </p:sp>
      <p:sp>
        <p:nvSpPr>
          <p:cNvPr id="369669" name="矩形 369668"/>
          <p:cNvSpPr/>
          <p:nvPr/>
        </p:nvSpPr>
        <p:spPr>
          <a:xfrm>
            <a:off x="1524000" y="2997200"/>
            <a:ext cx="7524750" cy="521970"/>
          </a:xfrm>
          <a:prstGeom prst="rect">
            <a:avLst/>
          </a:prstGeom>
          <a:noFill/>
          <a:ln w="9525">
            <a:noFill/>
          </a:ln>
        </p:spPr>
        <p:txBody>
          <a:bodyPr>
            <a:spAutoFit/>
          </a:bodyPr>
          <a:p>
            <a:pPr>
              <a:spcBef>
                <a:spcPct val="50000"/>
              </a:spcBef>
            </a:pPr>
            <a:r>
              <a:rPr lang="zh-CN" altLang="en-US" sz="2800" dirty="0">
                <a:solidFill>
                  <a:srgbClr val="F92009"/>
                </a:solidFill>
                <a:latin typeface="黑体" panose="02010609060101010101" pitchFamily="2" charset="-122"/>
                <a:ea typeface="黑体" panose="02010609060101010101" pitchFamily="2" charset="-122"/>
              </a:rPr>
              <a:t>1</a:t>
            </a:r>
            <a:r>
              <a:rPr lang="en-US" altLang="zh-CN" sz="2800" dirty="0">
                <a:solidFill>
                  <a:srgbClr val="F92009"/>
                </a:solidFill>
                <a:latin typeface="黑体" panose="02010609060101010101" pitchFamily="2" charset="-122"/>
                <a:ea typeface="黑体" panose="02010609060101010101" pitchFamily="2" charset="-122"/>
              </a:rPr>
              <a:t>1</a:t>
            </a:r>
            <a:r>
              <a:rPr lang="zh-CN" altLang="en-US" sz="2800" dirty="0">
                <a:solidFill>
                  <a:srgbClr val="F92009"/>
                </a:solidFill>
                <a:latin typeface="黑体" panose="02010609060101010101" pitchFamily="2" charset="-122"/>
                <a:ea typeface="黑体" panose="02010609060101010101" pitchFamily="2" charset="-122"/>
              </a:rPr>
              <a:t>、“或异二者之为”中“二者之为”指什么？</a:t>
            </a:r>
            <a:endParaRPr lang="zh-CN" altLang="en-US" sz="2800" dirty="0">
              <a:solidFill>
                <a:srgbClr val="F92009"/>
              </a:solidFill>
              <a:latin typeface="黑体" panose="02010609060101010101" pitchFamily="2" charset="-122"/>
              <a:ea typeface="黑体" panose="02010609060101010101" pitchFamily="2" charset="-122"/>
            </a:endParaRPr>
          </a:p>
        </p:txBody>
      </p:sp>
      <p:sp>
        <p:nvSpPr>
          <p:cNvPr id="369670" name="矩形 369669"/>
          <p:cNvSpPr/>
          <p:nvPr/>
        </p:nvSpPr>
        <p:spPr>
          <a:xfrm>
            <a:off x="1524000" y="5013325"/>
            <a:ext cx="5669280" cy="583565"/>
          </a:xfrm>
          <a:prstGeom prst="rect">
            <a:avLst/>
          </a:prstGeom>
          <a:noFill/>
          <a:ln w="9525">
            <a:noFill/>
          </a:ln>
        </p:spPr>
        <p:txBody>
          <a:bodyPr wrap="none" anchor="t">
            <a:spAutoFit/>
          </a:bodyPr>
          <a:p>
            <a:pPr>
              <a:spcBef>
                <a:spcPct val="50000"/>
              </a:spcBef>
            </a:pPr>
            <a:r>
              <a:rPr lang="zh-CN" altLang="en-US" sz="3200" dirty="0">
                <a:solidFill>
                  <a:srgbClr val="F92009"/>
                </a:solidFill>
                <a:latin typeface="黑体" panose="02010609060101010101" pitchFamily="2" charset="-122"/>
                <a:ea typeface="黑体" panose="02010609060101010101" pitchFamily="2" charset="-122"/>
              </a:rPr>
              <a:t>1</a:t>
            </a:r>
            <a:r>
              <a:rPr lang="en-US" altLang="zh-CN" sz="3200" dirty="0">
                <a:solidFill>
                  <a:srgbClr val="F92009"/>
                </a:solidFill>
                <a:latin typeface="黑体" panose="02010609060101010101" pitchFamily="2" charset="-122"/>
                <a:ea typeface="黑体" panose="02010609060101010101" pitchFamily="2" charset="-122"/>
              </a:rPr>
              <a:t>2</a:t>
            </a:r>
            <a:r>
              <a:rPr lang="zh-CN" altLang="en-US" sz="3200" dirty="0">
                <a:solidFill>
                  <a:srgbClr val="F92009"/>
                </a:solidFill>
                <a:latin typeface="黑体" panose="02010609060101010101" pitchFamily="2" charset="-122"/>
                <a:ea typeface="黑体" panose="02010609060101010101" pitchFamily="2" charset="-122"/>
              </a:rPr>
              <a:t>、 “古仁人之心”的内涵？</a:t>
            </a:r>
            <a:endParaRPr lang="zh-CN" altLang="en-US" sz="3200" dirty="0">
              <a:solidFill>
                <a:srgbClr val="F92009"/>
              </a:solidFill>
              <a:latin typeface="黑体" panose="02010609060101010101" pitchFamily="2" charset="-122"/>
              <a:ea typeface="黑体" panose="02010609060101010101" pitchFamily="2" charset="-122"/>
            </a:endParaRPr>
          </a:p>
        </p:txBody>
      </p:sp>
      <p:sp>
        <p:nvSpPr>
          <p:cNvPr id="369671" name="矩形 369670"/>
          <p:cNvSpPr/>
          <p:nvPr/>
        </p:nvSpPr>
        <p:spPr>
          <a:xfrm>
            <a:off x="1703388" y="1196975"/>
            <a:ext cx="8137525" cy="1076325"/>
          </a:xfrm>
          <a:prstGeom prst="rect">
            <a:avLst/>
          </a:prstGeom>
          <a:noFill/>
          <a:ln w="9525">
            <a:noFill/>
          </a:ln>
        </p:spPr>
        <p:txBody>
          <a:bodyPr anchor="t">
            <a:spAutoFit/>
          </a:bodyPr>
          <a:p>
            <a:pPr>
              <a:spcBef>
                <a:spcPct val="50000"/>
              </a:spcBef>
            </a:pPr>
            <a:r>
              <a:rPr lang="en-US" altLang="zh-CN" b="0">
                <a:solidFill>
                  <a:schemeClr val="tx1"/>
                </a:solidFill>
                <a:latin typeface="黑体" panose="02010609060101010101" pitchFamily="2" charset="-122"/>
                <a:ea typeface="黑体" panose="02010609060101010101" pitchFamily="2" charset="-122"/>
              </a:rPr>
              <a:t> </a:t>
            </a:r>
            <a:r>
              <a:rPr lang="zh-CN" altLang="en-US" sz="3200" b="0">
                <a:solidFill>
                  <a:schemeClr val="tx1"/>
                </a:solidFill>
                <a:latin typeface="黑体" panose="02010609060101010101" pitchFamily="2" charset="-122"/>
                <a:ea typeface="黑体" panose="02010609060101010101" pitchFamily="2" charset="-122"/>
              </a:rPr>
              <a:t>三种人：因己而悲者；因物而喜者；不以物喜，不以己悲者。作者属于第三者。</a:t>
            </a:r>
            <a:endParaRPr lang="zh-CN" altLang="en-US" sz="3200" b="0">
              <a:solidFill>
                <a:schemeClr val="tx1"/>
              </a:solidFill>
              <a:latin typeface="黑体" panose="02010609060101010101" pitchFamily="2" charset="-122"/>
              <a:ea typeface="黑体" panose="02010609060101010101" pitchFamily="2"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9666"/>
                                        </p:tgtEl>
                                        <p:attrNameLst>
                                          <p:attrName>style.visibility</p:attrName>
                                        </p:attrNameLst>
                                      </p:cBhvr>
                                      <p:to>
                                        <p:strVal val="visible"/>
                                      </p:to>
                                    </p:set>
                                    <p:anim calcmode="lin" valueType="num">
                                      <p:cBhvr additive="base">
                                        <p:cTn id="7" dur="500" fill="hold"/>
                                        <p:tgtEl>
                                          <p:spTgt spid="369666"/>
                                        </p:tgtEl>
                                        <p:attrNameLst>
                                          <p:attrName>ppt_x</p:attrName>
                                        </p:attrNameLst>
                                      </p:cBhvr>
                                      <p:tavLst>
                                        <p:tav tm="0">
                                          <p:val>
                                            <p:strVal val="0-#ppt_w/2"/>
                                          </p:val>
                                        </p:tav>
                                        <p:tav tm="100000">
                                          <p:val>
                                            <p:strVal val="#ppt_x"/>
                                          </p:val>
                                        </p:tav>
                                      </p:tavLst>
                                    </p:anim>
                                    <p:anim calcmode="lin" valueType="num">
                                      <p:cBhvr additive="base">
                                        <p:cTn id="8" dur="500" fill="hold"/>
                                        <p:tgtEl>
                                          <p:spTgt spid="3696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grpId="0" nodeType="clickEffect">
                                  <p:stCondLst>
                                    <p:cond delay="0"/>
                                  </p:stCondLst>
                                  <p:childTnLst>
                                    <p:set>
                                      <p:cBhvr>
                                        <p:cTn id="12" dur="1" fill="hold">
                                          <p:stCondLst>
                                            <p:cond delay="0"/>
                                          </p:stCondLst>
                                        </p:cTn>
                                        <p:tgtEl>
                                          <p:spTgt spid="369671"/>
                                        </p:tgtEl>
                                        <p:attrNameLst>
                                          <p:attrName>style.visibility</p:attrName>
                                        </p:attrNameLst>
                                      </p:cBhvr>
                                      <p:to>
                                        <p:strVal val="visible"/>
                                      </p:to>
                                    </p:set>
                                    <p:animEffect transition="in" filter="barn(inHorizontal)">
                                      <p:cBhvr>
                                        <p:cTn id="13" dur="500"/>
                                        <p:tgtEl>
                                          <p:spTgt spid="369671"/>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369669"/>
                                        </p:tgtEl>
                                        <p:attrNameLst>
                                          <p:attrName>style.visibility</p:attrName>
                                        </p:attrNameLst>
                                      </p:cBhvr>
                                      <p:to>
                                        <p:strVal val="visible"/>
                                      </p:to>
                                    </p:set>
                                    <p:animEffect transition="in" filter="checkerboard(across)">
                                      <p:cBhvr>
                                        <p:cTn id="18" dur="500"/>
                                        <p:tgtEl>
                                          <p:spTgt spid="36966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69667"/>
                                        </p:tgtEl>
                                        <p:attrNameLst>
                                          <p:attrName>style.visibility</p:attrName>
                                        </p:attrNameLst>
                                      </p:cBhvr>
                                      <p:to>
                                        <p:strVal val="visible"/>
                                      </p:to>
                                    </p:set>
                                    <p:anim calcmode="lin" valueType="num">
                                      <p:cBhvr additive="base">
                                        <p:cTn id="23" dur="500" fill="hold"/>
                                        <p:tgtEl>
                                          <p:spTgt spid="369667"/>
                                        </p:tgtEl>
                                        <p:attrNameLst>
                                          <p:attrName>ppt_x</p:attrName>
                                        </p:attrNameLst>
                                      </p:cBhvr>
                                      <p:tavLst>
                                        <p:tav tm="0">
                                          <p:val>
                                            <p:strVal val="0-#ppt_w/2"/>
                                          </p:val>
                                        </p:tav>
                                        <p:tav tm="100000">
                                          <p:val>
                                            <p:strVal val="#ppt_x"/>
                                          </p:val>
                                        </p:tav>
                                      </p:tavLst>
                                    </p:anim>
                                    <p:anim calcmode="lin" valueType="num">
                                      <p:cBhvr additive="base">
                                        <p:cTn id="24" dur="500" fill="hold"/>
                                        <p:tgtEl>
                                          <p:spTgt spid="36966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369670"/>
                                        </p:tgtEl>
                                        <p:attrNameLst>
                                          <p:attrName>style.visibility</p:attrName>
                                        </p:attrNameLst>
                                      </p:cBhvr>
                                      <p:to>
                                        <p:strVal val="visible"/>
                                      </p:to>
                                    </p:set>
                                    <p:animEffect transition="in" filter="box(in)">
                                      <p:cBhvr>
                                        <p:cTn id="29" dur="500"/>
                                        <p:tgtEl>
                                          <p:spTgt spid="36967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69668"/>
                                        </p:tgtEl>
                                        <p:attrNameLst>
                                          <p:attrName>style.visibility</p:attrName>
                                        </p:attrNameLst>
                                      </p:cBhvr>
                                      <p:to>
                                        <p:strVal val="visible"/>
                                      </p:to>
                                    </p:set>
                                    <p:anim calcmode="lin" valueType="num">
                                      <p:cBhvr additive="base">
                                        <p:cTn id="34" dur="500" fill="hold"/>
                                        <p:tgtEl>
                                          <p:spTgt spid="369668"/>
                                        </p:tgtEl>
                                        <p:attrNameLst>
                                          <p:attrName>ppt_x</p:attrName>
                                        </p:attrNameLst>
                                      </p:cBhvr>
                                      <p:tavLst>
                                        <p:tav tm="0">
                                          <p:val>
                                            <p:strVal val="0-#ppt_w/2"/>
                                          </p:val>
                                        </p:tav>
                                        <p:tav tm="100000">
                                          <p:val>
                                            <p:strVal val="#ppt_x"/>
                                          </p:val>
                                        </p:tav>
                                      </p:tavLst>
                                    </p:anim>
                                    <p:anim calcmode="lin" valueType="num">
                                      <p:cBhvr additive="base">
                                        <p:cTn id="35" dur="500" fill="hold"/>
                                        <p:tgtEl>
                                          <p:spTgt spid="3696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6" grpId="0"/>
      <p:bldP spid="369667" grpId="0"/>
      <p:bldP spid="369668" grpId="0"/>
      <p:bldP spid="369669" grpId="0"/>
      <p:bldP spid="369670" grpId="0"/>
      <p:bldP spid="36967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0690" name="矩形 370689"/>
          <p:cNvSpPr/>
          <p:nvPr/>
        </p:nvSpPr>
        <p:spPr>
          <a:xfrm>
            <a:off x="1292860" y="1252220"/>
            <a:ext cx="9743440" cy="1076325"/>
          </a:xfrm>
          <a:prstGeom prst="rect">
            <a:avLst/>
          </a:prstGeom>
          <a:noFill/>
          <a:ln w="9525">
            <a:noFill/>
          </a:ln>
        </p:spPr>
        <p:txBody>
          <a:bodyPr wrap="square">
            <a:spAutoFit/>
          </a:bodyPr>
          <a:p>
            <a:r>
              <a:rPr lang="zh-CN" altLang="en-US" sz="3200" dirty="0">
                <a:solidFill>
                  <a:srgbClr val="000000"/>
                </a:solidFill>
                <a:latin typeface="楷体_GB2312" pitchFamily="49" charset="-122"/>
                <a:ea typeface="楷体_GB2312" pitchFamily="49" charset="-122"/>
              </a:rPr>
              <a:t>1</a:t>
            </a:r>
            <a:r>
              <a:rPr lang="en-US" altLang="zh-CN" sz="3200" dirty="0">
                <a:solidFill>
                  <a:srgbClr val="000000"/>
                </a:solidFill>
                <a:latin typeface="楷体_GB2312" pitchFamily="49" charset="-122"/>
                <a:ea typeface="楷体_GB2312" pitchFamily="49" charset="-122"/>
              </a:rPr>
              <a:t>3</a:t>
            </a:r>
            <a:r>
              <a:rPr lang="zh-CN" altLang="en-US" sz="3200" dirty="0">
                <a:solidFill>
                  <a:srgbClr val="000000"/>
                </a:solidFill>
                <a:latin typeface="楷体_GB2312" pitchFamily="49" charset="-122"/>
                <a:ea typeface="楷体_GB2312" pitchFamily="49" charset="-122"/>
              </a:rPr>
              <a:t>、“览物之情，得无异乎”和“古仁人之心，或异二者之为”两句中的“异”字，分别指什么？</a:t>
            </a:r>
            <a:endParaRPr lang="zh-CN" altLang="en-US" sz="3200" dirty="0">
              <a:solidFill>
                <a:srgbClr val="000000"/>
              </a:solidFill>
              <a:latin typeface="楷体_GB2312" pitchFamily="49" charset="-122"/>
              <a:ea typeface="楷体_GB2312" pitchFamily="49" charset="-122"/>
            </a:endParaRPr>
          </a:p>
        </p:txBody>
      </p:sp>
      <p:sp>
        <p:nvSpPr>
          <p:cNvPr id="370691" name="文本框 370690"/>
          <p:cNvSpPr txBox="1"/>
          <p:nvPr/>
        </p:nvSpPr>
        <p:spPr>
          <a:xfrm>
            <a:off x="2351088" y="2708275"/>
            <a:ext cx="7200900" cy="3322955"/>
          </a:xfrm>
          <a:prstGeom prst="rect">
            <a:avLst/>
          </a:prstGeom>
          <a:noFill/>
          <a:ln w="9525">
            <a:noFill/>
          </a:ln>
        </p:spPr>
        <p:txBody>
          <a:bodyPr>
            <a:spAutoFit/>
          </a:bodyPr>
          <a:p>
            <a:pPr>
              <a:spcBef>
                <a:spcPct val="50000"/>
              </a:spcBef>
            </a:pPr>
            <a:r>
              <a:rPr lang="en-US" altLang="zh-CN" sz="2800">
                <a:solidFill>
                  <a:schemeClr val="tx1"/>
                </a:solidFill>
                <a:latin typeface="Arial" panose="020B0604020202020204" pitchFamily="34" charset="0"/>
                <a:ea typeface="楷体_GB2312" pitchFamily="49" charset="-122"/>
              </a:rPr>
              <a:t>“</a:t>
            </a:r>
            <a:r>
              <a:rPr lang="zh-CN" altLang="en-US" sz="2800">
                <a:solidFill>
                  <a:srgbClr val="3A30FA"/>
                </a:solidFill>
                <a:latin typeface="Arial" panose="020B0604020202020204" pitchFamily="34" charset="0"/>
                <a:ea typeface="楷体_GB2312" pitchFamily="49" charset="-122"/>
              </a:rPr>
              <a:t>览物之情，得无异乎”中的“异”，是指不同的自然景物引发的“迁客骚人”不同的感触，即“悲”与“喜”两种不同的心境。</a:t>
            </a:r>
            <a:endParaRPr lang="zh-CN" altLang="en-US" sz="2800">
              <a:solidFill>
                <a:srgbClr val="3A30FA"/>
              </a:solidFill>
              <a:latin typeface="Arial" panose="020B0604020202020204" pitchFamily="34" charset="0"/>
              <a:ea typeface="楷体_GB2312" pitchFamily="49" charset="-122"/>
            </a:endParaRPr>
          </a:p>
          <a:p>
            <a:pPr>
              <a:spcBef>
                <a:spcPct val="50000"/>
              </a:spcBef>
            </a:pPr>
            <a:r>
              <a:rPr lang="zh-CN" altLang="en-US" sz="2800">
                <a:solidFill>
                  <a:srgbClr val="3A30FA"/>
                </a:solidFill>
                <a:latin typeface="Arial" panose="020B0604020202020204" pitchFamily="34" charset="0"/>
                <a:ea typeface="楷体_GB2312" pitchFamily="49" charset="-122"/>
              </a:rPr>
              <a:t>“古仁人之心，或异二者之为”两句中的“异”是指古代仁人不同于上述的“迁客骚人”，能不受自然风物好坏的影响，“不以物喜，不以己悲”</a:t>
            </a:r>
            <a:endParaRPr lang="zh-CN" altLang="en-US" sz="2800">
              <a:solidFill>
                <a:srgbClr val="3A30FA"/>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06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0691">
                                            <p:txEl>
                                              <p:charRg st="0" end="5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0691">
                                            <p:txEl>
                                              <p:charRg st="58" end="12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1714" name="文本框 371713"/>
          <p:cNvSpPr txBox="1"/>
          <p:nvPr/>
        </p:nvSpPr>
        <p:spPr>
          <a:xfrm>
            <a:off x="979805" y="1067435"/>
            <a:ext cx="10073005" cy="1076325"/>
          </a:xfrm>
          <a:prstGeom prst="rect">
            <a:avLst/>
          </a:prstGeom>
          <a:noFill/>
          <a:ln w="9525">
            <a:noFill/>
          </a:ln>
        </p:spPr>
        <p:txBody>
          <a:bodyPr wrap="square">
            <a:spAutoFit/>
          </a:bodyPr>
          <a:p>
            <a:pPr>
              <a:spcBef>
                <a:spcPct val="50000"/>
              </a:spcBef>
            </a:pPr>
            <a:r>
              <a:rPr lang="zh-CN" altLang="en-US" sz="3200" dirty="0">
                <a:solidFill>
                  <a:srgbClr val="F92009"/>
                </a:solidFill>
                <a:latin typeface="黑体" panose="02010609060101010101" pitchFamily="2" charset="-122"/>
                <a:ea typeface="黑体" panose="02010609060101010101" pitchFamily="2" charset="-122"/>
              </a:rPr>
              <a:t>1</a:t>
            </a:r>
            <a:r>
              <a:rPr lang="en-US" altLang="zh-CN" sz="3200" dirty="0">
                <a:solidFill>
                  <a:srgbClr val="F92009"/>
                </a:solidFill>
                <a:latin typeface="黑体" panose="02010609060101010101" pitchFamily="2" charset="-122"/>
                <a:ea typeface="黑体" panose="02010609060101010101" pitchFamily="2" charset="-122"/>
              </a:rPr>
              <a:t>4</a:t>
            </a:r>
            <a:r>
              <a:rPr lang="zh-CN" altLang="en-US" sz="3200" dirty="0">
                <a:solidFill>
                  <a:srgbClr val="F92009"/>
                </a:solidFill>
                <a:latin typeface="黑体" panose="02010609060101010101" pitchFamily="2" charset="-122"/>
                <a:ea typeface="黑体" panose="02010609060101010101" pitchFamily="2" charset="-122"/>
              </a:rPr>
              <a:t>、 “进亦忧，退亦忧。”中“进”、“退”各照应什么？“进亦忧”、“退亦忧。”各照应什么？              </a:t>
            </a:r>
            <a:endParaRPr lang="zh-CN" altLang="en-US" sz="3200" dirty="0">
              <a:solidFill>
                <a:schemeClr val="tx2"/>
              </a:solidFill>
              <a:latin typeface="黑体" panose="02010609060101010101" pitchFamily="2" charset="-122"/>
              <a:ea typeface="黑体" panose="02010609060101010101" pitchFamily="2" charset="-122"/>
            </a:endParaRPr>
          </a:p>
        </p:txBody>
      </p:sp>
      <p:sp>
        <p:nvSpPr>
          <p:cNvPr id="371715" name="文本框 371714"/>
          <p:cNvSpPr txBox="1"/>
          <p:nvPr/>
        </p:nvSpPr>
        <p:spPr>
          <a:xfrm>
            <a:off x="2270125" y="2201863"/>
            <a:ext cx="9326880" cy="1076325"/>
          </a:xfrm>
          <a:prstGeom prst="rect">
            <a:avLst/>
          </a:prstGeom>
          <a:noFill/>
          <a:ln w="9525">
            <a:noFill/>
          </a:ln>
        </p:spPr>
        <p:txBody>
          <a:bodyPr wrap="none" anchor="t">
            <a:spAutoFit/>
          </a:bodyPr>
          <a:p>
            <a:r>
              <a:rPr lang="zh-CN" altLang="en-US" sz="3200" u="sng">
                <a:solidFill>
                  <a:schemeClr val="tx2"/>
                </a:solidFill>
                <a:latin typeface="黑体" panose="02010609060101010101" pitchFamily="2" charset="-122"/>
                <a:ea typeface="黑体" panose="02010609060101010101" pitchFamily="2" charset="-122"/>
              </a:rPr>
              <a:t>居庙堂之高</a:t>
            </a:r>
            <a:r>
              <a:rPr lang="zh-CN" altLang="en-US" sz="3200">
                <a:solidFill>
                  <a:schemeClr val="tx2"/>
                </a:solidFill>
                <a:latin typeface="黑体" panose="02010609060101010101" pitchFamily="2" charset="-122"/>
                <a:ea typeface="黑体" panose="02010609060101010101" pitchFamily="2" charset="-122"/>
              </a:rPr>
              <a:t>则忧其民，                         </a:t>
            </a:r>
            <a:endParaRPr lang="zh-CN" altLang="en-US" sz="3200">
              <a:solidFill>
                <a:schemeClr val="tx2"/>
              </a:solidFill>
              <a:latin typeface="黑体" panose="02010609060101010101" pitchFamily="2" charset="-122"/>
              <a:ea typeface="黑体" panose="02010609060101010101" pitchFamily="2" charset="-122"/>
            </a:endParaRPr>
          </a:p>
          <a:p>
            <a:r>
              <a:rPr lang="zh-CN" altLang="en-US" sz="3200" u="sng">
                <a:solidFill>
                  <a:schemeClr val="tx2"/>
                </a:solidFill>
                <a:latin typeface="黑体" panose="02010609060101010101" pitchFamily="2" charset="-122"/>
                <a:ea typeface="黑体" panose="02010609060101010101" pitchFamily="2" charset="-122"/>
              </a:rPr>
              <a:t>处江湖之远</a:t>
            </a:r>
            <a:r>
              <a:rPr lang="zh-CN" altLang="en-US" sz="3200">
                <a:solidFill>
                  <a:schemeClr val="tx2"/>
                </a:solidFill>
                <a:latin typeface="黑体" panose="02010609060101010101" pitchFamily="2" charset="-122"/>
                <a:ea typeface="黑体" panose="02010609060101010101" pitchFamily="2" charset="-122"/>
              </a:rPr>
              <a:t>则忧其君。</a:t>
            </a:r>
            <a:endParaRPr lang="zh-CN" altLang="en-US" sz="3200">
              <a:solidFill>
                <a:schemeClr val="tx2"/>
              </a:solidFill>
              <a:latin typeface="黑体" panose="02010609060101010101" pitchFamily="2" charset="-122"/>
              <a:ea typeface="黑体" panose="02010609060101010101" pitchFamily="2" charset="-122"/>
            </a:endParaRPr>
          </a:p>
        </p:txBody>
      </p:sp>
      <p:sp>
        <p:nvSpPr>
          <p:cNvPr id="371716" name="文本框 371715"/>
          <p:cNvSpPr txBox="1"/>
          <p:nvPr/>
        </p:nvSpPr>
        <p:spPr>
          <a:xfrm>
            <a:off x="2279650" y="4941888"/>
            <a:ext cx="6685280" cy="583565"/>
          </a:xfrm>
          <a:prstGeom prst="rect">
            <a:avLst/>
          </a:prstGeom>
          <a:noFill/>
          <a:ln w="9525">
            <a:noFill/>
          </a:ln>
        </p:spPr>
        <p:txBody>
          <a:bodyPr wrap="none" anchor="t">
            <a:spAutoFit/>
          </a:bodyPr>
          <a:p>
            <a:r>
              <a:rPr lang="zh-CN" altLang="en-US" sz="3200">
                <a:solidFill>
                  <a:schemeClr val="tx2"/>
                </a:solidFill>
                <a:latin typeface="黑体" panose="02010609060101010101" pitchFamily="2" charset="-122"/>
                <a:ea typeface="黑体" panose="02010609060101010101" pitchFamily="2" charset="-122"/>
              </a:rPr>
              <a:t>先天下之忧而忧，后天下之乐而乐。</a:t>
            </a:r>
            <a:endParaRPr lang="zh-CN" altLang="en-US" sz="3200">
              <a:solidFill>
                <a:schemeClr val="tx2"/>
              </a:solidFill>
              <a:latin typeface="黑体" panose="02010609060101010101" pitchFamily="2" charset="-122"/>
              <a:ea typeface="黑体" panose="02010609060101010101" pitchFamily="2" charset="-122"/>
            </a:endParaRPr>
          </a:p>
        </p:txBody>
      </p:sp>
      <p:sp>
        <p:nvSpPr>
          <p:cNvPr id="371717" name="矩形 371716"/>
          <p:cNvSpPr/>
          <p:nvPr/>
        </p:nvSpPr>
        <p:spPr>
          <a:xfrm>
            <a:off x="774065" y="3631565"/>
            <a:ext cx="10644505" cy="1076325"/>
          </a:xfrm>
          <a:prstGeom prst="rect">
            <a:avLst/>
          </a:prstGeom>
          <a:noFill/>
          <a:ln w="9525">
            <a:noFill/>
          </a:ln>
        </p:spPr>
        <p:txBody>
          <a:bodyPr wrap="square">
            <a:spAutoFit/>
          </a:bodyPr>
          <a:p>
            <a:pPr>
              <a:spcBef>
                <a:spcPct val="50000"/>
              </a:spcBef>
            </a:pPr>
            <a:r>
              <a:rPr lang="zh-CN" altLang="en-US" sz="3200" dirty="0">
                <a:solidFill>
                  <a:srgbClr val="F92009"/>
                </a:solidFill>
                <a:latin typeface="黑体" panose="02010609060101010101" pitchFamily="2" charset="-122"/>
                <a:ea typeface="黑体" panose="02010609060101010101" pitchFamily="2" charset="-122"/>
              </a:rPr>
              <a:t>1</a:t>
            </a:r>
            <a:r>
              <a:rPr lang="en-US" altLang="zh-CN" sz="3200" dirty="0">
                <a:solidFill>
                  <a:srgbClr val="F92009"/>
                </a:solidFill>
                <a:latin typeface="黑体" panose="02010609060101010101" pitchFamily="2" charset="-122"/>
                <a:ea typeface="黑体" panose="02010609060101010101" pitchFamily="2" charset="-122"/>
              </a:rPr>
              <a:t>5</a:t>
            </a:r>
            <a:r>
              <a:rPr lang="zh-CN" altLang="en-US" sz="3200" dirty="0">
                <a:solidFill>
                  <a:srgbClr val="F92009"/>
                </a:solidFill>
                <a:latin typeface="黑体" panose="02010609060101010101" pitchFamily="2" charset="-122"/>
                <a:ea typeface="黑体" panose="02010609060101010101" pitchFamily="2" charset="-122"/>
              </a:rPr>
              <a:t>、 作者的阔大胸襟，政治抱负？(警句、名句、劝勉滕子京的话、主旨句、中心句、观点)</a:t>
            </a:r>
            <a:r>
              <a:rPr lang="zh-CN" altLang="en-US" sz="3200" b="0" dirty="0">
                <a:solidFill>
                  <a:schemeClr val="tx1"/>
                </a:solidFill>
                <a:latin typeface="黑体" panose="02010609060101010101" pitchFamily="2" charset="-122"/>
                <a:ea typeface="黑体" panose="02010609060101010101" pitchFamily="2" charset="-122"/>
              </a:rPr>
              <a:t>            </a:t>
            </a:r>
            <a:endParaRPr lang="zh-CN" altLang="en-US" sz="3200" b="0" dirty="0">
              <a:solidFill>
                <a:schemeClr val="tx1"/>
              </a:solidFill>
              <a:latin typeface="黑体" panose="02010609060101010101" pitchFamily="2" charset="-122"/>
              <a:ea typeface="黑体" panose="02010609060101010101" pitchFamily="2" charset="-122"/>
            </a:endParaRPr>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1714"/>
                                        </p:tgtEl>
                                        <p:attrNameLst>
                                          <p:attrName>style.visibility</p:attrName>
                                        </p:attrNameLst>
                                      </p:cBhvr>
                                      <p:to>
                                        <p:strVal val="visible"/>
                                      </p:to>
                                    </p:set>
                                    <p:anim calcmode="lin" valueType="num">
                                      <p:cBhvr additive="base">
                                        <p:cTn id="7" dur="500" fill="hold"/>
                                        <p:tgtEl>
                                          <p:spTgt spid="371714"/>
                                        </p:tgtEl>
                                        <p:attrNameLst>
                                          <p:attrName>ppt_x</p:attrName>
                                        </p:attrNameLst>
                                      </p:cBhvr>
                                      <p:tavLst>
                                        <p:tav tm="0">
                                          <p:val>
                                            <p:strVal val="0-#ppt_w/2"/>
                                          </p:val>
                                        </p:tav>
                                        <p:tav tm="100000">
                                          <p:val>
                                            <p:strVal val="#ppt_x"/>
                                          </p:val>
                                        </p:tav>
                                      </p:tavLst>
                                    </p:anim>
                                    <p:anim calcmode="lin" valueType="num">
                                      <p:cBhvr additive="base">
                                        <p:cTn id="8" dur="500" fill="hold"/>
                                        <p:tgtEl>
                                          <p:spTgt spid="3717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1715"/>
                                        </p:tgtEl>
                                        <p:attrNameLst>
                                          <p:attrName>style.visibility</p:attrName>
                                        </p:attrNameLst>
                                      </p:cBhvr>
                                      <p:to>
                                        <p:strVal val="visible"/>
                                      </p:to>
                                    </p:set>
                                    <p:anim calcmode="lin" valueType="num">
                                      <p:cBhvr additive="base">
                                        <p:cTn id="13" dur="500" fill="hold"/>
                                        <p:tgtEl>
                                          <p:spTgt spid="371715"/>
                                        </p:tgtEl>
                                        <p:attrNameLst>
                                          <p:attrName>ppt_x</p:attrName>
                                        </p:attrNameLst>
                                      </p:cBhvr>
                                      <p:tavLst>
                                        <p:tav tm="0">
                                          <p:val>
                                            <p:strVal val="0-#ppt_w/2"/>
                                          </p:val>
                                        </p:tav>
                                        <p:tav tm="100000">
                                          <p:val>
                                            <p:strVal val="#ppt_x"/>
                                          </p:val>
                                        </p:tav>
                                      </p:tavLst>
                                    </p:anim>
                                    <p:anim calcmode="lin" valueType="num">
                                      <p:cBhvr additive="base">
                                        <p:cTn id="14" dur="500" fill="hold"/>
                                        <p:tgtEl>
                                          <p:spTgt spid="3717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371717"/>
                                        </p:tgtEl>
                                        <p:attrNameLst>
                                          <p:attrName>style.visibility</p:attrName>
                                        </p:attrNameLst>
                                      </p:cBhvr>
                                      <p:to>
                                        <p:strVal val="visible"/>
                                      </p:to>
                                    </p:set>
                                    <p:animEffect transition="in" filter="diamond(in)">
                                      <p:cBhvr>
                                        <p:cTn id="19" dur="2000"/>
                                        <p:tgtEl>
                                          <p:spTgt spid="37171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71716"/>
                                        </p:tgtEl>
                                        <p:attrNameLst>
                                          <p:attrName>style.visibility</p:attrName>
                                        </p:attrNameLst>
                                      </p:cBhvr>
                                      <p:to>
                                        <p:strVal val="visible"/>
                                      </p:to>
                                    </p:set>
                                    <p:anim calcmode="lin" valueType="num">
                                      <p:cBhvr additive="base">
                                        <p:cTn id="24" dur="500" fill="hold"/>
                                        <p:tgtEl>
                                          <p:spTgt spid="371716"/>
                                        </p:tgtEl>
                                        <p:attrNameLst>
                                          <p:attrName>ppt_x</p:attrName>
                                        </p:attrNameLst>
                                      </p:cBhvr>
                                      <p:tavLst>
                                        <p:tav tm="0">
                                          <p:val>
                                            <p:strVal val="0-#ppt_w/2"/>
                                          </p:val>
                                        </p:tav>
                                        <p:tav tm="100000">
                                          <p:val>
                                            <p:strVal val="#ppt_x"/>
                                          </p:val>
                                        </p:tav>
                                      </p:tavLst>
                                    </p:anim>
                                    <p:anim calcmode="lin" valueType="num">
                                      <p:cBhvr additive="base">
                                        <p:cTn id="25" dur="500" fill="hold"/>
                                        <p:tgtEl>
                                          <p:spTgt spid="3717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4" grpId="0"/>
      <p:bldP spid="371715" grpId="0"/>
      <p:bldP spid="371716" grpId="0"/>
      <p:bldP spid="3717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2738" name="矩形 372737"/>
          <p:cNvSpPr/>
          <p:nvPr/>
        </p:nvSpPr>
        <p:spPr>
          <a:xfrm>
            <a:off x="2063750" y="765175"/>
            <a:ext cx="6840538" cy="368300"/>
          </a:xfrm>
          <a:prstGeom prst="rect">
            <a:avLst/>
          </a:prstGeom>
          <a:noFill/>
          <a:ln w="9525">
            <a:noFill/>
          </a:ln>
        </p:spPr>
        <p:txBody>
          <a:bodyPr>
            <a:spAutoFit/>
          </a:bodyPr>
          <a:p>
            <a:r>
              <a:rPr lang="en-US" altLang="zh-CN" dirty="0">
                <a:solidFill>
                  <a:srgbClr val="000000"/>
                </a:solidFill>
                <a:latin typeface="楷体_GB2312" pitchFamily="49" charset="-122"/>
                <a:ea typeface="楷体_GB2312" pitchFamily="49" charset="-122"/>
              </a:rPr>
              <a:t>16</a:t>
            </a:r>
            <a:r>
              <a:rPr lang="zh-CN" altLang="en-US" dirty="0">
                <a:solidFill>
                  <a:srgbClr val="000000"/>
                </a:solidFill>
                <a:latin typeface="楷体_GB2312" pitchFamily="49" charset="-122"/>
                <a:ea typeface="楷体_GB2312" pitchFamily="49" charset="-122"/>
              </a:rPr>
              <a:t>第五段的议论作用是什么？</a:t>
            </a:r>
            <a:endParaRPr lang="zh-CN" altLang="en-US" dirty="0">
              <a:solidFill>
                <a:srgbClr val="000000"/>
              </a:solidFill>
              <a:latin typeface="楷体_GB2312" pitchFamily="49" charset="-122"/>
              <a:ea typeface="楷体_GB2312" pitchFamily="49" charset="-122"/>
            </a:endParaRPr>
          </a:p>
        </p:txBody>
      </p:sp>
      <p:sp>
        <p:nvSpPr>
          <p:cNvPr id="372739" name="文本框 372738"/>
          <p:cNvSpPr txBox="1"/>
          <p:nvPr/>
        </p:nvSpPr>
        <p:spPr>
          <a:xfrm>
            <a:off x="2135188" y="1341438"/>
            <a:ext cx="7200900" cy="5692775"/>
          </a:xfrm>
          <a:prstGeom prst="rect">
            <a:avLst/>
          </a:prstGeom>
          <a:noFill/>
          <a:ln w="9525">
            <a:noFill/>
          </a:ln>
        </p:spPr>
        <p:txBody>
          <a:bodyPr>
            <a:spAutoFit/>
          </a:bodyPr>
          <a:p>
            <a:pPr>
              <a:spcBef>
                <a:spcPct val="50000"/>
              </a:spcBef>
            </a:pPr>
            <a:r>
              <a:rPr lang="zh-CN" altLang="en-US" sz="2800" dirty="0">
                <a:solidFill>
                  <a:srgbClr val="3A30FA"/>
                </a:solidFill>
                <a:latin typeface="Arial" panose="020B0604020202020204" pitchFamily="34" charset="0"/>
                <a:ea typeface="楷体_GB2312" pitchFamily="49" charset="-122"/>
              </a:rPr>
              <a:t>揭示了古仁人之心的内涵；抒发了作者的政治抱负；勉励友人。点明中心。</a:t>
            </a:r>
            <a:endParaRPr lang="zh-CN" altLang="en-US" sz="2800" dirty="0">
              <a:solidFill>
                <a:srgbClr val="3A30FA"/>
              </a:solidFill>
              <a:latin typeface="Arial" panose="020B0604020202020204" pitchFamily="34" charset="0"/>
              <a:ea typeface="楷体_GB2312" pitchFamily="49" charset="-122"/>
            </a:endParaRPr>
          </a:p>
          <a:p>
            <a:pPr>
              <a:spcBef>
                <a:spcPct val="50000"/>
              </a:spcBef>
            </a:pPr>
            <a:r>
              <a:rPr lang="en-US" altLang="zh-CN" sz="2800" dirty="0">
                <a:solidFill>
                  <a:srgbClr val="3A30FA"/>
                </a:solidFill>
                <a:latin typeface="Arial" panose="020B0604020202020204" pitchFamily="34" charset="0"/>
                <a:ea typeface="楷体_GB2312" pitchFamily="49" charset="-122"/>
              </a:rPr>
              <a:t>17</a:t>
            </a:r>
            <a:r>
              <a:rPr lang="zh-CN" altLang="en-US" sz="2800" dirty="0">
                <a:solidFill>
                  <a:srgbClr val="3A30FA"/>
                </a:solidFill>
                <a:latin typeface="Arial" panose="020B0604020202020204" pitchFamily="34" charset="0"/>
                <a:ea typeface="楷体_GB2312" pitchFamily="49" charset="-122"/>
              </a:rPr>
              <a:t>“微斯人，吾淮与归?”是一个反问句，他表达了作者怎样的思想感情?</a:t>
            </a:r>
            <a:endParaRPr lang="zh-CN" altLang="en-US" sz="2800" dirty="0">
              <a:solidFill>
                <a:srgbClr val="3A30FA"/>
              </a:solidFill>
              <a:latin typeface="Arial" panose="020B0604020202020204" pitchFamily="34" charset="0"/>
              <a:ea typeface="楷体_GB2312" pitchFamily="49" charset="-122"/>
            </a:endParaRPr>
          </a:p>
          <a:p>
            <a:pPr>
              <a:spcBef>
                <a:spcPct val="50000"/>
              </a:spcBef>
            </a:pPr>
            <a:r>
              <a:rPr lang="zh-CN" altLang="en-US" sz="2800" dirty="0">
                <a:solidFill>
                  <a:srgbClr val="000000"/>
                </a:solidFill>
                <a:latin typeface="Arial" panose="020B0604020202020204" pitchFamily="34" charset="0"/>
              </a:rPr>
              <a:t>表达了作者希望与古人同道的思想感情，强烈而又含蓄的表达了作者的自勉之意及对朋友的期望之情</a:t>
            </a:r>
            <a:r>
              <a:rPr lang="en-US" altLang="zh-CN" sz="2800" dirty="0">
                <a:solidFill>
                  <a:srgbClr val="000000"/>
                </a:solidFill>
                <a:latin typeface="Arial" panose="020B0604020202020204" pitchFamily="34" charset="0"/>
              </a:rPr>
              <a:t>. </a:t>
            </a:r>
            <a:endParaRPr lang="en-US" altLang="zh-CN" sz="2800" dirty="0">
              <a:solidFill>
                <a:srgbClr val="000000"/>
              </a:solidFill>
              <a:latin typeface="Arial" panose="020B0604020202020204" pitchFamily="34" charset="0"/>
            </a:endParaRPr>
          </a:p>
          <a:p>
            <a:pPr>
              <a:spcBef>
                <a:spcPct val="50000"/>
              </a:spcBef>
            </a:pPr>
            <a:r>
              <a:rPr lang="en-US" altLang="zh-CN" sz="2800" dirty="0">
                <a:solidFill>
                  <a:srgbClr val="000000"/>
                </a:solidFill>
                <a:latin typeface="Arial" panose="020B0604020202020204" pitchFamily="34" charset="0"/>
              </a:rPr>
              <a:t>18 </a:t>
            </a:r>
            <a:r>
              <a:rPr lang="zh-CN" altLang="en-US" sz="2800" dirty="0">
                <a:solidFill>
                  <a:srgbClr val="000000"/>
                </a:solidFill>
                <a:latin typeface="Arial" panose="020B0604020202020204" pitchFamily="34" charset="0"/>
              </a:rPr>
              <a:t>最后一段的时间有什么作用？</a:t>
            </a:r>
            <a:endParaRPr lang="zh-CN" altLang="en-US" sz="2800" dirty="0">
              <a:solidFill>
                <a:srgbClr val="000000"/>
              </a:solidFill>
              <a:latin typeface="Arial" panose="020B0604020202020204" pitchFamily="34" charset="0"/>
            </a:endParaRPr>
          </a:p>
          <a:p>
            <a:pPr>
              <a:spcBef>
                <a:spcPct val="50000"/>
              </a:spcBef>
            </a:pPr>
            <a:r>
              <a:rPr lang="zh-CN" altLang="en-US" sz="2800" dirty="0">
                <a:solidFill>
                  <a:srgbClr val="000000"/>
                </a:solidFill>
                <a:latin typeface="Arial" panose="020B0604020202020204" pitchFamily="34" charset="0"/>
              </a:rPr>
              <a:t>答：（1）与开头呼应。（２）提醒读者注意写作背景，这是滕子京治理岳州和作者被贬的时间。</a:t>
            </a:r>
            <a:endParaRPr lang="zh-CN" altLang="en-US" sz="2800" dirty="0">
              <a:solidFill>
                <a:srgbClr val="00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27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2739">
                                            <p:txEl>
                                              <p:charRg st="0" end="3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2739">
                                            <p:txEl>
                                              <p:charRg st="34" end="6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2739">
                                            <p:txEl>
                                              <p:charRg st="69" end="11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2739">
                                            <p:txEl>
                                              <p:charRg st="116" end="13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2739">
                                            <p:txEl>
                                              <p:charRg st="133" end="17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273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3762" name="Rectangle 1"/>
          <p:cNvSpPr/>
          <p:nvPr/>
        </p:nvSpPr>
        <p:spPr>
          <a:xfrm>
            <a:off x="2135188" y="2449195"/>
            <a:ext cx="7672387" cy="3169285"/>
          </a:xfrm>
          <a:prstGeom prst="rect">
            <a:avLst/>
          </a:prstGeom>
          <a:noFill/>
          <a:ln w="9525">
            <a:noFill/>
          </a:ln>
        </p:spPr>
        <p:txBody>
          <a:bodyPr anchor="ctr">
            <a:spAutoFit/>
          </a:bodyPr>
          <a:p>
            <a:pPr indent="266700" eaLnBrk="0" hangingPunct="0"/>
            <a:r>
              <a:rPr lang="en-US" altLang="zh-CN" sz="2800" b="0">
                <a:solidFill>
                  <a:srgbClr val="3A30FA"/>
                </a:solidFill>
                <a:latin typeface="黑体" panose="02010609060101010101" pitchFamily="2" charset="-122"/>
                <a:ea typeface="黑体" panose="02010609060101010101" pitchFamily="2" charset="-122"/>
              </a:rPr>
              <a:t>   </a:t>
            </a:r>
            <a:r>
              <a:rPr lang="zh-CN" altLang="en-US" sz="4000" b="0">
                <a:solidFill>
                  <a:srgbClr val="3A30FA"/>
                </a:solidFill>
                <a:latin typeface="黑体" panose="02010609060101010101" pitchFamily="2" charset="-122"/>
                <a:ea typeface="黑体" panose="02010609060101010101" pitchFamily="2" charset="-122"/>
              </a:rPr>
              <a:t>讨论并归纳：在“政通人和，百废具兴”的基础上“重修岳阳楼”，这说明滕子京在谪守的逆境中，也具有古仁人“不以物喜，不以已悲”的旷达胸襟。</a:t>
            </a:r>
            <a:endParaRPr lang="zh-CN" altLang="en-US" sz="4000" b="0">
              <a:solidFill>
                <a:srgbClr val="3A30FA"/>
              </a:solidFill>
              <a:latin typeface="黑体" panose="02010609060101010101" pitchFamily="2" charset="-122"/>
              <a:ea typeface="黑体" panose="02010609060101010101" pitchFamily="2" charset="-122"/>
            </a:endParaRPr>
          </a:p>
        </p:txBody>
      </p:sp>
      <p:sp>
        <p:nvSpPr>
          <p:cNvPr id="373763" name="矩形 2"/>
          <p:cNvSpPr/>
          <p:nvPr/>
        </p:nvSpPr>
        <p:spPr>
          <a:xfrm>
            <a:off x="2524125" y="857250"/>
            <a:ext cx="6357938" cy="953135"/>
          </a:xfrm>
          <a:prstGeom prst="rect">
            <a:avLst/>
          </a:prstGeom>
          <a:noFill/>
          <a:ln w="9525">
            <a:noFill/>
          </a:ln>
        </p:spPr>
        <p:txBody>
          <a:bodyPr>
            <a:spAutoFit/>
          </a:bodyPr>
          <a:p>
            <a:pPr indent="266700"/>
            <a:r>
              <a:rPr lang="en-US" altLang="zh-CN" sz="2800" b="0">
                <a:solidFill>
                  <a:srgbClr val="000000"/>
                </a:solidFill>
                <a:latin typeface="微软雅黑" panose="020B0503020204020204" charset="-122"/>
                <a:ea typeface="微软雅黑" panose="020B0503020204020204" charset="-122"/>
              </a:rPr>
              <a:t>1.</a:t>
            </a:r>
            <a:r>
              <a:rPr lang="zh-CN" altLang="en-US" sz="2800" b="0">
                <a:solidFill>
                  <a:srgbClr val="000000"/>
                </a:solidFill>
                <a:latin typeface="微软雅黑" panose="020B0503020204020204" charset="-122"/>
                <a:ea typeface="微软雅黑" panose="020B0503020204020204" charset="-122"/>
              </a:rPr>
              <a:t>第</a:t>
            </a:r>
            <a:r>
              <a:rPr lang="en-US" altLang="zh-CN" sz="2800" b="0">
                <a:solidFill>
                  <a:srgbClr val="000000"/>
                </a:solidFill>
                <a:latin typeface="微软雅黑" panose="020B0503020204020204" charset="-122"/>
                <a:ea typeface="微软雅黑" panose="020B0503020204020204" charset="-122"/>
              </a:rPr>
              <a:t>1</a:t>
            </a:r>
            <a:r>
              <a:rPr lang="zh-CN" altLang="en-US" sz="2800" b="0">
                <a:solidFill>
                  <a:srgbClr val="000000"/>
                </a:solidFill>
                <a:latin typeface="微软雅黑" panose="020B0503020204020204" charset="-122"/>
                <a:ea typeface="微软雅黑" panose="020B0503020204020204" charset="-122"/>
              </a:rPr>
              <a:t>段写重修岳阳楼的背景，这背景是什么？说明了什么？</a:t>
            </a:r>
            <a:endParaRPr lang="zh-CN" altLang="en-US" sz="2800" b="0">
              <a:solidFill>
                <a:schemeClr val="tx1"/>
              </a:solidFill>
              <a:latin typeface="微软雅黑" panose="020B0503020204020204" charset="-122"/>
              <a:ea typeface="微软雅黑" panose="020B0503020204020204" charset="-122"/>
            </a:endParaRPr>
          </a:p>
        </p:txBody>
      </p:sp>
      <p:sp>
        <p:nvSpPr>
          <p:cNvPr id="373764" name="文本框 373763"/>
          <p:cNvSpPr txBox="1"/>
          <p:nvPr/>
        </p:nvSpPr>
        <p:spPr>
          <a:xfrm>
            <a:off x="3864610" y="0"/>
            <a:ext cx="2214880" cy="706755"/>
          </a:xfrm>
          <a:prstGeom prst="rect">
            <a:avLst/>
          </a:prstGeom>
          <a:noFill/>
          <a:ln w="9525">
            <a:noFill/>
          </a:ln>
        </p:spPr>
        <p:txBody>
          <a:bodyPr wrap="none" anchor="t">
            <a:spAutoFit/>
          </a:bodyPr>
          <a:p>
            <a:pPr algn="ctr"/>
            <a:r>
              <a:rPr lang="zh-CN" altLang="en-US" sz="4000" b="0">
                <a:solidFill>
                  <a:schemeClr val="tx1"/>
                </a:solidFill>
                <a:latin typeface="Arial" panose="020B0604020202020204" pitchFamily="34" charset="0"/>
              </a:rPr>
              <a:t>合作探究</a:t>
            </a:r>
            <a:endParaRPr lang="zh-CN" altLang="en-US" sz="4000" b="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73762"/>
                                        </p:tgtEl>
                                        <p:attrNameLst>
                                          <p:attrName>style.visibility</p:attrName>
                                        </p:attrNameLst>
                                      </p:cBhvr>
                                      <p:to>
                                        <p:strVal val="visible"/>
                                      </p:to>
                                    </p:set>
                                    <p:anim calcmode="discrete" valueType="clr">
                                      <p:cBhvr override="childStyle">
                                        <p:cTn id="7" dur="500"/>
                                        <p:tgtEl>
                                          <p:spTgt spid="37376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373762"/>
                                        </p:tgtEl>
                                        <p:attrNameLst>
                                          <p:attrName>fillcolor</p:attrName>
                                        </p:attrNameLst>
                                      </p:cBhvr>
                                      <p:tavLst>
                                        <p:tav tm="0">
                                          <p:val>
                                            <p:clrVal>
                                              <a:schemeClr val="accent2"/>
                                            </p:clrVal>
                                          </p:val>
                                        </p:tav>
                                        <p:tav tm="50000">
                                          <p:val>
                                            <p:clrVal>
                                              <a:schemeClr val="hlink"/>
                                            </p:clrVal>
                                          </p:val>
                                        </p:tav>
                                      </p:tavLst>
                                    </p:anim>
                                    <p:set>
                                      <p:cBhvr>
                                        <p:cTn id="9" dur="500"/>
                                        <p:tgtEl>
                                          <p:spTgt spid="37376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4786" name="Rectangle 1"/>
          <p:cNvSpPr/>
          <p:nvPr/>
        </p:nvSpPr>
        <p:spPr>
          <a:xfrm>
            <a:off x="2135188" y="1733868"/>
            <a:ext cx="7672387" cy="4399915"/>
          </a:xfrm>
          <a:prstGeom prst="rect">
            <a:avLst/>
          </a:prstGeom>
          <a:noFill/>
          <a:ln w="9525">
            <a:noFill/>
          </a:ln>
        </p:spPr>
        <p:txBody>
          <a:bodyPr anchor="ctr">
            <a:spAutoFit/>
          </a:bodyPr>
          <a:p>
            <a:pPr indent="266700" eaLnBrk="0" hangingPunct="0"/>
            <a:r>
              <a:rPr lang="zh-CN" altLang="en-US" sz="2800" b="0" dirty="0">
                <a:solidFill>
                  <a:srgbClr val="3A30FA"/>
                </a:solidFill>
                <a:latin typeface="黑体" panose="02010609060101010101" pitchFamily="2" charset="-122"/>
                <a:ea typeface="黑体" panose="02010609060101010101" pitchFamily="2" charset="-122"/>
              </a:rPr>
              <a:t>“不以物喜，不以己悲”  评价：古代的仁人有坚定的意志，不为外界条件的变化动摇，这是做人的最高境界。在人生的路上，有宠有辱，有喜有悲，我们也应该有古仁人的心态：悲则泰然喜则淡然。</a:t>
            </a:r>
            <a:endParaRPr lang="zh-CN" altLang="en-US" sz="2800" b="0" dirty="0">
              <a:solidFill>
                <a:srgbClr val="3A30FA"/>
              </a:solidFill>
              <a:latin typeface="黑体" panose="02010609060101010101" pitchFamily="2" charset="-122"/>
              <a:ea typeface="黑体" panose="02010609060101010101" pitchFamily="2" charset="-122"/>
            </a:endParaRPr>
          </a:p>
          <a:p>
            <a:pPr indent="266700" eaLnBrk="0" hangingPunct="0"/>
            <a:r>
              <a:rPr lang="en-US" altLang="zh-CN" sz="2800" b="0" dirty="0">
                <a:solidFill>
                  <a:srgbClr val="3A30FA"/>
                </a:solidFill>
                <a:latin typeface="黑体" panose="02010609060101010101" pitchFamily="2" charset="-122"/>
                <a:ea typeface="黑体" panose="02010609060101010101" pitchFamily="2" charset="-122"/>
              </a:rPr>
              <a:t>3“</a:t>
            </a:r>
            <a:r>
              <a:rPr lang="zh-CN" altLang="en-US" sz="2800" b="0" dirty="0">
                <a:solidFill>
                  <a:srgbClr val="3A30FA"/>
                </a:solidFill>
                <a:latin typeface="黑体" panose="02010609060101010101" pitchFamily="2" charset="-122"/>
                <a:ea typeface="黑体" panose="02010609060101010101" pitchFamily="2" charset="-122"/>
              </a:rPr>
              <a:t>先天下之忧而忧，后天下之乐而乐”表现出作者怎么样的思想境界？</a:t>
            </a:r>
            <a:endParaRPr lang="zh-CN" altLang="en-US" sz="2800" b="0" dirty="0">
              <a:solidFill>
                <a:srgbClr val="3A30FA"/>
              </a:solidFill>
              <a:latin typeface="黑体" panose="02010609060101010101" pitchFamily="2" charset="-122"/>
              <a:ea typeface="黑体" panose="02010609060101010101" pitchFamily="2" charset="-122"/>
            </a:endParaRPr>
          </a:p>
          <a:p>
            <a:pPr indent="266700" eaLnBrk="0" hangingPunct="0"/>
            <a:r>
              <a:rPr lang="zh-CN" altLang="en-US" sz="2800" b="0" dirty="0">
                <a:solidFill>
                  <a:srgbClr val="3A30FA"/>
                </a:solidFill>
                <a:latin typeface="黑体" panose="02010609060101010101" pitchFamily="2" charset="-122"/>
                <a:ea typeface="黑体" panose="02010609060101010101" pitchFamily="2" charset="-122"/>
              </a:rPr>
              <a:t>　　答：忧国忧民，以天下为已任的政治抱负积极向上、奋发有为的思想，吃苦在前、享乐在后的品德。   </a:t>
            </a:r>
            <a:endParaRPr lang="zh-CN" altLang="en-US" sz="1800" b="0" dirty="0">
              <a:solidFill>
                <a:schemeClr val="tx1"/>
              </a:solidFill>
              <a:latin typeface="Arial" panose="020B0604020202020204" pitchFamily="34" charset="0"/>
            </a:endParaRPr>
          </a:p>
        </p:txBody>
      </p:sp>
      <p:sp>
        <p:nvSpPr>
          <p:cNvPr id="374787" name="矩形 2"/>
          <p:cNvSpPr/>
          <p:nvPr/>
        </p:nvSpPr>
        <p:spPr>
          <a:xfrm>
            <a:off x="1776413" y="836613"/>
            <a:ext cx="7107237" cy="1383665"/>
          </a:xfrm>
          <a:prstGeom prst="rect">
            <a:avLst/>
          </a:prstGeom>
          <a:noFill/>
          <a:ln w="9525">
            <a:noFill/>
          </a:ln>
        </p:spPr>
        <p:txBody>
          <a:bodyPr>
            <a:spAutoFit/>
          </a:bodyPr>
          <a:p>
            <a:pPr indent="266700"/>
            <a:r>
              <a:rPr lang="en-US" altLang="zh-CN" sz="2800" b="0" dirty="0">
                <a:solidFill>
                  <a:srgbClr val="000000"/>
                </a:solidFill>
                <a:latin typeface="微软雅黑" panose="020B0503020204020204" charset="-122"/>
                <a:ea typeface="微软雅黑" panose="020B0503020204020204" charset="-122"/>
              </a:rPr>
              <a:t>2</a:t>
            </a:r>
            <a:r>
              <a:rPr lang="zh-CN" altLang="en-US" sz="2800" b="0" dirty="0">
                <a:solidFill>
                  <a:srgbClr val="000000"/>
                </a:solidFill>
                <a:latin typeface="微软雅黑" panose="020B0503020204020204" charset="-122"/>
                <a:ea typeface="微软雅黑" panose="020B0503020204020204" charset="-122"/>
              </a:rPr>
              <a:t>.“古仁人之心”指的是什么？结合现实生活评价一下“古仁人之心”。</a:t>
            </a:r>
            <a:endParaRPr lang="zh-CN" altLang="en-US" sz="2800" b="0" dirty="0">
              <a:solidFill>
                <a:srgbClr val="000000"/>
              </a:solidFill>
              <a:latin typeface="微软雅黑" panose="020B0503020204020204" charset="-122"/>
              <a:ea typeface="微软雅黑" panose="020B0503020204020204" charset="-122"/>
            </a:endParaRPr>
          </a:p>
          <a:p>
            <a:pPr indent="266700"/>
            <a:endParaRPr lang="zh-CN" altLang="en-US" sz="2800" b="0" dirty="0">
              <a:solidFill>
                <a:schemeClr val="tx1"/>
              </a:solidFill>
              <a:latin typeface="微软雅黑" panose="020B0503020204020204" charset="-122"/>
              <a:ea typeface="微软雅黑" panose="020B0503020204020204" charset="-122"/>
            </a:endParaRPr>
          </a:p>
        </p:txBody>
      </p:sp>
      <p:sp>
        <p:nvSpPr>
          <p:cNvPr id="374788" name="文本框 374787"/>
          <p:cNvSpPr txBox="1"/>
          <p:nvPr/>
        </p:nvSpPr>
        <p:spPr>
          <a:xfrm>
            <a:off x="3864610" y="0"/>
            <a:ext cx="2214880" cy="706755"/>
          </a:xfrm>
          <a:prstGeom prst="rect">
            <a:avLst/>
          </a:prstGeom>
          <a:noFill/>
          <a:ln w="9525">
            <a:noFill/>
          </a:ln>
        </p:spPr>
        <p:txBody>
          <a:bodyPr wrap="none" anchor="t">
            <a:spAutoFit/>
          </a:bodyPr>
          <a:p>
            <a:pPr algn="ctr"/>
            <a:r>
              <a:rPr lang="zh-CN" altLang="en-US" sz="4000" b="0">
                <a:solidFill>
                  <a:schemeClr val="tx1"/>
                </a:solidFill>
                <a:latin typeface="Arial" panose="020B0604020202020204" pitchFamily="34" charset="0"/>
              </a:rPr>
              <a:t>合作探究</a:t>
            </a:r>
            <a:endParaRPr lang="zh-CN" altLang="en-US" sz="4000" b="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74786"/>
                                        </p:tgtEl>
                                        <p:attrNameLst>
                                          <p:attrName>style.visibility</p:attrName>
                                        </p:attrNameLst>
                                      </p:cBhvr>
                                      <p:to>
                                        <p:strVal val="visible"/>
                                      </p:to>
                                    </p:set>
                                    <p:anim calcmode="discrete" valueType="clr">
                                      <p:cBhvr override="childStyle">
                                        <p:cTn id="7" dur="500"/>
                                        <p:tgtEl>
                                          <p:spTgt spid="374786"/>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374786"/>
                                        </p:tgtEl>
                                        <p:attrNameLst>
                                          <p:attrName>fillcolor</p:attrName>
                                        </p:attrNameLst>
                                      </p:cBhvr>
                                      <p:tavLst>
                                        <p:tav tm="0">
                                          <p:val>
                                            <p:clrVal>
                                              <a:schemeClr val="accent2"/>
                                            </p:clrVal>
                                          </p:val>
                                        </p:tav>
                                        <p:tav tm="50000">
                                          <p:val>
                                            <p:clrVal>
                                              <a:schemeClr val="hlink"/>
                                            </p:clrVal>
                                          </p:val>
                                        </p:tav>
                                      </p:tavLst>
                                    </p:anim>
                                    <p:set>
                                      <p:cBhvr>
                                        <p:cTn id="9" dur="500"/>
                                        <p:tgtEl>
                                          <p:spTgt spid="37478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5811" name="TextBox 3"/>
          <p:cNvSpPr txBox="1"/>
          <p:nvPr/>
        </p:nvSpPr>
        <p:spPr>
          <a:xfrm>
            <a:off x="2952750" y="1285875"/>
            <a:ext cx="5929313" cy="1568450"/>
          </a:xfrm>
          <a:prstGeom prst="rect">
            <a:avLst/>
          </a:prstGeom>
          <a:noFill/>
          <a:ln w="9525">
            <a:noFill/>
          </a:ln>
        </p:spPr>
        <p:txBody>
          <a:bodyPr>
            <a:spAutoFit/>
          </a:bodyPr>
          <a:p>
            <a:r>
              <a:rPr lang="en-US" altLang="zh-CN" sz="3200" b="0">
                <a:solidFill>
                  <a:srgbClr val="0070C0"/>
                </a:solidFill>
                <a:latin typeface="Calibri" panose="020F0502020204030204" charset="0"/>
              </a:rPr>
              <a:t>    “</a:t>
            </a:r>
            <a:r>
              <a:rPr lang="zh-CN" altLang="en-US" sz="3200" b="0">
                <a:solidFill>
                  <a:srgbClr val="0070C0"/>
                </a:solidFill>
                <a:latin typeface="Calibri" panose="020F0502020204030204" charset="0"/>
              </a:rPr>
              <a:t>衔远山”“吞长江”这两句话中哪两个字用得好？说出好在哪里。</a:t>
            </a:r>
            <a:endParaRPr lang="zh-CN" altLang="en-US" sz="3200" b="0">
              <a:solidFill>
                <a:srgbClr val="0070C0"/>
              </a:solidFill>
              <a:latin typeface="Calibri" panose="020F0502020204030204" charset="0"/>
            </a:endParaRPr>
          </a:p>
        </p:txBody>
      </p:sp>
      <p:sp>
        <p:nvSpPr>
          <p:cNvPr id="375812" name="矩形 5"/>
          <p:cNvSpPr/>
          <p:nvPr/>
        </p:nvSpPr>
        <p:spPr>
          <a:xfrm>
            <a:off x="3095625" y="2928938"/>
            <a:ext cx="6072188" cy="3107690"/>
          </a:xfrm>
          <a:prstGeom prst="rect">
            <a:avLst/>
          </a:prstGeom>
          <a:noFill/>
          <a:ln w="9525">
            <a:noFill/>
          </a:ln>
        </p:spPr>
        <p:txBody>
          <a:bodyPr>
            <a:spAutoFit/>
          </a:bodyPr>
          <a:p>
            <a:r>
              <a:rPr lang="en-US" altLang="zh-CN" sz="2800" b="0">
                <a:solidFill>
                  <a:srgbClr val="339933"/>
                </a:solidFill>
                <a:latin typeface="Calibri" panose="020F0502020204030204" charset="0"/>
              </a:rPr>
              <a:t>“</a:t>
            </a:r>
            <a:r>
              <a:rPr lang="zh-CN" altLang="en-US" sz="2800" b="0">
                <a:solidFill>
                  <a:srgbClr val="339933"/>
                </a:solidFill>
                <a:latin typeface="Calibri" panose="020F0502020204030204" charset="0"/>
              </a:rPr>
              <a:t>衔”生动形象地写出了湖与山的关系，“吞”不仅生动形象写出了湖与江的关系，而且读来有气势磅礴之感。两个动词形象再现了洞庭湖的浩瀚气势，使静景富于动态和活力。</a:t>
            </a:r>
            <a:r>
              <a:rPr lang="en-US" altLang="zh-CN" sz="2800" b="0">
                <a:solidFill>
                  <a:srgbClr val="339933"/>
                </a:solidFill>
                <a:latin typeface="Calibri" panose="020F0502020204030204" charset="0"/>
              </a:rPr>
              <a:t>(</a:t>
            </a:r>
            <a:r>
              <a:rPr lang="zh-CN" altLang="en-US" sz="2800" b="0">
                <a:solidFill>
                  <a:srgbClr val="339933"/>
                </a:solidFill>
                <a:latin typeface="Calibri" panose="020F0502020204030204" charset="0"/>
              </a:rPr>
              <a:t>运用拟人、对偶的修辞手法，极写洞庭湖浩大的气势。</a:t>
            </a:r>
            <a:r>
              <a:rPr lang="en-US" altLang="zh-CN" sz="2800" b="0">
                <a:solidFill>
                  <a:srgbClr val="339933"/>
                </a:solidFill>
                <a:latin typeface="Calibri" panose="020F0502020204030204" charset="0"/>
              </a:rPr>
              <a:t>)         </a:t>
            </a:r>
            <a:endParaRPr lang="en-US" altLang="zh-CN" sz="2800" b="0">
              <a:solidFill>
                <a:srgbClr val="339933"/>
              </a:solidFill>
              <a:latin typeface="Calibri" panose="020F0502020204030204" charset="0"/>
            </a:endParaRPr>
          </a:p>
        </p:txBody>
      </p:sp>
      <p:sp>
        <p:nvSpPr>
          <p:cNvPr id="375813" name="矩形 375812"/>
          <p:cNvSpPr/>
          <p:nvPr/>
        </p:nvSpPr>
        <p:spPr>
          <a:xfrm>
            <a:off x="191770" y="151765"/>
            <a:ext cx="3095625" cy="768350"/>
          </a:xfrm>
          <a:prstGeom prst="rect">
            <a:avLst/>
          </a:prstGeom>
          <a:noFill/>
          <a:ln w="9525">
            <a:noFill/>
          </a:ln>
        </p:spPr>
        <p:txBody>
          <a:bodyPr>
            <a:spAutoFit/>
          </a:bodyPr>
          <a:p>
            <a:r>
              <a:rPr lang="en-US" altLang="zh-CN" sz="4400" b="0">
                <a:solidFill>
                  <a:srgbClr val="6600FF"/>
                </a:solidFill>
                <a:latin typeface="Arial" panose="020B0604020202020204" pitchFamily="34" charset="0"/>
              </a:rPr>
              <a:t>3.</a:t>
            </a:r>
            <a:r>
              <a:rPr lang="zh-CN" altLang="en-US" sz="4400" b="0">
                <a:solidFill>
                  <a:srgbClr val="6600FF"/>
                </a:solidFill>
                <a:latin typeface="Arial" panose="020B0604020202020204" pitchFamily="34" charset="0"/>
              </a:rPr>
              <a:t>第二段中</a:t>
            </a:r>
            <a:endParaRPr lang="zh-CN" altLang="en-US" sz="4400" b="0">
              <a:solidFill>
                <a:srgbClr val="6600FF"/>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75811"/>
                                        </p:tgtEl>
                                        <p:attrNameLst>
                                          <p:attrName>style.visibility</p:attrName>
                                        </p:attrNameLst>
                                      </p:cBhvr>
                                      <p:to>
                                        <p:strVal val="visible"/>
                                      </p:to>
                                    </p:set>
                                    <p:set>
                                      <p:cBhvr>
                                        <p:cTn id="7" dur="455" fill="hold">
                                          <p:stCondLst>
                                            <p:cond delay="0"/>
                                          </p:stCondLst>
                                        </p:cTn>
                                        <p:tgtEl>
                                          <p:spTgt spid="375811"/>
                                        </p:tgtEl>
                                        <p:attrNameLst>
                                          <p:attrName>style.rotation</p:attrName>
                                        </p:attrNameLst>
                                      </p:cBhvr>
                                      <p:to>
                                        <p:strVal val=""/>
                                      </p:to>
                                    </p:set>
                                    <p:anim calcmode="lin" valueType="num">
                                      <p:cBhvr>
                                        <p:cTn id="8" dur="455" fill="hold">
                                          <p:stCondLst>
                                            <p:cond delay="455"/>
                                          </p:stCondLst>
                                        </p:cTn>
                                        <p:tgtEl>
                                          <p:spTgt spid="375811"/>
                                        </p:tgtEl>
                                        <p:attrNameLst>
                                          <p:attrName>style.rotation</p:attrName>
                                        </p:attrNameLst>
                                      </p:cBhvr>
                                      <p:tavLst>
                                        <p:tav tm="0">
                                          <p:val>
                                            <p:fltVal val="-45.000000"/>
                                          </p:val>
                                        </p:tav>
                                        <p:tav tm="69900">
                                          <p:val>
                                            <p:fltVal val="45.000000"/>
                                          </p:val>
                                        </p:tav>
                                        <p:tav tm="100000">
                                          <p:val>
                                            <p:fltVal val="0.000000"/>
                                          </p:val>
                                        </p:tav>
                                      </p:tavLst>
                                    </p:anim>
                                    <p:anim calcmode="lin" valueType="num">
                                      <p:cBhvr>
                                        <p:cTn id="9" dur="455" fill="hold">
                                          <p:stCondLst>
                                            <p:cond delay="0"/>
                                          </p:stCondLst>
                                        </p:cTn>
                                        <p:tgtEl>
                                          <p:spTgt spid="375811"/>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75811"/>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75811"/>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75812"/>
                                        </p:tgtEl>
                                        <p:attrNameLst>
                                          <p:attrName>style.visibility</p:attrName>
                                        </p:attrNameLst>
                                      </p:cBhvr>
                                      <p:to>
                                        <p:strVal val="visible"/>
                                      </p:to>
                                    </p:set>
                                    <p:anim calcmode="lin" valueType="num">
                                      <p:cBhvr>
                                        <p:cTn id="16" dur="500" fill="hold"/>
                                        <p:tgtEl>
                                          <p:spTgt spid="3758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75812"/>
                                        </p:tgtEl>
                                        <p:attrNameLst>
                                          <p:attrName>ppt_y</p:attrName>
                                        </p:attrNameLst>
                                      </p:cBhvr>
                                      <p:tavLst>
                                        <p:tav tm="0">
                                          <p:val>
                                            <p:strVal val="#ppt_y"/>
                                          </p:val>
                                        </p:tav>
                                        <p:tav tm="100000">
                                          <p:val>
                                            <p:strVal val="#ppt_y"/>
                                          </p:val>
                                        </p:tav>
                                      </p:tavLst>
                                    </p:anim>
                                    <p:anim calcmode="lin" valueType="num">
                                      <p:cBhvr>
                                        <p:cTn id="18" dur="500" fill="hold"/>
                                        <p:tgtEl>
                                          <p:spTgt spid="3758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7581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758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1" grpId="0"/>
      <p:bldP spid="37581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6834" name="矩形 1"/>
          <p:cNvSpPr/>
          <p:nvPr/>
        </p:nvSpPr>
        <p:spPr>
          <a:xfrm>
            <a:off x="2452688" y="2500313"/>
            <a:ext cx="7072312" cy="1476375"/>
          </a:xfrm>
          <a:prstGeom prst="rect">
            <a:avLst/>
          </a:prstGeom>
          <a:noFill/>
          <a:ln w="9525">
            <a:noFill/>
          </a:ln>
        </p:spPr>
        <p:txBody>
          <a:bodyPr>
            <a:spAutoFit/>
          </a:bodyPr>
          <a:p>
            <a:r>
              <a:rPr lang="en-US" altLang="zh-CN">
                <a:solidFill>
                  <a:srgbClr val="C00000"/>
                </a:solidFill>
                <a:latin typeface="Adobe 楷体 Std R"/>
                <a:ea typeface="Adobe 楷体 Std R"/>
              </a:rPr>
              <a:t>    </a:t>
            </a:r>
            <a:r>
              <a:rPr lang="zh-CN" altLang="en-US">
                <a:solidFill>
                  <a:srgbClr val="C00000"/>
                </a:solidFill>
                <a:latin typeface="Adobe 楷体 Std R"/>
                <a:ea typeface="Adobe 楷体 Std R"/>
              </a:rPr>
              <a:t>运用对偶句，写出了洞庭湖独特、重要的地理位置，同时，为“迁客骚人，多会于此”张本。“通”“极”二字写出了洞庭湖博大的景观和恢弘的气势。</a:t>
            </a:r>
            <a:br>
              <a:rPr lang="zh-CN" altLang="en-US">
                <a:solidFill>
                  <a:srgbClr val="C00000"/>
                </a:solidFill>
                <a:latin typeface="Adobe 楷体 Std R"/>
                <a:ea typeface="Adobe 楷体 Std R"/>
              </a:rPr>
            </a:br>
            <a:endParaRPr lang="zh-CN" altLang="en-US">
              <a:solidFill>
                <a:srgbClr val="C00000"/>
              </a:solidFill>
              <a:latin typeface="Adobe 楷体 Std R"/>
              <a:ea typeface="Adobe 楷体 Std R"/>
            </a:endParaRPr>
          </a:p>
          <a:p>
            <a:endParaRPr lang="zh-CN" altLang="en-US">
              <a:solidFill>
                <a:srgbClr val="C00000"/>
              </a:solidFill>
              <a:latin typeface="Adobe 楷体 Std R"/>
              <a:ea typeface="Adobe 楷体 Std R"/>
            </a:endParaRPr>
          </a:p>
        </p:txBody>
      </p:sp>
      <p:sp>
        <p:nvSpPr>
          <p:cNvPr id="376835" name="矩形 3"/>
          <p:cNvSpPr/>
          <p:nvPr/>
        </p:nvSpPr>
        <p:spPr>
          <a:xfrm>
            <a:off x="1809750" y="1143000"/>
            <a:ext cx="8215313" cy="368300"/>
          </a:xfrm>
          <a:prstGeom prst="rect">
            <a:avLst/>
          </a:prstGeom>
          <a:noFill/>
          <a:ln w="9525">
            <a:noFill/>
          </a:ln>
        </p:spPr>
        <p:txBody>
          <a:bodyPr>
            <a:spAutoFit/>
          </a:bodyPr>
          <a:p>
            <a:r>
              <a:rPr lang="en-US" altLang="zh-CN" b="0">
                <a:solidFill>
                  <a:schemeClr val="tx1"/>
                </a:solidFill>
                <a:latin typeface="华文细黑"/>
                <a:ea typeface="华文细黑"/>
              </a:rPr>
              <a:t>        4.</a:t>
            </a:r>
            <a:r>
              <a:rPr lang="zh-CN" altLang="en-US" b="0">
                <a:solidFill>
                  <a:schemeClr val="tx1"/>
                </a:solidFill>
                <a:latin typeface="华文细黑"/>
                <a:ea typeface="华文细黑"/>
              </a:rPr>
              <a:t>第二段 ：如何理解“北通巫峡，南极潇湘”这句话？</a:t>
            </a:r>
            <a:endParaRPr lang="zh-CN" altLang="en-US" b="0">
              <a:solidFill>
                <a:schemeClr val="tx1"/>
              </a:solidFill>
              <a:latin typeface="华文细黑"/>
              <a:ea typeface="华文细黑"/>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76834"/>
                                        </p:tgtEl>
                                        <p:attrNameLst>
                                          <p:attrName>style.visibility</p:attrName>
                                        </p:attrNameLst>
                                      </p:cBhvr>
                                      <p:to>
                                        <p:strVal val="visible"/>
                                      </p:to>
                                    </p:set>
                                    <p:anim calcmode="discrete" valueType="clr">
                                      <p:cBhvr override="childStyle">
                                        <p:cTn id="7" dur="1000"/>
                                        <p:tgtEl>
                                          <p:spTgt spid="376834"/>
                                        </p:tgtEl>
                                        <p:attrNameLst>
                                          <p:attrName>style.color</p:attrName>
                                        </p:attrNameLst>
                                      </p:cBhvr>
                                      <p:tavLst>
                                        <p:tav tm="0">
                                          <p:val>
                                            <p:clrVal>
                                              <a:schemeClr val="accent2"/>
                                            </p:clrVal>
                                          </p:val>
                                        </p:tav>
                                        <p:tav tm="50000">
                                          <p:val>
                                            <p:clrVal>
                                              <a:schemeClr val="hlink"/>
                                            </p:clrVal>
                                          </p:val>
                                        </p:tav>
                                      </p:tavLst>
                                    </p:anim>
                                    <p:anim calcmode="discrete" valueType="clr">
                                      <p:cBhvr>
                                        <p:cTn id="8" dur="1000"/>
                                        <p:tgtEl>
                                          <p:spTgt spid="376834"/>
                                        </p:tgtEl>
                                        <p:attrNameLst>
                                          <p:attrName>fillcolor</p:attrName>
                                        </p:attrNameLst>
                                      </p:cBhvr>
                                      <p:tavLst>
                                        <p:tav tm="0">
                                          <p:val>
                                            <p:clrVal>
                                              <a:schemeClr val="accent2"/>
                                            </p:clrVal>
                                          </p:val>
                                        </p:tav>
                                        <p:tav tm="50000">
                                          <p:val>
                                            <p:clrVal>
                                              <a:schemeClr val="hlink"/>
                                            </p:clrVal>
                                          </p:val>
                                        </p:tav>
                                      </p:tavLst>
                                    </p:anim>
                                    <p:set>
                                      <p:cBhvr>
                                        <p:cTn id="9" dur="1000"/>
                                        <p:tgtEl>
                                          <p:spTgt spid="37683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46114" name="图片 346113" descr="范仲淹"/>
          <p:cNvPicPr>
            <a:picLocks noChangeAspect="1"/>
          </p:cNvPicPr>
          <p:nvPr/>
        </p:nvPicPr>
        <p:blipFill>
          <a:blip r:embed="rId1"/>
          <a:stretch>
            <a:fillRect/>
          </a:stretch>
        </p:blipFill>
        <p:spPr>
          <a:xfrm>
            <a:off x="1524000" y="0"/>
            <a:ext cx="2555875" cy="6858000"/>
          </a:xfrm>
          <a:prstGeom prst="rect">
            <a:avLst/>
          </a:prstGeom>
          <a:noFill/>
          <a:ln w="9525">
            <a:noFill/>
          </a:ln>
        </p:spPr>
      </p:pic>
      <p:sp>
        <p:nvSpPr>
          <p:cNvPr id="346115" name="矩形 346114"/>
          <p:cNvSpPr/>
          <p:nvPr/>
        </p:nvSpPr>
        <p:spPr>
          <a:xfrm>
            <a:off x="4656138" y="836613"/>
            <a:ext cx="7416800" cy="1765300"/>
          </a:xfrm>
          <a:prstGeom prst="rect">
            <a:avLst/>
          </a:prstGeom>
          <a:noFill/>
          <a:ln w="9525">
            <a:noFill/>
          </a:ln>
        </p:spPr>
        <p:txBody>
          <a:bodyPr>
            <a:spAutoFit/>
          </a:bodyPr>
          <a:p>
            <a:pPr>
              <a:buFont typeface="Arial" panose="020B0604020202020204" pitchFamily="34" charset="0"/>
              <a:buNone/>
            </a:pPr>
            <a:endParaRPr lang="zh-TW" altLang="en-US" sz="4400" b="0" dirty="0">
              <a:solidFill>
                <a:schemeClr val="tx1"/>
              </a:solidFill>
              <a:latin typeface="Arial" panose="020B0604020202020204" pitchFamily="34" charset="0"/>
              <a:ea typeface="PMingLiU" panose="02020500000000000000" pitchFamily="18" charset="-120"/>
            </a:endParaRPr>
          </a:p>
          <a:p>
            <a:pPr>
              <a:spcBef>
                <a:spcPct val="20000"/>
              </a:spcBef>
              <a:buFont typeface="Arial" panose="020B0604020202020204" pitchFamily="34" charset="0"/>
              <a:buNone/>
            </a:pPr>
            <a:endParaRPr lang="en-US" altLang="zh-CN" sz="5400" b="0" dirty="0">
              <a:solidFill>
                <a:schemeClr val="tx1"/>
              </a:solidFill>
              <a:latin typeface="Arial" panose="020B0604020202020204" pitchFamily="34" charset="0"/>
              <a:ea typeface="PMingLiU" panose="02020500000000000000" pitchFamily="18" charset="-120"/>
            </a:endParaRPr>
          </a:p>
        </p:txBody>
      </p:sp>
      <p:sp>
        <p:nvSpPr>
          <p:cNvPr id="346116" name="矩形 346115"/>
          <p:cNvSpPr/>
          <p:nvPr/>
        </p:nvSpPr>
        <p:spPr>
          <a:xfrm>
            <a:off x="4511675" y="260350"/>
            <a:ext cx="6048375" cy="5877560"/>
          </a:xfrm>
          <a:prstGeom prst="rect">
            <a:avLst/>
          </a:prstGeom>
          <a:noFill/>
          <a:ln w="9525">
            <a:noFill/>
          </a:ln>
        </p:spPr>
        <p:txBody>
          <a:bodyPr>
            <a:spAutoFit/>
          </a:bodyPr>
          <a:p>
            <a:pPr>
              <a:buFont typeface="Arial" panose="020B0604020202020204" pitchFamily="34" charset="0"/>
              <a:buNone/>
            </a:pPr>
            <a:r>
              <a:rPr lang="zh-CN" altLang="en-US" sz="3200" dirty="0">
                <a:solidFill>
                  <a:srgbClr val="C00000"/>
                </a:solidFill>
                <a:latin typeface="黑体" panose="02010609060101010101" pitchFamily="2" charset="-122"/>
                <a:ea typeface="黑体" panose="02010609060101010101" pitchFamily="2" charset="-122"/>
              </a:rPr>
              <a:t>作家简介：范仲淹</a:t>
            </a:r>
            <a:endParaRPr lang="zh-CN" altLang="en-US" sz="3200" dirty="0">
              <a:solidFill>
                <a:srgbClr val="C00000"/>
              </a:solidFill>
              <a:latin typeface="黑体" panose="02010609060101010101" pitchFamily="2" charset="-122"/>
              <a:ea typeface="黑体" panose="02010609060101010101" pitchFamily="2" charset="-122"/>
            </a:endParaRPr>
          </a:p>
          <a:p>
            <a:pPr>
              <a:buFont typeface="Arial" panose="020B0604020202020204" pitchFamily="34" charset="0"/>
              <a:buNone/>
            </a:pPr>
            <a:r>
              <a:rPr lang="zh-CN" altLang="en-US" sz="2800" dirty="0">
                <a:solidFill>
                  <a:srgbClr val="FF0000"/>
                </a:solidFill>
                <a:latin typeface="Arial" panose="020B0604020202020204" pitchFamily="34" charset="0"/>
              </a:rPr>
              <a:t>字希文</a:t>
            </a:r>
            <a:r>
              <a:rPr lang="zh-CN" altLang="en-US" sz="2800" dirty="0">
                <a:solidFill>
                  <a:schemeClr val="tx1"/>
                </a:solidFill>
                <a:latin typeface="Arial" panose="020B0604020202020204" pitchFamily="34" charset="0"/>
              </a:rPr>
              <a:t>。</a:t>
            </a:r>
            <a:r>
              <a:rPr lang="zh-CN" altLang="en-US" sz="2800" dirty="0">
                <a:solidFill>
                  <a:srgbClr val="FF0000"/>
                </a:solidFill>
                <a:latin typeface="Arial" panose="020B0604020202020204" pitchFamily="34" charset="0"/>
              </a:rPr>
              <a:t>北宋</a:t>
            </a:r>
            <a:r>
              <a:rPr lang="zh-CN" altLang="en-US" sz="2800" dirty="0">
                <a:solidFill>
                  <a:schemeClr val="tx1"/>
                </a:solidFill>
                <a:latin typeface="Arial" panose="020B0604020202020204" pitchFamily="34" charset="0"/>
              </a:rPr>
              <a:t>苏州吴县（今江苏省吴县）人。北宋初期著名的</a:t>
            </a:r>
            <a:r>
              <a:rPr lang="zh-CN" altLang="en-US" sz="2800" dirty="0">
                <a:solidFill>
                  <a:srgbClr val="FF0000"/>
                </a:solidFill>
                <a:latin typeface="Arial" panose="020B0604020202020204" pitchFamily="34" charset="0"/>
              </a:rPr>
              <a:t>政治家，军事家，文学家</a:t>
            </a:r>
            <a:r>
              <a:rPr lang="zh-CN" altLang="en-US" sz="2800" dirty="0">
                <a:solidFill>
                  <a:schemeClr val="tx1"/>
                </a:solidFill>
                <a:latin typeface="Arial" panose="020B0604020202020204" pitchFamily="34" charset="0"/>
              </a:rPr>
              <a:t>。从小勤奋好学，而且怀有远大的抱负，以天下为己任。他为人忠直，极言敢谏因常常遭贬。于宋仁宗庆历三年向宋仁宗提出改革政治的十项主张，这就是后人所称的“庆历新政”。新政遭到保守势力的联合进攻，范仲淹遭到排挤，贬官，出任邓州，杭州，青州等地，最后病死在赴颍州的途中，</a:t>
            </a:r>
            <a:r>
              <a:rPr lang="zh-CN" altLang="en-US" sz="2800" dirty="0">
                <a:solidFill>
                  <a:srgbClr val="3A30FA"/>
                </a:solidFill>
                <a:latin typeface="Arial" panose="020B0604020202020204" pitchFamily="34" charset="0"/>
              </a:rPr>
              <a:t>谥号文正</a:t>
            </a:r>
            <a:r>
              <a:rPr lang="zh-CN" altLang="en-US" sz="2800" dirty="0">
                <a:solidFill>
                  <a:schemeClr val="tx1"/>
                </a:solidFill>
                <a:latin typeface="Arial" panose="020B0604020202020204" pitchFamily="34" charset="0"/>
              </a:rPr>
              <a:t>。</a:t>
            </a:r>
            <a:r>
              <a:rPr lang="zh-CN" altLang="en-US" sz="2800" dirty="0">
                <a:solidFill>
                  <a:schemeClr val="tx2"/>
                </a:solidFill>
                <a:latin typeface="黑体" panose="02010609060101010101" pitchFamily="2" charset="-122"/>
                <a:ea typeface="黑体" panose="02010609060101010101" pitchFamily="2" charset="-122"/>
              </a:rPr>
              <a:t> </a:t>
            </a:r>
            <a:endParaRPr lang="zh-CN" altLang="en-US" sz="2800" dirty="0">
              <a:solidFill>
                <a:schemeClr val="tx2"/>
              </a:solidFill>
              <a:latin typeface="黑体" panose="02010609060101010101" pitchFamily="2" charset="-122"/>
              <a:ea typeface="黑体" panose="02010609060101010101" pitchFamily="2" charset="-122"/>
            </a:endParaRPr>
          </a:p>
          <a:p>
            <a:pPr>
              <a:buFont typeface="Arial" panose="020B0604020202020204" pitchFamily="34" charset="0"/>
              <a:buNone/>
            </a:pPr>
            <a:r>
              <a:rPr lang="zh-CN" altLang="en-US" dirty="0">
                <a:solidFill>
                  <a:schemeClr val="tx1"/>
                </a:solidFill>
                <a:latin typeface="黑体" panose="02010609060101010101" pitchFamily="2" charset="-122"/>
                <a:ea typeface="黑体" panose="02010609060101010101" pitchFamily="2" charset="-122"/>
              </a:rPr>
              <a:t>军</a:t>
            </a:r>
            <a:r>
              <a:rPr lang="zh-TW" altLang="en-US" dirty="0">
                <a:solidFill>
                  <a:schemeClr val="tx1"/>
                </a:solidFill>
                <a:latin typeface="黑体" panose="02010609060101010101" pitchFamily="2" charset="-122"/>
                <a:ea typeface="黑体" panose="02010609060101010101" pitchFamily="2" charset="-122"/>
              </a:rPr>
              <a:t>中一范  西</a:t>
            </a:r>
            <a:r>
              <a:rPr lang="zh-CN" altLang="en-US" dirty="0">
                <a:solidFill>
                  <a:schemeClr val="tx1"/>
                </a:solidFill>
                <a:latin typeface="黑体" panose="02010609060101010101" pitchFamily="2" charset="-122"/>
                <a:ea typeface="黑体" panose="02010609060101010101" pitchFamily="2" charset="-122"/>
              </a:rPr>
              <a:t>贼</a:t>
            </a:r>
            <a:r>
              <a:rPr lang="zh-TW" altLang="en-US" dirty="0">
                <a:solidFill>
                  <a:schemeClr val="tx1"/>
                </a:solidFill>
                <a:latin typeface="黑体" panose="02010609060101010101" pitchFamily="2" charset="-122"/>
                <a:ea typeface="黑体" panose="02010609060101010101" pitchFamily="2" charset="-122"/>
              </a:rPr>
              <a:t>破</a:t>
            </a:r>
            <a:r>
              <a:rPr lang="zh-CN" altLang="en-US" dirty="0">
                <a:solidFill>
                  <a:schemeClr val="tx1"/>
                </a:solidFill>
                <a:latin typeface="黑体" panose="02010609060101010101" pitchFamily="2" charset="-122"/>
                <a:ea typeface="黑体" panose="02010609060101010101" pitchFamily="2" charset="-122"/>
              </a:rPr>
              <a:t>胆</a:t>
            </a:r>
            <a:endParaRPr lang="zh-CN" altLang="en-US" dirty="0">
              <a:solidFill>
                <a:schemeClr val="tx1"/>
              </a:solidFill>
              <a:latin typeface="黑体" panose="02010609060101010101" pitchFamily="2" charset="-122"/>
              <a:ea typeface="黑体" panose="02010609060101010101" pitchFamily="2" charset="-122"/>
            </a:endParaRPr>
          </a:p>
          <a:p>
            <a:pPr>
              <a:buFont typeface="Arial" panose="020B0604020202020204" pitchFamily="34" charset="0"/>
              <a:buNone/>
            </a:pPr>
            <a:r>
              <a:rPr lang="zh-TW" altLang="en-US" dirty="0">
                <a:solidFill>
                  <a:schemeClr val="tx1"/>
                </a:solidFill>
                <a:latin typeface="黑体" panose="02010609060101010101" pitchFamily="2" charset="-122"/>
                <a:ea typeface="黑体" panose="02010609060101010101" pitchFamily="2" charset="-122"/>
              </a:rPr>
              <a:t>先</a:t>
            </a:r>
            <a:r>
              <a:rPr lang="zh-CN" altLang="en-US" dirty="0">
                <a:solidFill>
                  <a:schemeClr val="tx1"/>
                </a:solidFill>
                <a:latin typeface="黑体" panose="02010609060101010101" pitchFamily="2" charset="-122"/>
                <a:ea typeface="黑体" panose="02010609060101010101" pitchFamily="2" charset="-122"/>
              </a:rPr>
              <a:t>忧后乐  </a:t>
            </a:r>
            <a:r>
              <a:rPr lang="zh-TW" altLang="en-US" dirty="0">
                <a:solidFill>
                  <a:schemeClr val="tx1"/>
                </a:solidFill>
                <a:latin typeface="黑体" panose="02010609060101010101" pitchFamily="2" charset="-122"/>
                <a:ea typeface="黑体" panose="02010609060101010101" pitchFamily="2" charset="-122"/>
              </a:rPr>
              <a:t>心</a:t>
            </a:r>
            <a:r>
              <a:rPr lang="zh-CN" altLang="en-US" dirty="0">
                <a:solidFill>
                  <a:schemeClr val="tx1"/>
                </a:solidFill>
                <a:latin typeface="黑体" panose="02010609060101010101" pitchFamily="2" charset="-122"/>
                <a:ea typeface="黑体" panose="02010609060101010101" pitchFamily="2" charset="-122"/>
              </a:rPr>
              <a:t>系</a:t>
            </a:r>
            <a:r>
              <a:rPr lang="zh-TW" altLang="en-US" dirty="0">
                <a:solidFill>
                  <a:schemeClr val="tx1"/>
                </a:solidFill>
                <a:latin typeface="黑体" panose="02010609060101010101" pitchFamily="2" charset="-122"/>
                <a:ea typeface="黑体" panose="02010609060101010101" pitchFamily="2" charset="-122"/>
              </a:rPr>
              <a:t>天下</a:t>
            </a:r>
            <a:endParaRPr lang="zh-CN" altLang="en-US" dirty="0">
              <a:solidFill>
                <a:schemeClr val="tx1"/>
              </a:solidFill>
              <a:latin typeface="Arial" panose="020B0604020202020204" pitchFamily="34" charset="0"/>
            </a:endParaRPr>
          </a:p>
        </p:txBody>
      </p:sp>
      <p:pic>
        <p:nvPicPr>
          <p:cNvPr id="346117" name="Picture 3"/>
          <p:cNvPicPr>
            <a:picLocks noChangeAspect="1"/>
          </p:cNvPicPr>
          <p:nvPr>
            <p:ph idx="1"/>
          </p:nvPr>
        </p:nvPicPr>
        <p:blipFill>
          <a:blip r:embed="rId2"/>
          <a:stretch>
            <a:fillRect/>
          </a:stretch>
        </p:blipFill>
        <p:spPr>
          <a:xfrm>
            <a:off x="1524000" y="-19050"/>
            <a:ext cx="2916238" cy="6880225"/>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46116"/>
                                        </p:tgtEl>
                                        <p:attrNameLst>
                                          <p:attrName>style.visibility</p:attrName>
                                        </p:attrNameLst>
                                      </p:cBhvr>
                                      <p:to>
                                        <p:strVal val="visible"/>
                                      </p:to>
                                    </p:set>
                                    <p:anim calcmode="lin" valueType="num">
                                      <p:cBhvr additive="base">
                                        <p:cTn id="7" dur="5000" fill="hold"/>
                                        <p:tgtEl>
                                          <p:spTgt spid="346116"/>
                                        </p:tgtEl>
                                        <p:attrNameLst>
                                          <p:attrName>ppt_x</p:attrName>
                                        </p:attrNameLst>
                                      </p:cBhvr>
                                      <p:tavLst>
                                        <p:tav tm="0">
                                          <p:val>
                                            <p:strVal val="#ppt_x"/>
                                          </p:val>
                                        </p:tav>
                                        <p:tav tm="100000">
                                          <p:val>
                                            <p:strVal val="#ppt_x"/>
                                          </p:val>
                                        </p:tav>
                                      </p:tavLst>
                                    </p:anim>
                                    <p:anim calcmode="lin" valueType="num">
                                      <p:cBhvr additive="base">
                                        <p:cTn id="8" dur="5000" fill="hold"/>
                                        <p:tgtEl>
                                          <p:spTgt spid="3461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6" grpId="0" bldLvl="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77858" name="矩形 1"/>
          <p:cNvPicPr/>
          <p:nvPr/>
        </p:nvPicPr>
        <p:blipFill>
          <a:blip r:embed="rId1"/>
          <a:stretch>
            <a:fillRect/>
          </a:stretch>
        </p:blipFill>
        <p:spPr>
          <a:xfrm>
            <a:off x="5089525" y="950913"/>
            <a:ext cx="5578475" cy="2725737"/>
          </a:xfrm>
          <a:prstGeom prst="rect">
            <a:avLst/>
          </a:prstGeom>
          <a:noFill/>
          <a:ln w="9525">
            <a:noFill/>
          </a:ln>
        </p:spPr>
      </p:pic>
      <p:sp>
        <p:nvSpPr>
          <p:cNvPr id="377859" name="矩形 2"/>
          <p:cNvSpPr/>
          <p:nvPr/>
        </p:nvSpPr>
        <p:spPr>
          <a:xfrm>
            <a:off x="1992313" y="188913"/>
            <a:ext cx="8286750" cy="1076325"/>
          </a:xfrm>
          <a:prstGeom prst="rect">
            <a:avLst/>
          </a:prstGeom>
          <a:noFill/>
          <a:ln w="9525">
            <a:noFill/>
          </a:ln>
        </p:spPr>
        <p:txBody>
          <a:bodyPr>
            <a:spAutoFit/>
          </a:bodyPr>
          <a:p>
            <a:r>
              <a:rPr lang="en-US" altLang="zh-CN" sz="3200" b="0">
                <a:solidFill>
                  <a:srgbClr val="FF00FF"/>
                </a:solidFill>
                <a:latin typeface="微软雅黑" panose="020B0503020204020204" charset="-122"/>
                <a:ea typeface="微软雅黑" panose="020B0503020204020204" charset="-122"/>
              </a:rPr>
              <a:t>6.</a:t>
            </a:r>
            <a:r>
              <a:rPr lang="zh-CN" altLang="en-US" sz="3200" b="0">
                <a:solidFill>
                  <a:srgbClr val="FF00FF"/>
                </a:solidFill>
                <a:latin typeface="微软雅黑" panose="020B0503020204020204" charset="-122"/>
                <a:ea typeface="微软雅黑" panose="020B0503020204020204" charset="-122"/>
              </a:rPr>
              <a:t>找出第四段对偶最工整的两句，并品味其妙处</a:t>
            </a:r>
            <a:endParaRPr lang="zh-CN" altLang="en-US" sz="3200" b="0">
              <a:solidFill>
                <a:srgbClr val="FF00FF"/>
              </a:solidFill>
              <a:latin typeface="微软雅黑" panose="020B0503020204020204" charset="-122"/>
              <a:ea typeface="微软雅黑" panose="020B0503020204020204" charset="-122"/>
            </a:endParaRPr>
          </a:p>
        </p:txBody>
      </p:sp>
      <p:sp>
        <p:nvSpPr>
          <p:cNvPr id="377860" name="矩形 3"/>
          <p:cNvSpPr/>
          <p:nvPr/>
        </p:nvSpPr>
        <p:spPr>
          <a:xfrm>
            <a:off x="2309813" y="1785938"/>
            <a:ext cx="2786062" cy="1076325"/>
          </a:xfrm>
          <a:prstGeom prst="rect">
            <a:avLst/>
          </a:prstGeom>
          <a:noFill/>
          <a:ln w="9525">
            <a:noFill/>
          </a:ln>
        </p:spPr>
        <p:txBody>
          <a:bodyPr>
            <a:spAutoFit/>
          </a:bodyPr>
          <a:p>
            <a:r>
              <a:rPr lang="en-US" altLang="zh-CN" sz="3200" b="0">
                <a:solidFill>
                  <a:srgbClr val="3A30FA"/>
                </a:solidFill>
                <a:latin typeface="Calibri" panose="020F0502020204030204" charset="0"/>
              </a:rPr>
              <a:t>“</a:t>
            </a:r>
            <a:r>
              <a:rPr lang="zh-CN" altLang="en-US" sz="3200" b="0">
                <a:solidFill>
                  <a:srgbClr val="3A30FA"/>
                </a:solidFill>
                <a:latin typeface="Calibri" panose="020F0502020204030204" charset="0"/>
              </a:rPr>
              <a:t>沙鸥翔集，锦鳞游泳”</a:t>
            </a:r>
            <a:endParaRPr lang="zh-CN" altLang="en-US" sz="3200" b="0">
              <a:solidFill>
                <a:srgbClr val="3A30FA"/>
              </a:solidFill>
              <a:latin typeface="Calibri" panose="020F0502020204030204" charset="0"/>
            </a:endParaRPr>
          </a:p>
        </p:txBody>
      </p:sp>
      <p:sp>
        <p:nvSpPr>
          <p:cNvPr id="377861" name="矩形 4"/>
          <p:cNvSpPr/>
          <p:nvPr/>
        </p:nvSpPr>
        <p:spPr>
          <a:xfrm>
            <a:off x="2212975" y="4279900"/>
            <a:ext cx="2454275" cy="1076325"/>
          </a:xfrm>
          <a:prstGeom prst="rect">
            <a:avLst/>
          </a:prstGeom>
          <a:noFill/>
          <a:ln w="9525">
            <a:noFill/>
          </a:ln>
        </p:spPr>
        <p:txBody>
          <a:bodyPr>
            <a:spAutoFit/>
          </a:bodyPr>
          <a:p>
            <a:r>
              <a:rPr lang="en-US" altLang="zh-CN" sz="3200" b="0">
                <a:solidFill>
                  <a:srgbClr val="3A30FA"/>
                </a:solidFill>
                <a:latin typeface="Calibri" panose="020F0502020204030204" charset="0"/>
              </a:rPr>
              <a:t>“</a:t>
            </a:r>
            <a:r>
              <a:rPr lang="zh-CN" altLang="en-US" sz="3200" b="0">
                <a:solidFill>
                  <a:srgbClr val="3A30FA"/>
                </a:solidFill>
                <a:latin typeface="Calibri" panose="020F0502020204030204" charset="0"/>
              </a:rPr>
              <a:t>浮光跃金，静影沉璧”</a:t>
            </a:r>
            <a:endParaRPr lang="zh-CN" altLang="en-US" sz="3200" b="0">
              <a:solidFill>
                <a:srgbClr val="3A30FA"/>
              </a:solidFill>
              <a:latin typeface="Calibri" panose="020F0502020204030204" charset="0"/>
            </a:endParaRPr>
          </a:p>
        </p:txBody>
      </p:sp>
      <p:sp>
        <p:nvSpPr>
          <p:cNvPr id="377862" name="矩形 5"/>
          <p:cNvSpPr/>
          <p:nvPr/>
        </p:nvSpPr>
        <p:spPr>
          <a:xfrm>
            <a:off x="5310188" y="3822700"/>
            <a:ext cx="5357812" cy="2676525"/>
          </a:xfrm>
          <a:prstGeom prst="rect">
            <a:avLst/>
          </a:prstGeom>
          <a:noFill/>
          <a:ln w="9525">
            <a:noFill/>
          </a:ln>
        </p:spPr>
        <p:txBody>
          <a:bodyPr>
            <a:spAutoFit/>
          </a:bodyPr>
          <a:p>
            <a:r>
              <a:rPr lang="en-US" altLang="zh-CN" sz="2400" b="0">
                <a:solidFill>
                  <a:schemeClr val="tx1"/>
                </a:solidFill>
                <a:latin typeface="Calibri" panose="020F0502020204030204" charset="0"/>
              </a:rPr>
              <a:t>         “</a:t>
            </a:r>
            <a:r>
              <a:rPr lang="zh-CN" altLang="en-US" sz="2400" b="0">
                <a:solidFill>
                  <a:schemeClr val="tx1"/>
                </a:solidFill>
                <a:latin typeface="Calibri" panose="020F0502020204030204" charset="0"/>
              </a:rPr>
              <a:t>浮光跃金”把湖面上“浮动的月光”</a:t>
            </a:r>
            <a:r>
              <a:rPr lang="zh-CN" altLang="en-US" sz="2400">
                <a:solidFill>
                  <a:srgbClr val="FF0000"/>
                </a:solidFill>
                <a:latin typeface="Calibri" panose="020F0502020204030204" charset="0"/>
              </a:rPr>
              <a:t>比喻</a:t>
            </a:r>
            <a:r>
              <a:rPr lang="zh-CN" altLang="en-US" sz="2400" b="0">
                <a:solidFill>
                  <a:schemeClr val="tx1"/>
                </a:solidFill>
                <a:latin typeface="Calibri" panose="020F0502020204030204" charset="0"/>
              </a:rPr>
              <a:t>成“跃动着的碎金”，展现了景物的</a:t>
            </a:r>
            <a:r>
              <a:rPr lang="zh-CN" altLang="en-US" sz="2400">
                <a:solidFill>
                  <a:srgbClr val="FF0000"/>
                </a:solidFill>
                <a:latin typeface="Calibri" panose="020F0502020204030204" charset="0"/>
              </a:rPr>
              <a:t>动态美</a:t>
            </a:r>
            <a:r>
              <a:rPr lang="zh-CN" altLang="en-US" sz="2400" b="0">
                <a:solidFill>
                  <a:schemeClr val="tx1"/>
                </a:solidFill>
                <a:latin typeface="Calibri" panose="020F0502020204030204" charset="0"/>
              </a:rPr>
              <a:t>。</a:t>
            </a:r>
            <a:endParaRPr lang="zh-CN" altLang="en-US" sz="2400" b="0">
              <a:solidFill>
                <a:schemeClr val="tx1"/>
              </a:solidFill>
              <a:latin typeface="Calibri" panose="020F0502020204030204" charset="0"/>
            </a:endParaRPr>
          </a:p>
          <a:p>
            <a:r>
              <a:rPr lang="zh-CN" altLang="en-US" sz="2400" b="0">
                <a:solidFill>
                  <a:schemeClr val="tx1"/>
                </a:solidFill>
                <a:latin typeface="Calibri" panose="020F0502020204030204" charset="0"/>
              </a:rPr>
              <a:t>         “静影沉璧”的语法结构、修辞方法跟上句相同，写的是景物的</a:t>
            </a:r>
            <a:r>
              <a:rPr lang="zh-CN" altLang="en-US" sz="2400">
                <a:solidFill>
                  <a:srgbClr val="FF0000"/>
                </a:solidFill>
                <a:latin typeface="Calibri" panose="020F0502020204030204" charset="0"/>
              </a:rPr>
              <a:t>静态美</a:t>
            </a:r>
            <a:r>
              <a:rPr lang="zh-CN" altLang="en-US" sz="2400" b="0">
                <a:solidFill>
                  <a:schemeClr val="tx1"/>
                </a:solidFill>
                <a:latin typeface="Calibri" panose="020F0502020204030204" charset="0"/>
              </a:rPr>
              <a:t>：静静的月影宛如沉在水底的白璧。</a:t>
            </a:r>
            <a:r>
              <a:rPr lang="zh-CN" altLang="en-US" sz="2400">
                <a:solidFill>
                  <a:srgbClr val="FF0000"/>
                </a:solidFill>
                <a:latin typeface="Calibri" panose="020F0502020204030204" charset="0"/>
              </a:rPr>
              <a:t>两句一动一静，相映成趣</a:t>
            </a:r>
            <a:endParaRPr lang="zh-CN" altLang="en-US" sz="2400">
              <a:solidFill>
                <a:srgbClr val="FF0000"/>
              </a:solidFill>
              <a:latin typeface="Calibri" panose="020F0502020204030204" charset="0"/>
            </a:endParaRPr>
          </a:p>
        </p:txBody>
      </p:sp>
      <p:sp>
        <p:nvSpPr>
          <p:cNvPr id="377863" name="TextBox 6"/>
          <p:cNvSpPr txBox="1"/>
          <p:nvPr/>
        </p:nvSpPr>
        <p:spPr>
          <a:xfrm>
            <a:off x="1524000" y="1196975"/>
            <a:ext cx="3571875" cy="583565"/>
          </a:xfrm>
          <a:prstGeom prst="rect">
            <a:avLst/>
          </a:prstGeom>
          <a:noFill/>
          <a:ln w="9525">
            <a:noFill/>
          </a:ln>
        </p:spPr>
        <p:txBody>
          <a:bodyPr>
            <a:spAutoFit/>
          </a:bodyPr>
          <a:p>
            <a:r>
              <a:rPr lang="zh-CN" altLang="en-US" sz="3200" b="0">
                <a:solidFill>
                  <a:schemeClr val="tx1"/>
                </a:solidFill>
                <a:latin typeface="Calibri" panose="020F0502020204030204" charset="0"/>
              </a:rPr>
              <a:t>明确：</a:t>
            </a:r>
            <a:endParaRPr lang="zh-CN" altLang="en-US" sz="3200" b="0">
              <a:solidFill>
                <a:schemeClr val="tx1"/>
              </a:solidFill>
              <a:latin typeface="Calibri" panose="020F050202020403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77860"/>
                                        </p:tgtEl>
                                        <p:attrNameLst>
                                          <p:attrName>style.visibility</p:attrName>
                                        </p:attrNameLst>
                                      </p:cBhvr>
                                      <p:to>
                                        <p:strVal val="visible"/>
                                      </p:to>
                                    </p:set>
                                    <p:anim calcmode="discrete" valueType="clr">
                                      <p:cBhvr override="childStyle">
                                        <p:cTn id="7" dur="80"/>
                                        <p:tgtEl>
                                          <p:spTgt spid="37786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77860"/>
                                        </p:tgtEl>
                                        <p:attrNameLst>
                                          <p:attrName>fillcolor</p:attrName>
                                        </p:attrNameLst>
                                      </p:cBhvr>
                                      <p:tavLst>
                                        <p:tav tm="0">
                                          <p:val>
                                            <p:clrVal>
                                              <a:schemeClr val="accent2"/>
                                            </p:clrVal>
                                          </p:val>
                                        </p:tav>
                                        <p:tav tm="50000">
                                          <p:val>
                                            <p:clrVal>
                                              <a:schemeClr val="hlink"/>
                                            </p:clrVal>
                                          </p:val>
                                        </p:tav>
                                      </p:tavLst>
                                    </p:anim>
                                    <p:set>
                                      <p:cBhvr>
                                        <p:cTn id="9" dur="80"/>
                                        <p:tgtEl>
                                          <p:spTgt spid="377860"/>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77861"/>
                                        </p:tgtEl>
                                        <p:attrNameLst>
                                          <p:attrName>style.visibility</p:attrName>
                                        </p:attrNameLst>
                                      </p:cBhvr>
                                      <p:to>
                                        <p:strVal val="visible"/>
                                      </p:to>
                                    </p:set>
                                    <p:anim calcmode="lin" valueType="num">
                                      <p:cBhvr additive="base">
                                        <p:cTn id="14" dur="500" fill="hold"/>
                                        <p:tgtEl>
                                          <p:spTgt spid="377861"/>
                                        </p:tgtEl>
                                        <p:attrNameLst>
                                          <p:attrName>ppt_x</p:attrName>
                                        </p:attrNameLst>
                                      </p:cBhvr>
                                      <p:tavLst>
                                        <p:tav tm="0">
                                          <p:val>
                                            <p:strVal val="#ppt_x"/>
                                          </p:val>
                                        </p:tav>
                                        <p:tav tm="100000">
                                          <p:val>
                                            <p:strVal val="#ppt_x"/>
                                          </p:val>
                                        </p:tav>
                                      </p:tavLst>
                                    </p:anim>
                                    <p:anim calcmode="lin" valueType="num">
                                      <p:cBhvr additive="base">
                                        <p:cTn id="15" dur="500" fill="hold"/>
                                        <p:tgtEl>
                                          <p:spTgt spid="37786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0" presetClass="emph" presetSubtype="0" fill="hold" grpId="0" nodeType="clickEffect">
                                  <p:stCondLst>
                                    <p:cond delay="0"/>
                                  </p:stCondLst>
                                  <p:iterate type="lt">
                                    <p:tmPct val="10000"/>
                                  </p:iterate>
                                  <p:childTnLst>
                                    <p:set>
                                      <p:cBhvr override="childStyle">
                                        <p:cTn id="19" dur="500" autoRev="1" fill="hold"/>
                                        <p:tgtEl>
                                          <p:spTgt spid="377863"/>
                                        </p:tgtEl>
                                        <p:attrNameLst>
                                          <p:attrName>style.color</p:attrName>
                                        </p:attrNameLst>
                                      </p:cBhvr>
                                      <p:to>
                                        <p:clrVal>
                                          <a:schemeClr val="accent2"/>
                                        </p:clrVal>
                                      </p:to>
                                    </p:set>
                                    <p:set>
                                      <p:cBhvr>
                                        <p:cTn id="20" dur="500" autoRev="1" fill="hold"/>
                                        <p:tgtEl>
                                          <p:spTgt spid="377863"/>
                                        </p:tgtEl>
                                        <p:attrNameLst>
                                          <p:attrName>fillcolor</p:attrName>
                                        </p:attrNameLst>
                                      </p:cBhvr>
                                      <p:to>
                                        <p:clrVal>
                                          <a:schemeClr val="accent2"/>
                                        </p:clrVal>
                                      </p:to>
                                    </p:set>
                                    <p:set>
                                      <p:cBhvr>
                                        <p:cTn id="21" dur="500" autoRev="1" fill="hold"/>
                                        <p:tgtEl>
                                          <p:spTgt spid="377863"/>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nodeType="clickEffect">
                                  <p:stCondLst>
                                    <p:cond delay="0"/>
                                  </p:stCondLst>
                                  <p:iterate type="lt">
                                    <p:tmPct val="50000"/>
                                  </p:iterate>
                                  <p:childTnLst>
                                    <p:set>
                                      <p:cBhvr>
                                        <p:cTn id="25" dur="1" fill="hold">
                                          <p:stCondLst>
                                            <p:cond delay="0"/>
                                          </p:stCondLst>
                                        </p:cTn>
                                        <p:tgtEl>
                                          <p:spTgt spid="377858"/>
                                        </p:tgtEl>
                                        <p:attrNameLst>
                                          <p:attrName>style.visibility</p:attrName>
                                        </p:attrNameLst>
                                      </p:cBhvr>
                                      <p:to>
                                        <p:strVal val="visible"/>
                                      </p:to>
                                    </p:set>
                                    <p:anim calcmode="discrete" valueType="clr">
                                      <p:cBhvr override="childStyle">
                                        <p:cTn id="26" dur="80"/>
                                        <p:tgtEl>
                                          <p:spTgt spid="377858"/>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377858"/>
                                        </p:tgtEl>
                                        <p:attrNameLst>
                                          <p:attrName>fillcolor</p:attrName>
                                        </p:attrNameLst>
                                      </p:cBhvr>
                                      <p:tavLst>
                                        <p:tav tm="0">
                                          <p:val>
                                            <p:clrVal>
                                              <a:schemeClr val="accent2"/>
                                            </p:clrVal>
                                          </p:val>
                                        </p:tav>
                                        <p:tav tm="50000">
                                          <p:val>
                                            <p:clrVal>
                                              <a:schemeClr val="hlink"/>
                                            </p:clrVal>
                                          </p:val>
                                        </p:tav>
                                      </p:tavLst>
                                    </p:anim>
                                    <p:set>
                                      <p:cBhvr>
                                        <p:cTn id="28" dur="80"/>
                                        <p:tgtEl>
                                          <p:spTgt spid="377858"/>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27" presetClass="entr" presetSubtype="0" fill="hold" grpId="0" nodeType="clickEffect">
                                  <p:stCondLst>
                                    <p:cond delay="0"/>
                                  </p:stCondLst>
                                  <p:iterate type="lt">
                                    <p:tmPct val="50000"/>
                                  </p:iterate>
                                  <p:childTnLst>
                                    <p:set>
                                      <p:cBhvr>
                                        <p:cTn id="32" dur="1" fill="hold">
                                          <p:stCondLst>
                                            <p:cond delay="0"/>
                                          </p:stCondLst>
                                        </p:cTn>
                                        <p:tgtEl>
                                          <p:spTgt spid="377862"/>
                                        </p:tgtEl>
                                        <p:attrNameLst>
                                          <p:attrName>style.visibility</p:attrName>
                                        </p:attrNameLst>
                                      </p:cBhvr>
                                      <p:to>
                                        <p:strVal val="visible"/>
                                      </p:to>
                                    </p:set>
                                    <p:anim calcmode="discrete" valueType="clr">
                                      <p:cBhvr override="childStyle">
                                        <p:cTn id="33" dur="80"/>
                                        <p:tgtEl>
                                          <p:spTgt spid="377862"/>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377862"/>
                                        </p:tgtEl>
                                        <p:attrNameLst>
                                          <p:attrName>fillcolor</p:attrName>
                                        </p:attrNameLst>
                                      </p:cBhvr>
                                      <p:tavLst>
                                        <p:tav tm="0">
                                          <p:val>
                                            <p:clrVal>
                                              <a:schemeClr val="accent2"/>
                                            </p:clrVal>
                                          </p:val>
                                        </p:tav>
                                        <p:tav tm="50000">
                                          <p:val>
                                            <p:clrVal>
                                              <a:schemeClr val="hlink"/>
                                            </p:clrVal>
                                          </p:val>
                                        </p:tav>
                                      </p:tavLst>
                                    </p:anim>
                                    <p:set>
                                      <p:cBhvr>
                                        <p:cTn id="35" dur="80"/>
                                        <p:tgtEl>
                                          <p:spTgt spid="37786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60" grpId="0"/>
      <p:bldP spid="377861" grpId="0"/>
      <p:bldP spid="377862" grpId="0"/>
      <p:bldP spid="37786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83" name="Text Box 2"/>
          <p:cNvSpPr txBox="1"/>
          <p:nvPr/>
        </p:nvSpPr>
        <p:spPr>
          <a:xfrm>
            <a:off x="270510" y="1386205"/>
            <a:ext cx="10930255" cy="368300"/>
          </a:xfrm>
          <a:prstGeom prst="rect">
            <a:avLst/>
          </a:prstGeom>
          <a:noFill/>
          <a:ln w="9525">
            <a:noFill/>
          </a:ln>
        </p:spPr>
        <p:txBody>
          <a:bodyPr wrap="square">
            <a:spAutoFit/>
          </a:bodyPr>
          <a:p>
            <a:r>
              <a:rPr lang="en-US" altLang="zh-CN">
                <a:solidFill>
                  <a:srgbClr val="0070C0"/>
                </a:solidFill>
                <a:effectLst>
                  <a:outerShdw blurRad="38100" dist="38100" dir="2700000">
                    <a:srgbClr val="000000"/>
                  </a:outerShdw>
                </a:effectLst>
                <a:latin typeface="宋体" panose="02010600030101010101" pitchFamily="2" charset="-122"/>
              </a:rPr>
              <a:t>       7.</a:t>
            </a:r>
            <a:r>
              <a:rPr lang="zh-CN" altLang="en-US">
                <a:solidFill>
                  <a:srgbClr val="0070C0"/>
                </a:solidFill>
                <a:effectLst>
                  <a:outerShdw blurRad="38100" dist="38100" dir="2700000">
                    <a:srgbClr val="000000"/>
                  </a:outerShdw>
                </a:effectLst>
                <a:latin typeface="宋体" panose="02010600030101010101" pitchFamily="2" charset="-122"/>
              </a:rPr>
              <a:t>第四段作者用哪些话概括说明了“迁客骚人”的“悲”和“喜”？ </a:t>
            </a:r>
            <a:endParaRPr lang="zh-CN" altLang="en-US">
              <a:solidFill>
                <a:srgbClr val="0070C0"/>
              </a:solidFill>
              <a:effectLst>
                <a:outerShdw blurRad="38100" dist="38100" dir="2700000">
                  <a:srgbClr val="000000"/>
                </a:outerShdw>
              </a:effectLst>
              <a:latin typeface="宋体" panose="02010600030101010101" pitchFamily="2" charset="-122"/>
            </a:endParaRPr>
          </a:p>
        </p:txBody>
      </p:sp>
      <p:sp>
        <p:nvSpPr>
          <p:cNvPr id="378884" name="Text Box 3"/>
          <p:cNvSpPr txBox="1"/>
          <p:nvPr/>
        </p:nvSpPr>
        <p:spPr>
          <a:xfrm>
            <a:off x="2667000" y="2500313"/>
            <a:ext cx="7000875" cy="2984500"/>
          </a:xfrm>
          <a:prstGeom prst="rect">
            <a:avLst/>
          </a:prstGeom>
          <a:noFill/>
          <a:ln w="9525">
            <a:noFill/>
          </a:ln>
        </p:spPr>
        <p:txBody>
          <a:bodyPr>
            <a:spAutoFit/>
          </a:bodyPr>
          <a:p>
            <a:r>
              <a:rPr lang="zh-CN" altLang="en-US" sz="5400">
                <a:solidFill>
                  <a:schemeClr val="tx1"/>
                </a:solidFill>
                <a:latin typeface="隶书"/>
                <a:ea typeface="隶书"/>
              </a:rPr>
              <a:t>悲：</a:t>
            </a:r>
            <a:r>
              <a:rPr lang="zh-CN" altLang="en-US" sz="4000">
                <a:solidFill>
                  <a:srgbClr val="CC0099"/>
                </a:solidFill>
                <a:latin typeface="隶书"/>
                <a:ea typeface="隶书"/>
              </a:rPr>
              <a:t>忧谗畏讥，满目萧然，</a:t>
            </a:r>
            <a:endParaRPr lang="zh-CN" altLang="en-US" sz="4000">
              <a:solidFill>
                <a:srgbClr val="CC0099"/>
              </a:solidFill>
              <a:latin typeface="隶书"/>
              <a:ea typeface="隶书"/>
            </a:endParaRPr>
          </a:p>
          <a:p>
            <a:r>
              <a:rPr lang="zh-CN" altLang="en-US" sz="4000">
                <a:solidFill>
                  <a:srgbClr val="CC0099"/>
                </a:solidFill>
                <a:latin typeface="隶书"/>
                <a:ea typeface="隶书"/>
              </a:rPr>
              <a:t>感极而悲；</a:t>
            </a:r>
            <a:endParaRPr lang="zh-CN" altLang="en-US" sz="4000">
              <a:solidFill>
                <a:srgbClr val="CC0099"/>
              </a:solidFill>
              <a:latin typeface="隶书"/>
              <a:ea typeface="隶书"/>
            </a:endParaRPr>
          </a:p>
          <a:p>
            <a:r>
              <a:rPr lang="zh-CN" altLang="en-US" sz="5400">
                <a:solidFill>
                  <a:schemeClr val="tx1"/>
                </a:solidFill>
                <a:latin typeface="隶书"/>
                <a:ea typeface="隶书"/>
              </a:rPr>
              <a:t>喜：</a:t>
            </a:r>
            <a:r>
              <a:rPr lang="zh-CN" altLang="en-US" sz="4000">
                <a:solidFill>
                  <a:srgbClr val="CC0099"/>
                </a:solidFill>
                <a:latin typeface="隶书"/>
                <a:ea typeface="隶书"/>
              </a:rPr>
              <a:t>心旷神怡，宠辱偕忘，把酒临风，其喜洋洋者矣。</a:t>
            </a:r>
            <a:endParaRPr lang="zh-CN" altLang="en-US" sz="4000">
              <a:solidFill>
                <a:srgbClr val="CC0099"/>
              </a:solidFill>
              <a:latin typeface="隶书"/>
              <a:ea typeface="隶书"/>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8883"/>
                                        </p:tgtEl>
                                        <p:attrNameLst>
                                          <p:attrName>style.visibility</p:attrName>
                                        </p:attrNameLst>
                                      </p:cBhvr>
                                      <p:to>
                                        <p:strVal val="visible"/>
                                      </p:to>
                                    </p:set>
                                    <p:anim calcmode="lin" valueType="num">
                                      <p:cBhvr additive="base">
                                        <p:cTn id="7" dur="500" fill="hold"/>
                                        <p:tgtEl>
                                          <p:spTgt spid="378883"/>
                                        </p:tgtEl>
                                        <p:attrNameLst>
                                          <p:attrName>ppt_x</p:attrName>
                                        </p:attrNameLst>
                                      </p:cBhvr>
                                      <p:tavLst>
                                        <p:tav tm="0">
                                          <p:val>
                                            <p:strVal val="#ppt_x"/>
                                          </p:val>
                                        </p:tav>
                                        <p:tav tm="100000">
                                          <p:val>
                                            <p:strVal val="#ppt_x"/>
                                          </p:val>
                                        </p:tav>
                                      </p:tavLst>
                                    </p:anim>
                                    <p:anim calcmode="lin" valueType="num">
                                      <p:cBhvr additive="base">
                                        <p:cTn id="8" dur="500" fill="hold"/>
                                        <p:tgtEl>
                                          <p:spTgt spid="37888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788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83" grpId="0"/>
      <p:bldP spid="37888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9906" name="Rectangle 1"/>
          <p:cNvSpPr/>
          <p:nvPr/>
        </p:nvSpPr>
        <p:spPr>
          <a:xfrm>
            <a:off x="2024063" y="856933"/>
            <a:ext cx="8215312" cy="1445260"/>
          </a:xfrm>
          <a:prstGeom prst="rect">
            <a:avLst/>
          </a:prstGeom>
          <a:noFill/>
          <a:ln w="9525">
            <a:noFill/>
          </a:ln>
        </p:spPr>
        <p:txBody>
          <a:bodyPr anchor="ctr">
            <a:spAutoFit/>
          </a:bodyPr>
          <a:p>
            <a:pPr indent="266700"/>
            <a:r>
              <a:rPr lang="en-US" altLang="zh-CN" sz="4400">
                <a:solidFill>
                  <a:srgbClr val="6600FF"/>
                </a:solidFill>
                <a:latin typeface="Times New Roman" panose="02020603050405020304" pitchFamily="18" charset="0"/>
              </a:rPr>
              <a:t>    8. </a:t>
            </a:r>
            <a:r>
              <a:rPr lang="zh-CN" altLang="en-US" sz="4400">
                <a:solidFill>
                  <a:srgbClr val="6600FF"/>
                </a:solidFill>
                <a:latin typeface="Times New Roman" panose="02020603050405020304" pitchFamily="18" charset="0"/>
              </a:rPr>
              <a:t>提问：</a:t>
            </a:r>
            <a:r>
              <a:rPr lang="zh-CN" altLang="en-US" sz="4400">
                <a:solidFill>
                  <a:srgbClr val="6600FF"/>
                </a:solidFill>
                <a:latin typeface="Arial" panose="020B0604020202020204" pitchFamily="34" charset="0"/>
              </a:rPr>
              <a:t>“</a:t>
            </a:r>
            <a:r>
              <a:rPr lang="zh-CN" altLang="en-US" sz="4400">
                <a:solidFill>
                  <a:srgbClr val="6600FF"/>
                </a:solidFill>
                <a:latin typeface="Times New Roman" panose="02020603050405020304" pitchFamily="18" charset="0"/>
              </a:rPr>
              <a:t>微斯人</a:t>
            </a:r>
            <a:r>
              <a:rPr lang="zh-CN" altLang="en-US" sz="4400">
                <a:solidFill>
                  <a:srgbClr val="6600FF"/>
                </a:solidFill>
                <a:latin typeface="Arial" panose="020B0604020202020204" pitchFamily="34" charset="0"/>
              </a:rPr>
              <a:t>”</a:t>
            </a:r>
            <a:r>
              <a:rPr lang="zh-CN" altLang="en-US" sz="4400">
                <a:solidFill>
                  <a:srgbClr val="6600FF"/>
                </a:solidFill>
                <a:latin typeface="Times New Roman" panose="02020603050405020304" pitchFamily="18" charset="0"/>
              </a:rPr>
              <a:t>的</a:t>
            </a:r>
            <a:r>
              <a:rPr lang="zh-CN" altLang="en-US" sz="4400">
                <a:solidFill>
                  <a:srgbClr val="6600FF"/>
                </a:solidFill>
                <a:latin typeface="Arial" panose="020B0604020202020204" pitchFamily="34" charset="0"/>
              </a:rPr>
              <a:t>“</a:t>
            </a:r>
            <a:r>
              <a:rPr lang="zh-CN" altLang="en-US" sz="4400">
                <a:solidFill>
                  <a:srgbClr val="6600FF"/>
                </a:solidFill>
                <a:latin typeface="Times New Roman" panose="02020603050405020304" pitchFamily="18" charset="0"/>
              </a:rPr>
              <a:t>斯人</a:t>
            </a:r>
            <a:r>
              <a:rPr lang="zh-CN" altLang="en-US" sz="4400">
                <a:solidFill>
                  <a:srgbClr val="6600FF"/>
                </a:solidFill>
                <a:latin typeface="Arial" panose="020B0604020202020204" pitchFamily="34" charset="0"/>
              </a:rPr>
              <a:t>”</a:t>
            </a:r>
            <a:r>
              <a:rPr lang="zh-CN" altLang="en-US" sz="4400">
                <a:solidFill>
                  <a:srgbClr val="6600FF"/>
                </a:solidFill>
                <a:latin typeface="Times New Roman" panose="02020603050405020304" pitchFamily="18" charset="0"/>
              </a:rPr>
              <a:t>指什么人</a:t>
            </a:r>
            <a:r>
              <a:rPr lang="en-US" altLang="zh-CN" sz="4400">
                <a:solidFill>
                  <a:srgbClr val="6600FF"/>
                </a:solidFill>
                <a:latin typeface="Times New Roman" panose="02020603050405020304" pitchFamily="18" charset="0"/>
              </a:rPr>
              <a:t>?</a:t>
            </a:r>
            <a:endParaRPr lang="en-US" altLang="zh-CN" sz="4400">
              <a:solidFill>
                <a:srgbClr val="6600FF"/>
              </a:solidFill>
              <a:latin typeface="Arial" panose="020B0604020202020204" pitchFamily="34" charset="0"/>
            </a:endParaRPr>
          </a:p>
        </p:txBody>
      </p:sp>
      <p:sp>
        <p:nvSpPr>
          <p:cNvPr id="379907" name="矩形 2"/>
          <p:cNvSpPr/>
          <p:nvPr/>
        </p:nvSpPr>
        <p:spPr>
          <a:xfrm>
            <a:off x="2208213" y="2205038"/>
            <a:ext cx="7572375" cy="1938020"/>
          </a:xfrm>
          <a:prstGeom prst="rect">
            <a:avLst/>
          </a:prstGeom>
          <a:noFill/>
          <a:ln w="9525">
            <a:noFill/>
          </a:ln>
        </p:spPr>
        <p:txBody>
          <a:bodyPr>
            <a:spAutoFit/>
          </a:bodyPr>
          <a:p>
            <a:pPr indent="266700" eaLnBrk="0" hangingPunct="0"/>
            <a:r>
              <a:rPr lang="en-US" altLang="zh-CN" sz="4000">
                <a:solidFill>
                  <a:srgbClr val="FF0000"/>
                </a:solidFill>
                <a:latin typeface="Arial" panose="020B0604020202020204" pitchFamily="34" charset="0"/>
              </a:rPr>
              <a:t>     </a:t>
            </a:r>
            <a:r>
              <a:rPr lang="zh-CN" altLang="en-US" sz="4000">
                <a:solidFill>
                  <a:srgbClr val="FF0000"/>
                </a:solidFill>
                <a:latin typeface="Times New Roman" panose="02020603050405020304" pitchFamily="18" charset="0"/>
              </a:rPr>
              <a:t>归纳：指古仁人，也暗指滕子京，表示对滕子京的慰勉和规箴之意。</a:t>
            </a:r>
            <a:endParaRPr lang="zh-CN" altLang="en-US" sz="400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79907"/>
                                        </p:tgtEl>
                                        <p:attrNameLst>
                                          <p:attrName>style.visibility</p:attrName>
                                        </p:attrNameLst>
                                      </p:cBhvr>
                                      <p:to>
                                        <p:strVal val="visible"/>
                                      </p:to>
                                    </p:set>
                                    <p:animScale>
                                      <p:cBhvr>
                                        <p:cTn id="7" dur="1000" decel="50000" fill="hold">
                                          <p:stCondLst>
                                            <p:cond delay="0"/>
                                          </p:stCondLst>
                                        </p:cTn>
                                        <p:tgtEl>
                                          <p:spTgt spid="3799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cBhvr>
                                        <p:cTn id="8" dur="1000" decel="50000" fill="hold">
                                          <p:stCondLst>
                                            <p:cond delay="0"/>
                                          </p:stCondLst>
                                        </p:cTn>
                                        <p:tgtEl>
                                          <p:spTgt spid="379907"/>
                                        </p:tgtEl>
                                        <p:attrNameLst>
                                          <p:attrName>ppt_x</p:attrName>
                                          <p:attrName>ppt_y</p:attrName>
                                        </p:attrNameLst>
                                      </p:cBhvr>
                                    </p:animMotion>
                                    <p:animEffect transition="in" filter="fade">
                                      <p:cBhvr>
                                        <p:cTn id="9" dur="1000"/>
                                        <p:tgtEl>
                                          <p:spTgt spid="3799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0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0930" name="矩形 1"/>
          <p:cNvSpPr/>
          <p:nvPr/>
        </p:nvSpPr>
        <p:spPr>
          <a:xfrm>
            <a:off x="5738813" y="2930525"/>
            <a:ext cx="4714875" cy="1568450"/>
          </a:xfrm>
          <a:prstGeom prst="rect">
            <a:avLst/>
          </a:prstGeom>
          <a:noFill/>
          <a:ln w="9525">
            <a:noFill/>
          </a:ln>
        </p:spPr>
        <p:txBody>
          <a:bodyPr>
            <a:spAutoFit/>
          </a:bodyPr>
          <a:p>
            <a:r>
              <a:rPr lang="zh-CN" altLang="en-US" sz="2400">
                <a:solidFill>
                  <a:srgbClr val="3520D0"/>
                </a:solidFill>
                <a:latin typeface="宋体" panose="02010600030101010101" pitchFamily="2" charset="-122"/>
              </a:rPr>
              <a:t>这两组</a:t>
            </a:r>
            <a:r>
              <a:rPr lang="zh-CN" altLang="en-US" sz="2400">
                <a:solidFill>
                  <a:srgbClr val="FF0000"/>
                </a:solidFill>
                <a:latin typeface="宋体" panose="02010600030101010101" pitchFamily="2" charset="-122"/>
              </a:rPr>
              <a:t>对偶句</a:t>
            </a:r>
            <a:r>
              <a:rPr lang="zh-CN" altLang="en-US" sz="2400">
                <a:solidFill>
                  <a:srgbClr val="3520D0"/>
                </a:solidFill>
                <a:latin typeface="宋体" panose="02010600030101010101" pitchFamily="2" charset="-122"/>
              </a:rPr>
              <a:t>具体表现了</a:t>
            </a:r>
            <a:r>
              <a:rPr lang="zh-CN" altLang="en-US" sz="2400">
                <a:solidFill>
                  <a:srgbClr val="FF0000"/>
                </a:solidFill>
                <a:latin typeface="宋体" panose="02010600030101010101" pitchFamily="2" charset="-122"/>
              </a:rPr>
              <a:t>古仁人</a:t>
            </a:r>
            <a:r>
              <a:rPr lang="zh-CN" altLang="en-US" sz="2400">
                <a:solidFill>
                  <a:srgbClr val="3520D0"/>
                </a:solidFill>
                <a:latin typeface="Calibri" panose="020F0502020204030204" charset="0"/>
              </a:rPr>
              <a:t>“</a:t>
            </a:r>
            <a:r>
              <a:rPr lang="zh-CN" altLang="en-US" sz="2400">
                <a:solidFill>
                  <a:srgbClr val="3520D0"/>
                </a:solidFill>
                <a:latin typeface="宋体" panose="02010600030101010101" pitchFamily="2" charset="-122"/>
              </a:rPr>
              <a:t>不以物喜，不以己悲</a:t>
            </a:r>
            <a:r>
              <a:rPr lang="zh-CN" altLang="en-US" sz="2400">
                <a:solidFill>
                  <a:srgbClr val="3520D0"/>
                </a:solidFill>
                <a:latin typeface="Calibri" panose="020F0502020204030204" charset="0"/>
              </a:rPr>
              <a:t>”</a:t>
            </a:r>
            <a:r>
              <a:rPr lang="zh-CN" altLang="en-US" sz="2400">
                <a:solidFill>
                  <a:srgbClr val="3520D0"/>
                </a:solidFill>
                <a:latin typeface="宋体" panose="02010600030101010101" pitchFamily="2" charset="-122"/>
              </a:rPr>
              <a:t>的</a:t>
            </a:r>
            <a:r>
              <a:rPr lang="zh-CN" altLang="en-US" sz="2400">
                <a:solidFill>
                  <a:srgbClr val="FF0000"/>
                </a:solidFill>
                <a:latin typeface="宋体" panose="02010600030101010101" pitchFamily="2" charset="-122"/>
              </a:rPr>
              <a:t>胸襟</a:t>
            </a:r>
            <a:r>
              <a:rPr lang="zh-CN" altLang="en-US" sz="2400">
                <a:solidFill>
                  <a:srgbClr val="3520D0"/>
                </a:solidFill>
                <a:latin typeface="宋体" panose="02010600030101010101" pitchFamily="2" charset="-122"/>
              </a:rPr>
              <a:t>，也蕴涵着作者</a:t>
            </a:r>
            <a:r>
              <a:rPr lang="zh-CN" altLang="en-US" sz="2400">
                <a:solidFill>
                  <a:srgbClr val="FF0000"/>
                </a:solidFill>
                <a:latin typeface="宋体" panose="02010600030101010101" pitchFamily="2" charset="-122"/>
              </a:rPr>
              <a:t>对古仁人的钦敬和向往之情</a:t>
            </a:r>
            <a:endParaRPr lang="zh-CN" altLang="en-US" sz="2400">
              <a:solidFill>
                <a:srgbClr val="FF0000"/>
              </a:solidFill>
              <a:latin typeface="宋体" panose="02010600030101010101" pitchFamily="2" charset="-122"/>
            </a:endParaRPr>
          </a:p>
        </p:txBody>
      </p:sp>
      <p:sp>
        <p:nvSpPr>
          <p:cNvPr id="380931" name="矩形 2"/>
          <p:cNvSpPr/>
          <p:nvPr/>
        </p:nvSpPr>
        <p:spPr>
          <a:xfrm>
            <a:off x="1738313" y="430213"/>
            <a:ext cx="4013835" cy="368300"/>
          </a:xfrm>
          <a:prstGeom prst="rect">
            <a:avLst/>
          </a:prstGeom>
          <a:noFill/>
          <a:ln w="9525">
            <a:noFill/>
          </a:ln>
        </p:spPr>
        <p:txBody>
          <a:bodyPr wrap="none">
            <a:spAutoFit/>
          </a:bodyPr>
          <a:p>
            <a:r>
              <a:rPr lang="en-US" altLang="zh-CN">
                <a:solidFill>
                  <a:srgbClr val="953735"/>
                </a:solidFill>
                <a:latin typeface="Calibri" panose="020F0502020204030204" charset="0"/>
              </a:rPr>
              <a:t>9.</a:t>
            </a:r>
            <a:r>
              <a:rPr lang="zh-CN" altLang="en-US">
                <a:solidFill>
                  <a:srgbClr val="953735"/>
                </a:solidFill>
                <a:latin typeface="Calibri" panose="020F0502020204030204" charset="0"/>
              </a:rPr>
              <a:t>找出第五段的对偶句，分析其含义。</a:t>
            </a:r>
            <a:endParaRPr lang="zh-CN" altLang="en-US">
              <a:solidFill>
                <a:srgbClr val="953735"/>
              </a:solidFill>
              <a:latin typeface="Calibri" panose="020F0502020204030204" charset="0"/>
            </a:endParaRPr>
          </a:p>
        </p:txBody>
      </p:sp>
      <p:sp>
        <p:nvSpPr>
          <p:cNvPr id="380932" name="矩形 3"/>
          <p:cNvSpPr/>
          <p:nvPr/>
        </p:nvSpPr>
        <p:spPr>
          <a:xfrm>
            <a:off x="5738813" y="1144588"/>
            <a:ext cx="4929187" cy="1568450"/>
          </a:xfrm>
          <a:prstGeom prst="rect">
            <a:avLst/>
          </a:prstGeom>
          <a:noFill/>
          <a:ln w="9525">
            <a:noFill/>
          </a:ln>
        </p:spPr>
        <p:txBody>
          <a:bodyPr>
            <a:spAutoFit/>
          </a:bodyPr>
          <a:p>
            <a:r>
              <a:rPr lang="en-US" altLang="zh-CN" sz="2400">
                <a:solidFill>
                  <a:srgbClr val="FF0000"/>
                </a:solidFill>
                <a:latin typeface="Calibri" panose="020F0502020204030204" charset="0"/>
              </a:rPr>
              <a:t>    </a:t>
            </a:r>
            <a:r>
              <a:rPr lang="zh-CN" altLang="en-US" sz="2400">
                <a:solidFill>
                  <a:srgbClr val="FF0000"/>
                </a:solidFill>
                <a:latin typeface="Calibri" panose="020F0502020204030204" charset="0"/>
              </a:rPr>
              <a:t>此句运用了</a:t>
            </a:r>
            <a:r>
              <a:rPr lang="zh-CN" altLang="en-US" sz="2400" u="sng">
                <a:solidFill>
                  <a:srgbClr val="3A30FA"/>
                </a:solidFill>
                <a:latin typeface="Calibri" panose="020F0502020204030204" charset="0"/>
              </a:rPr>
              <a:t>互文</a:t>
            </a:r>
            <a:r>
              <a:rPr lang="zh-CN" altLang="en-US" sz="2400">
                <a:solidFill>
                  <a:srgbClr val="FF0000"/>
                </a:solidFill>
                <a:latin typeface="Calibri" panose="020F0502020204030204" charset="0"/>
              </a:rPr>
              <a:t>的手法，借</a:t>
            </a:r>
            <a:r>
              <a:rPr lang="zh-CN" altLang="en-US" sz="2400" u="sng">
                <a:solidFill>
                  <a:srgbClr val="3A30FA"/>
                </a:solidFill>
                <a:latin typeface="Calibri" panose="020F0502020204030204" charset="0"/>
              </a:rPr>
              <a:t>古仁人</a:t>
            </a:r>
            <a:r>
              <a:rPr lang="zh-CN" altLang="en-US" sz="2400">
                <a:solidFill>
                  <a:srgbClr val="FF0000"/>
                </a:solidFill>
                <a:latin typeface="Calibri" panose="020F0502020204030204" charset="0"/>
              </a:rPr>
              <a:t>表明了自己的</a:t>
            </a:r>
            <a:r>
              <a:rPr lang="zh-CN" altLang="en-US" sz="2400" u="sng">
                <a:solidFill>
                  <a:srgbClr val="3A30FA"/>
                </a:solidFill>
                <a:latin typeface="Calibri" panose="020F0502020204030204" charset="0"/>
              </a:rPr>
              <a:t>博大胸襟</a:t>
            </a:r>
            <a:r>
              <a:rPr lang="zh-CN" altLang="en-US" sz="2400">
                <a:solidFill>
                  <a:srgbClr val="FF0000"/>
                </a:solidFill>
                <a:latin typeface="Calibri" panose="020F0502020204030204" charset="0"/>
              </a:rPr>
              <a:t>：不因外物的好坏和自己的得失而或喜或悲。这同时</a:t>
            </a:r>
            <a:r>
              <a:rPr lang="zh-CN" altLang="en-US" sz="2400" u="sng">
                <a:solidFill>
                  <a:srgbClr val="3A30FA"/>
                </a:solidFill>
                <a:latin typeface="Calibri" panose="020F0502020204030204" charset="0"/>
              </a:rPr>
              <a:t>也是对朋友滕子京的慰勉</a:t>
            </a:r>
            <a:endParaRPr lang="zh-CN" altLang="en-US" sz="2400" u="sng">
              <a:solidFill>
                <a:srgbClr val="3A30FA"/>
              </a:solidFill>
              <a:latin typeface="Calibri" panose="020F0502020204030204" charset="0"/>
            </a:endParaRPr>
          </a:p>
        </p:txBody>
      </p:sp>
      <p:sp>
        <p:nvSpPr>
          <p:cNvPr id="380933" name="矩形 4"/>
          <p:cNvSpPr/>
          <p:nvPr/>
        </p:nvSpPr>
        <p:spPr>
          <a:xfrm>
            <a:off x="1809750" y="3001963"/>
            <a:ext cx="3786188" cy="1198880"/>
          </a:xfrm>
          <a:prstGeom prst="rect">
            <a:avLst/>
          </a:prstGeom>
          <a:noFill/>
          <a:ln w="9525">
            <a:noFill/>
          </a:ln>
        </p:spPr>
        <p:txBody>
          <a:bodyPr>
            <a:spAutoFit/>
          </a:bodyPr>
          <a:p>
            <a:r>
              <a:rPr lang="en-US" altLang="zh-CN" sz="2400">
                <a:solidFill>
                  <a:srgbClr val="3520D0"/>
                </a:solidFill>
                <a:latin typeface="Calibri" panose="020F0502020204030204" charset="0"/>
              </a:rPr>
              <a:t>“</a:t>
            </a:r>
            <a:r>
              <a:rPr lang="zh-CN" altLang="en-US" sz="2400">
                <a:solidFill>
                  <a:srgbClr val="3520D0"/>
                </a:solidFill>
                <a:latin typeface="宋体" panose="02010600030101010101" pitchFamily="2" charset="-122"/>
              </a:rPr>
              <a:t>居庙堂之高，则忧其民；处江湖之远，则忧其君</a:t>
            </a:r>
            <a:r>
              <a:rPr lang="zh-CN" altLang="en-US" sz="2400">
                <a:solidFill>
                  <a:srgbClr val="3520D0"/>
                </a:solidFill>
                <a:latin typeface="Calibri" panose="020F0502020204030204" charset="0"/>
              </a:rPr>
              <a:t>”</a:t>
            </a:r>
            <a:r>
              <a:rPr lang="zh-CN" altLang="en-US" sz="2400">
                <a:solidFill>
                  <a:srgbClr val="3520D0"/>
                </a:solidFill>
                <a:latin typeface="宋体" panose="02010600030101010101" pitchFamily="2" charset="-122"/>
              </a:rPr>
              <a:t> </a:t>
            </a:r>
            <a:r>
              <a:rPr lang="zh-CN" altLang="en-US" sz="2400">
                <a:solidFill>
                  <a:srgbClr val="3520D0"/>
                </a:solidFill>
                <a:latin typeface="Calibri" panose="020F0502020204030204" charset="0"/>
              </a:rPr>
              <a:t>“</a:t>
            </a:r>
            <a:r>
              <a:rPr lang="zh-CN" altLang="en-US" sz="2400">
                <a:solidFill>
                  <a:srgbClr val="3520D0"/>
                </a:solidFill>
                <a:latin typeface="宋体" panose="02010600030101010101" pitchFamily="2" charset="-122"/>
              </a:rPr>
              <a:t>进亦忧，退亦忧</a:t>
            </a:r>
            <a:r>
              <a:rPr lang="zh-CN" altLang="en-US" sz="2400">
                <a:solidFill>
                  <a:srgbClr val="3520D0"/>
                </a:solidFill>
                <a:latin typeface="Calibri" panose="020F0502020204030204" charset="0"/>
              </a:rPr>
              <a:t>”</a:t>
            </a:r>
            <a:endParaRPr lang="zh-CN" altLang="en-US" sz="2400">
              <a:solidFill>
                <a:srgbClr val="3520D0"/>
              </a:solidFill>
              <a:latin typeface="宋体" panose="02010600030101010101" pitchFamily="2" charset="-122"/>
            </a:endParaRPr>
          </a:p>
        </p:txBody>
      </p:sp>
      <p:sp>
        <p:nvSpPr>
          <p:cNvPr id="380934" name="矩形 5"/>
          <p:cNvSpPr/>
          <p:nvPr/>
        </p:nvSpPr>
        <p:spPr>
          <a:xfrm>
            <a:off x="2166938" y="5072063"/>
            <a:ext cx="2786062" cy="829945"/>
          </a:xfrm>
          <a:prstGeom prst="rect">
            <a:avLst/>
          </a:prstGeom>
          <a:noFill/>
          <a:ln w="9525">
            <a:noFill/>
          </a:ln>
        </p:spPr>
        <p:txBody>
          <a:bodyPr>
            <a:spAutoFit/>
          </a:bodyPr>
          <a:p>
            <a:r>
              <a:rPr lang="en-US" altLang="zh-CN" sz="2400">
                <a:solidFill>
                  <a:srgbClr val="006600"/>
                </a:solidFill>
                <a:latin typeface="Calibri" panose="020F0502020204030204" charset="0"/>
              </a:rPr>
              <a:t>“</a:t>
            </a:r>
            <a:r>
              <a:rPr lang="zh-CN" altLang="en-US" sz="2400">
                <a:solidFill>
                  <a:srgbClr val="006600"/>
                </a:solidFill>
                <a:latin typeface="Calibri" panose="020F0502020204030204" charset="0"/>
              </a:rPr>
              <a:t>先天下之忧而忧，后天下之乐而乐”</a:t>
            </a:r>
            <a:endParaRPr lang="zh-CN" altLang="en-US" sz="2400">
              <a:solidFill>
                <a:srgbClr val="006600"/>
              </a:solidFill>
              <a:latin typeface="Calibri" panose="020F0502020204030204" charset="0"/>
            </a:endParaRPr>
          </a:p>
        </p:txBody>
      </p:sp>
      <p:sp>
        <p:nvSpPr>
          <p:cNvPr id="380935" name="矩形 6"/>
          <p:cNvSpPr/>
          <p:nvPr/>
        </p:nvSpPr>
        <p:spPr>
          <a:xfrm>
            <a:off x="5881688" y="4705350"/>
            <a:ext cx="4572000" cy="1938020"/>
          </a:xfrm>
          <a:prstGeom prst="rect">
            <a:avLst/>
          </a:prstGeom>
          <a:noFill/>
          <a:ln w="9525">
            <a:noFill/>
          </a:ln>
        </p:spPr>
        <p:txBody>
          <a:bodyPr>
            <a:spAutoFit/>
          </a:bodyPr>
          <a:p>
            <a:r>
              <a:rPr lang="zh-CN" altLang="en-US" sz="2400">
                <a:solidFill>
                  <a:srgbClr val="006600"/>
                </a:solidFill>
                <a:latin typeface="Calibri" panose="020F0502020204030204" charset="0"/>
              </a:rPr>
              <a:t>这两句话是全文的</a:t>
            </a:r>
            <a:r>
              <a:rPr lang="zh-CN" altLang="en-US" sz="2400" u="sng">
                <a:solidFill>
                  <a:srgbClr val="FF0000"/>
                </a:solidFill>
                <a:latin typeface="Calibri" panose="020F0502020204030204" charset="0"/>
              </a:rPr>
              <a:t>画龙点睛之笔</a:t>
            </a:r>
            <a:r>
              <a:rPr lang="zh-CN" altLang="en-US" sz="2400">
                <a:solidFill>
                  <a:srgbClr val="006600"/>
                </a:solidFill>
                <a:latin typeface="Calibri" panose="020F0502020204030204" charset="0"/>
              </a:rPr>
              <a:t>，概括了范仲淹一生所追求的</a:t>
            </a:r>
            <a:r>
              <a:rPr lang="zh-CN" altLang="en-US" sz="2400" u="sng">
                <a:solidFill>
                  <a:srgbClr val="FF0000"/>
                </a:solidFill>
                <a:latin typeface="Calibri" panose="020F0502020204030204" charset="0"/>
              </a:rPr>
              <a:t>为人准则</a:t>
            </a:r>
            <a:r>
              <a:rPr lang="zh-CN" altLang="en-US" sz="2400">
                <a:solidFill>
                  <a:srgbClr val="006600"/>
                </a:solidFill>
                <a:latin typeface="Calibri" panose="020F0502020204030204" charset="0"/>
              </a:rPr>
              <a:t>，是他</a:t>
            </a:r>
            <a:r>
              <a:rPr lang="zh-CN" altLang="en-US" sz="2400" u="sng">
                <a:solidFill>
                  <a:srgbClr val="FF0000"/>
                </a:solidFill>
                <a:latin typeface="Calibri" panose="020F0502020204030204" charset="0"/>
              </a:rPr>
              <a:t>忧国忧民</a:t>
            </a:r>
            <a:r>
              <a:rPr lang="zh-CN" altLang="en-US" sz="2400">
                <a:solidFill>
                  <a:srgbClr val="006600"/>
                </a:solidFill>
                <a:latin typeface="Calibri" panose="020F0502020204030204" charset="0"/>
              </a:rPr>
              <a:t>思想的集中展示。当然也包含了对</a:t>
            </a:r>
            <a:r>
              <a:rPr lang="zh-CN" altLang="en-US" sz="2400" u="sng">
                <a:solidFill>
                  <a:srgbClr val="FF0000"/>
                </a:solidFill>
                <a:latin typeface="Calibri" panose="020F0502020204030204" charset="0"/>
              </a:rPr>
              <a:t>自己的鞭策</a:t>
            </a:r>
            <a:r>
              <a:rPr lang="zh-CN" altLang="en-US" sz="2400">
                <a:solidFill>
                  <a:srgbClr val="006600"/>
                </a:solidFill>
                <a:latin typeface="Calibri" panose="020F0502020204030204" charset="0"/>
              </a:rPr>
              <a:t>和</a:t>
            </a:r>
            <a:r>
              <a:rPr lang="zh-CN" altLang="en-US" sz="2400" u="sng">
                <a:solidFill>
                  <a:srgbClr val="FF0000"/>
                </a:solidFill>
                <a:latin typeface="Calibri" panose="020F0502020204030204" charset="0"/>
              </a:rPr>
              <a:t>对友人的勉励</a:t>
            </a:r>
            <a:r>
              <a:rPr lang="zh-CN" altLang="en-US" sz="2400">
                <a:solidFill>
                  <a:srgbClr val="006600"/>
                </a:solidFill>
                <a:latin typeface="Calibri" panose="020F0502020204030204" charset="0"/>
              </a:rPr>
              <a:t>之意味。</a:t>
            </a:r>
            <a:endParaRPr lang="zh-CN" altLang="en-US" sz="2400">
              <a:solidFill>
                <a:srgbClr val="006600"/>
              </a:solidFill>
              <a:latin typeface="Calibri" panose="020F0502020204030204" charset="0"/>
            </a:endParaRPr>
          </a:p>
        </p:txBody>
      </p:sp>
      <p:sp>
        <p:nvSpPr>
          <p:cNvPr id="380936" name="矩形 7"/>
          <p:cNvSpPr/>
          <p:nvPr/>
        </p:nvSpPr>
        <p:spPr>
          <a:xfrm>
            <a:off x="2024063" y="1573213"/>
            <a:ext cx="4021137" cy="460375"/>
          </a:xfrm>
          <a:prstGeom prst="rect">
            <a:avLst/>
          </a:prstGeom>
          <a:noFill/>
          <a:ln w="9525">
            <a:noFill/>
          </a:ln>
        </p:spPr>
        <p:txBody>
          <a:bodyPr>
            <a:spAutoFit/>
          </a:bodyPr>
          <a:p>
            <a:r>
              <a:rPr lang="en-US" altLang="zh-CN" sz="2400">
                <a:solidFill>
                  <a:srgbClr val="FF0000"/>
                </a:solidFill>
                <a:latin typeface="Calibri" panose="020F0502020204030204" charset="0"/>
              </a:rPr>
              <a:t>“</a:t>
            </a:r>
            <a:r>
              <a:rPr lang="zh-CN" altLang="en-US" sz="2400">
                <a:solidFill>
                  <a:srgbClr val="FF0000"/>
                </a:solidFill>
                <a:latin typeface="Calibri" panose="020F0502020204030204" charset="0"/>
              </a:rPr>
              <a:t>不以物喜，不以己悲”</a:t>
            </a:r>
            <a:endParaRPr lang="zh-CN" altLang="en-US" sz="2400">
              <a:solidFill>
                <a:srgbClr val="FF0000"/>
              </a:solidFill>
              <a:latin typeface="Calibri" panose="020F050202020403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0936"/>
                                        </p:tgtEl>
                                        <p:attrNameLst>
                                          <p:attrName>style.visibility</p:attrName>
                                        </p:attrNameLst>
                                      </p:cBhvr>
                                      <p:to>
                                        <p:strVal val="visible"/>
                                      </p:to>
                                    </p:set>
                                    <p:anim calcmode="lin" valueType="num">
                                      <p:cBhvr additive="base">
                                        <p:cTn id="7" dur="500" fill="hold"/>
                                        <p:tgtEl>
                                          <p:spTgt spid="380936"/>
                                        </p:tgtEl>
                                        <p:attrNameLst>
                                          <p:attrName>ppt_x</p:attrName>
                                        </p:attrNameLst>
                                      </p:cBhvr>
                                      <p:tavLst>
                                        <p:tav tm="0">
                                          <p:val>
                                            <p:strVal val="#ppt_x"/>
                                          </p:val>
                                        </p:tav>
                                        <p:tav tm="100000">
                                          <p:val>
                                            <p:strVal val="#ppt_x"/>
                                          </p:val>
                                        </p:tav>
                                      </p:tavLst>
                                    </p:anim>
                                    <p:anim calcmode="lin" valueType="num">
                                      <p:cBhvr additive="base">
                                        <p:cTn id="8" dur="500" fill="hold"/>
                                        <p:tgtEl>
                                          <p:spTgt spid="38093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0933"/>
                                        </p:tgtEl>
                                        <p:attrNameLst>
                                          <p:attrName>style.visibility</p:attrName>
                                        </p:attrNameLst>
                                      </p:cBhvr>
                                      <p:to>
                                        <p:strVal val="visible"/>
                                      </p:to>
                                    </p:set>
                                    <p:anim calcmode="lin" valueType="num">
                                      <p:cBhvr additive="base">
                                        <p:cTn id="13" dur="500" fill="hold"/>
                                        <p:tgtEl>
                                          <p:spTgt spid="380933"/>
                                        </p:tgtEl>
                                        <p:attrNameLst>
                                          <p:attrName>ppt_x</p:attrName>
                                        </p:attrNameLst>
                                      </p:cBhvr>
                                      <p:tavLst>
                                        <p:tav tm="0">
                                          <p:val>
                                            <p:strVal val="#ppt_x"/>
                                          </p:val>
                                        </p:tav>
                                        <p:tav tm="100000">
                                          <p:val>
                                            <p:strVal val="#ppt_x"/>
                                          </p:val>
                                        </p:tav>
                                      </p:tavLst>
                                    </p:anim>
                                    <p:anim calcmode="lin" valueType="num">
                                      <p:cBhvr additive="base">
                                        <p:cTn id="14" dur="500" fill="hold"/>
                                        <p:tgtEl>
                                          <p:spTgt spid="3809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0934"/>
                                        </p:tgtEl>
                                        <p:attrNameLst>
                                          <p:attrName>style.visibility</p:attrName>
                                        </p:attrNameLst>
                                      </p:cBhvr>
                                      <p:to>
                                        <p:strVal val="visible"/>
                                      </p:to>
                                    </p:set>
                                    <p:anim calcmode="lin" valueType="num">
                                      <p:cBhvr additive="base">
                                        <p:cTn id="19" dur="500" fill="hold"/>
                                        <p:tgtEl>
                                          <p:spTgt spid="380934"/>
                                        </p:tgtEl>
                                        <p:attrNameLst>
                                          <p:attrName>ppt_x</p:attrName>
                                        </p:attrNameLst>
                                      </p:cBhvr>
                                      <p:tavLst>
                                        <p:tav tm="0">
                                          <p:val>
                                            <p:strVal val="#ppt_x"/>
                                          </p:val>
                                        </p:tav>
                                        <p:tav tm="100000">
                                          <p:val>
                                            <p:strVal val="#ppt_x"/>
                                          </p:val>
                                        </p:tav>
                                      </p:tavLst>
                                    </p:anim>
                                    <p:anim calcmode="lin" valueType="num">
                                      <p:cBhvr additive="base">
                                        <p:cTn id="20" dur="500" fill="hold"/>
                                        <p:tgtEl>
                                          <p:spTgt spid="38093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80932"/>
                                        </p:tgtEl>
                                        <p:attrNameLst>
                                          <p:attrName>style.visibility</p:attrName>
                                        </p:attrNameLst>
                                      </p:cBhvr>
                                      <p:to>
                                        <p:strVal val="visible"/>
                                      </p:to>
                                    </p:set>
                                    <p:anim calcmode="lin" valueType="num">
                                      <p:cBhvr additive="base">
                                        <p:cTn id="25" dur="500" fill="hold"/>
                                        <p:tgtEl>
                                          <p:spTgt spid="380932"/>
                                        </p:tgtEl>
                                        <p:attrNameLst>
                                          <p:attrName>ppt_x</p:attrName>
                                        </p:attrNameLst>
                                      </p:cBhvr>
                                      <p:tavLst>
                                        <p:tav tm="0">
                                          <p:val>
                                            <p:strVal val="#ppt_x"/>
                                          </p:val>
                                        </p:tav>
                                        <p:tav tm="100000">
                                          <p:val>
                                            <p:strVal val="#ppt_x"/>
                                          </p:val>
                                        </p:tav>
                                      </p:tavLst>
                                    </p:anim>
                                    <p:anim calcmode="lin" valueType="num">
                                      <p:cBhvr additive="base">
                                        <p:cTn id="26" dur="500" fill="hold"/>
                                        <p:tgtEl>
                                          <p:spTgt spid="380932"/>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23"/>
                                            </p:cond>
                                          </p:stCondLst>
                                          <p:endCondLst>
                                            <p:cond evt="onStopAudio" delay="0">
                                              <p:tgtEl>
                                                <p:sldTgt/>
                                              </p:tgtEl>
                                            </p:cond>
                                          </p:endCondLst>
                                        </p:cTn>
                                        <p:tgtEl>
                                          <p:sndTgt r:embed="rId1" name="chimes.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80930"/>
                                        </p:tgtEl>
                                        <p:attrNameLst>
                                          <p:attrName>style.visibility</p:attrName>
                                        </p:attrNameLst>
                                      </p:cBhvr>
                                      <p:to>
                                        <p:strVal val="visible"/>
                                      </p:to>
                                    </p:set>
                                    <p:anim calcmode="lin" valueType="num">
                                      <p:cBhvr additive="base">
                                        <p:cTn id="31" dur="500" fill="hold"/>
                                        <p:tgtEl>
                                          <p:spTgt spid="380930"/>
                                        </p:tgtEl>
                                        <p:attrNameLst>
                                          <p:attrName>ppt_x</p:attrName>
                                        </p:attrNameLst>
                                      </p:cBhvr>
                                      <p:tavLst>
                                        <p:tav tm="0">
                                          <p:val>
                                            <p:strVal val="#ppt_x"/>
                                          </p:val>
                                        </p:tav>
                                        <p:tav tm="100000">
                                          <p:val>
                                            <p:strVal val="#ppt_x"/>
                                          </p:val>
                                        </p:tav>
                                      </p:tavLst>
                                    </p:anim>
                                    <p:anim calcmode="lin" valueType="num">
                                      <p:cBhvr additive="base">
                                        <p:cTn id="32" dur="500" fill="hold"/>
                                        <p:tgtEl>
                                          <p:spTgt spid="380930"/>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29"/>
                                            </p:cond>
                                          </p:stCondLst>
                                          <p:endCondLst>
                                            <p:cond evt="onStopAudio" delay="0">
                                              <p:tgtEl>
                                                <p:sldTgt/>
                                              </p:tgtEl>
                                            </p:cond>
                                          </p:endCondLst>
                                        </p:cTn>
                                        <p:tgtEl>
                                          <p:sndTgt r:embed="rId1" name="chimes.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80935"/>
                                        </p:tgtEl>
                                        <p:attrNameLst>
                                          <p:attrName>style.visibility</p:attrName>
                                        </p:attrNameLst>
                                      </p:cBhvr>
                                      <p:to>
                                        <p:strVal val="visible"/>
                                      </p:to>
                                    </p:set>
                                    <p:anim calcmode="lin" valueType="num">
                                      <p:cBhvr additive="base">
                                        <p:cTn id="37" dur="500" fill="hold"/>
                                        <p:tgtEl>
                                          <p:spTgt spid="380935"/>
                                        </p:tgtEl>
                                        <p:attrNameLst>
                                          <p:attrName>ppt_x</p:attrName>
                                        </p:attrNameLst>
                                      </p:cBhvr>
                                      <p:tavLst>
                                        <p:tav tm="0">
                                          <p:val>
                                            <p:strVal val="#ppt_x"/>
                                          </p:val>
                                        </p:tav>
                                        <p:tav tm="100000">
                                          <p:val>
                                            <p:strVal val="#ppt_x"/>
                                          </p:val>
                                        </p:tav>
                                      </p:tavLst>
                                    </p:anim>
                                    <p:anim calcmode="lin" valueType="num">
                                      <p:cBhvr additive="base">
                                        <p:cTn id="38" dur="500" fill="hold"/>
                                        <p:tgtEl>
                                          <p:spTgt spid="3809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930" grpId="0"/>
      <p:bldP spid="380932" grpId="0"/>
      <p:bldP spid="380933" grpId="0"/>
      <p:bldP spid="380934" grpId="0"/>
      <p:bldP spid="380935" grpId="0"/>
      <p:bldP spid="38093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1954" name="图片 1" descr="sc100721_1.jpg"/>
          <p:cNvPicPr>
            <a:picLocks noChangeAspect="1"/>
          </p:cNvPicPr>
          <p:nvPr/>
        </p:nvPicPr>
        <p:blipFill>
          <a:blip r:embed="rId1">
            <a:lum bright="6000" contrast="-28000"/>
          </a:blip>
          <a:stretch>
            <a:fillRect/>
          </a:stretch>
        </p:blipFill>
        <p:spPr>
          <a:xfrm>
            <a:off x="1524000" y="0"/>
            <a:ext cx="9144000" cy="6858000"/>
          </a:xfrm>
          <a:prstGeom prst="rect">
            <a:avLst/>
          </a:prstGeom>
          <a:noFill/>
          <a:ln w="9525">
            <a:noFill/>
          </a:ln>
        </p:spPr>
      </p:pic>
      <p:sp>
        <p:nvSpPr>
          <p:cNvPr id="381955" name="TextBox 2"/>
          <p:cNvSpPr txBox="1"/>
          <p:nvPr/>
        </p:nvSpPr>
        <p:spPr>
          <a:xfrm>
            <a:off x="2279650" y="476250"/>
            <a:ext cx="6858000" cy="1076325"/>
          </a:xfrm>
          <a:prstGeom prst="rect">
            <a:avLst/>
          </a:prstGeom>
          <a:noFill/>
          <a:ln w="9525">
            <a:noFill/>
          </a:ln>
        </p:spPr>
        <p:txBody>
          <a:bodyPr>
            <a:spAutoFit/>
          </a:bodyPr>
          <a:p>
            <a:r>
              <a:rPr lang="en-US" altLang="zh-CN" sz="3200" b="0">
                <a:solidFill>
                  <a:srgbClr val="AB15AB"/>
                </a:solidFill>
                <a:latin typeface="Calibri" panose="020F0502020204030204" charset="0"/>
              </a:rPr>
              <a:t>    “</a:t>
            </a:r>
            <a:r>
              <a:rPr lang="zh-CN" altLang="en-US" sz="3200" b="0">
                <a:solidFill>
                  <a:srgbClr val="AB15AB"/>
                </a:solidFill>
                <a:latin typeface="Calibri" panose="020F0502020204030204" charset="0"/>
              </a:rPr>
              <a:t>先天下之忧而忧，后天下之乐而乐”这句话表达了作者怎样的思想感情？</a:t>
            </a:r>
            <a:endParaRPr lang="zh-CN" altLang="en-US" sz="3200" b="0">
              <a:solidFill>
                <a:srgbClr val="AB15AB"/>
              </a:solidFill>
              <a:latin typeface="Calibri" panose="020F0502020204030204" charset="0"/>
            </a:endParaRPr>
          </a:p>
        </p:txBody>
      </p:sp>
      <p:sp>
        <p:nvSpPr>
          <p:cNvPr id="381956" name="Rectangle 1"/>
          <p:cNvSpPr/>
          <p:nvPr/>
        </p:nvSpPr>
        <p:spPr>
          <a:xfrm>
            <a:off x="1774825" y="2728278"/>
            <a:ext cx="7991475" cy="3046095"/>
          </a:xfrm>
          <a:prstGeom prst="rect">
            <a:avLst/>
          </a:prstGeom>
          <a:solidFill>
            <a:srgbClr val="C0C0C0">
              <a:alpha val="37999"/>
            </a:srgbClr>
          </a:solidFill>
          <a:ln w="9525">
            <a:noFill/>
          </a:ln>
        </p:spPr>
        <p:txBody>
          <a:bodyPr anchor="ctr">
            <a:spAutoFit/>
          </a:bodyPr>
          <a:p>
            <a:pPr indent="266700"/>
            <a:r>
              <a:rPr lang="en-US" altLang="zh-CN" sz="2400">
                <a:solidFill>
                  <a:srgbClr val="002060"/>
                </a:solidFill>
                <a:latin typeface="Times New Roman" panose="02020603050405020304" pitchFamily="18" charset="0"/>
              </a:rPr>
              <a:t>    </a:t>
            </a:r>
            <a:r>
              <a:rPr lang="zh-CN" altLang="en-US" sz="3200">
                <a:solidFill>
                  <a:srgbClr val="00121E"/>
                </a:solidFill>
                <a:latin typeface="Times New Roman" panose="02020603050405020304" pitchFamily="18" charset="0"/>
              </a:rPr>
              <a:t>归纳：意思是，在天下人忧之前先忧，在天下人乐之后才乐。这就是要超越个人的忧乐观，以天下为己任，以利民为宗旨，补救时弊，积极进取。表现他旷达的胸襟和伟大的抱负。他提倡的吃苦在前，享受在后的精神，在今天仍有着借鉴和教育的意义</a:t>
            </a:r>
            <a:r>
              <a:rPr lang="zh-CN" altLang="en-US" sz="3200">
                <a:solidFill>
                  <a:schemeClr val="tx1"/>
                </a:solidFill>
                <a:latin typeface="Times New Roman" panose="02020603050405020304" pitchFamily="18" charset="0"/>
              </a:rPr>
              <a:t>。</a:t>
            </a:r>
            <a:endParaRPr lang="zh-CN" altLang="en-US" sz="3200">
              <a:solidFill>
                <a:schemeClr val="tx1"/>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1955"/>
                                        </p:tgtEl>
                                        <p:attrNameLst>
                                          <p:attrName>style.visibility</p:attrName>
                                        </p:attrNameLst>
                                      </p:cBhvr>
                                      <p:to>
                                        <p:strVal val="visible"/>
                                      </p:to>
                                    </p:set>
                                    <p:anim calcmode="lin" valueType="num">
                                      <p:cBhvr additive="base">
                                        <p:cTn id="7" dur="500" fill="hold"/>
                                        <p:tgtEl>
                                          <p:spTgt spid="381955"/>
                                        </p:tgtEl>
                                        <p:attrNameLst>
                                          <p:attrName>ppt_x</p:attrName>
                                        </p:attrNameLst>
                                      </p:cBhvr>
                                      <p:tavLst>
                                        <p:tav tm="0">
                                          <p:val>
                                            <p:strVal val="#ppt_x"/>
                                          </p:val>
                                        </p:tav>
                                        <p:tav tm="100000">
                                          <p:val>
                                            <p:strVal val="#ppt_x"/>
                                          </p:val>
                                        </p:tav>
                                      </p:tavLst>
                                    </p:anim>
                                    <p:anim calcmode="lin" valueType="num">
                                      <p:cBhvr additive="base">
                                        <p:cTn id="8" dur="500" fill="hold"/>
                                        <p:tgtEl>
                                          <p:spTgt spid="38195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7" presetClass="entr" presetSubtype="0" fill="hold" grpId="0" nodeType="clickEffect">
                                  <p:stCondLst>
                                    <p:cond delay="0"/>
                                  </p:stCondLst>
                                  <p:iterate type="lt">
                                    <p:tmPct val="50000"/>
                                  </p:iterate>
                                  <p:childTnLst>
                                    <p:set>
                                      <p:cBhvr>
                                        <p:cTn id="12" dur="1" fill="hold">
                                          <p:stCondLst>
                                            <p:cond delay="0"/>
                                          </p:stCondLst>
                                        </p:cTn>
                                        <p:tgtEl>
                                          <p:spTgt spid="381956"/>
                                        </p:tgtEl>
                                        <p:attrNameLst>
                                          <p:attrName>style.visibility</p:attrName>
                                        </p:attrNameLst>
                                      </p:cBhvr>
                                      <p:to>
                                        <p:strVal val="visible"/>
                                      </p:to>
                                    </p:set>
                                    <p:anim calcmode="discrete" valueType="clr">
                                      <p:cBhvr override="childStyle">
                                        <p:cTn id="13" dur="80"/>
                                        <p:tgtEl>
                                          <p:spTgt spid="381956"/>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381956"/>
                                        </p:tgtEl>
                                        <p:attrNameLst>
                                          <p:attrName>fillcolor</p:attrName>
                                        </p:attrNameLst>
                                      </p:cBhvr>
                                      <p:tavLst>
                                        <p:tav tm="0">
                                          <p:val>
                                            <p:clrVal>
                                              <a:schemeClr val="accent2"/>
                                            </p:clrVal>
                                          </p:val>
                                        </p:tav>
                                        <p:tav tm="50000">
                                          <p:val>
                                            <p:clrVal>
                                              <a:schemeClr val="hlink"/>
                                            </p:clrVal>
                                          </p:val>
                                        </p:tav>
                                      </p:tavLst>
                                    </p:anim>
                                    <p:set>
                                      <p:cBhvr>
                                        <p:cTn id="15" dur="80"/>
                                        <p:tgtEl>
                                          <p:spTgt spid="3819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5" grpId="0"/>
      <p:bldP spid="381956"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2978" name="Rectangle 2"/>
          <p:cNvSpPr/>
          <p:nvPr/>
        </p:nvSpPr>
        <p:spPr>
          <a:xfrm>
            <a:off x="1847850" y="2309495"/>
            <a:ext cx="8424863" cy="3969385"/>
          </a:xfrm>
          <a:prstGeom prst="rect">
            <a:avLst/>
          </a:prstGeom>
          <a:noFill/>
          <a:ln w="9525">
            <a:noFill/>
          </a:ln>
        </p:spPr>
        <p:txBody>
          <a:bodyPr anchor="ctr">
            <a:spAutoFit/>
          </a:bodyPr>
          <a:p>
            <a:pPr algn="just"/>
            <a:r>
              <a:rPr lang="en-US" altLang="zh-CN" sz="3200">
                <a:solidFill>
                  <a:schemeClr val="tx1"/>
                </a:solidFill>
                <a:latin typeface="方正姚体" charset="-122"/>
                <a:ea typeface="方正姚体" charset="-122"/>
              </a:rPr>
              <a:t>      </a:t>
            </a:r>
            <a:r>
              <a:rPr lang="zh-CN" altLang="en-US" sz="3600">
                <a:solidFill>
                  <a:schemeClr val="tx1"/>
                </a:solidFill>
                <a:latin typeface="宋体" panose="02010600030101010101" pitchFamily="2" charset="-122"/>
              </a:rPr>
              <a:t>本文通过描写岳阳楼、</a:t>
            </a:r>
            <a:r>
              <a:rPr lang="en-US" altLang="zh-CN" sz="3600">
                <a:solidFill>
                  <a:schemeClr val="tx1"/>
                </a:solidFill>
                <a:latin typeface="宋体" panose="02010600030101010101" pitchFamily="2" charset="-122"/>
              </a:rPr>
              <a:t> </a:t>
            </a:r>
            <a:r>
              <a:rPr lang="zh-CN" altLang="en-US" sz="3600">
                <a:solidFill>
                  <a:schemeClr val="tx1"/>
                </a:solidFill>
                <a:latin typeface="宋体" panose="02010600030101010101" pitchFamily="2" charset="-122"/>
              </a:rPr>
              <a:t>洞庭湖的美景，表达了作者“不以物喜，不以己悲”的旷达胸襟和“先天之忧而忧，后天下之乐而乐”的政治抱负。</a:t>
            </a:r>
            <a:r>
              <a:rPr lang="zh-CN" altLang="en-US" sz="3600" b="0">
                <a:solidFill>
                  <a:schemeClr val="tx1"/>
                </a:solidFill>
                <a:latin typeface="Arial" panose="020B0604020202020204" pitchFamily="34" charset="0"/>
              </a:rPr>
              <a:t>激励我们要以天下为己任，树立崇高的理想，拥有宽阔的胸怀。</a:t>
            </a:r>
            <a:r>
              <a:rPr lang="zh-CN" altLang="en-US" sz="3600">
                <a:solidFill>
                  <a:schemeClr val="tx1"/>
                </a:solidFill>
                <a:latin typeface="Arial" panose="020B0604020202020204" pitchFamily="34" charset="0"/>
              </a:rPr>
              <a:t>也表达了对滕子京的慰勉和规箴之意。</a:t>
            </a:r>
            <a:endParaRPr lang="zh-CN" altLang="en-US" sz="3600" b="0">
              <a:solidFill>
                <a:schemeClr val="tx1"/>
              </a:solidFill>
              <a:latin typeface="Arial" panose="020B0604020202020204" pitchFamily="34" charset="0"/>
            </a:endParaRPr>
          </a:p>
          <a:p>
            <a:pPr algn="just"/>
            <a:endParaRPr lang="zh-CN" altLang="en-US" sz="3600" b="0">
              <a:solidFill>
                <a:schemeClr val="tx1"/>
              </a:solidFill>
              <a:latin typeface="Arial" panose="020B0604020202020204" pitchFamily="34" charset="0"/>
            </a:endParaRPr>
          </a:p>
        </p:txBody>
      </p:sp>
      <p:sp>
        <p:nvSpPr>
          <p:cNvPr id="382979" name="TextBox 6"/>
          <p:cNvSpPr txBox="1"/>
          <p:nvPr/>
        </p:nvSpPr>
        <p:spPr>
          <a:xfrm>
            <a:off x="2351088" y="765175"/>
            <a:ext cx="3714750" cy="768350"/>
          </a:xfrm>
          <a:prstGeom prst="rect">
            <a:avLst/>
          </a:prstGeom>
          <a:noFill/>
          <a:ln w="9525">
            <a:noFill/>
          </a:ln>
        </p:spPr>
        <p:txBody>
          <a:bodyPr>
            <a:spAutoFit/>
          </a:bodyPr>
          <a:p>
            <a:r>
              <a:rPr lang="zh-CN" altLang="en-US" sz="4400">
                <a:solidFill>
                  <a:srgbClr val="FF0000"/>
                </a:solidFill>
                <a:latin typeface="Calibri" panose="020F0502020204030204" charset="0"/>
              </a:rPr>
              <a:t>中心思想：</a:t>
            </a:r>
            <a:endParaRPr lang="zh-CN" altLang="en-US" sz="4400">
              <a:solidFill>
                <a:srgbClr val="FF0000"/>
              </a:solidFill>
              <a:latin typeface="Calibri" panose="020F050202020403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2979">
                                            <p:txEl>
                                              <p:charRg st="0" end="6"/>
                                            </p:txEl>
                                          </p:spTgt>
                                        </p:tgtEl>
                                        <p:attrNameLst>
                                          <p:attrName>style.visibility</p:attrName>
                                        </p:attrNameLst>
                                      </p:cBhvr>
                                      <p:to>
                                        <p:strVal val="visible"/>
                                      </p:to>
                                    </p:set>
                                    <p:animEffect transition="in" filter="blinds(horizontal)">
                                      <p:cBhvr>
                                        <p:cTn id="7" dur="2000"/>
                                        <p:tgtEl>
                                          <p:spTgt spid="382979">
                                            <p:txEl>
                                              <p:charRg st="0"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grpId="0" nodeType="clickEffect">
                                  <p:stCondLst>
                                    <p:cond delay="0"/>
                                  </p:stCondLst>
                                  <p:iterate type="lt">
                                    <p:tmPct val="10000"/>
                                  </p:iterate>
                                  <p:childTnLst>
                                    <p:set>
                                      <p:cBhvr>
                                        <p:cTn id="11" dur="1" fill="hold">
                                          <p:stCondLst>
                                            <p:cond delay="0"/>
                                          </p:stCondLst>
                                        </p:cTn>
                                        <p:tgtEl>
                                          <p:spTgt spid="382978"/>
                                        </p:tgtEl>
                                        <p:attrNameLst>
                                          <p:attrName>style.visibility</p:attrName>
                                        </p:attrNameLst>
                                      </p:cBhvr>
                                      <p:to>
                                        <p:strVal val="visible"/>
                                      </p:to>
                                    </p:set>
                                    <p:animEffect transition="in" filter="fade">
                                      <p:cBhvr>
                                        <p:cTn id="12" dur="1000"/>
                                        <p:tgtEl>
                                          <p:spTgt spid="382978"/>
                                        </p:tgtEl>
                                      </p:cBhvr>
                                    </p:animEffect>
                                    <p:anim calcmode="lin" valueType="num">
                                      <p:cBhvr>
                                        <p:cTn id="13" dur="1000" fill="hold"/>
                                        <p:tgtEl>
                                          <p:spTgt spid="382978"/>
                                        </p:tgtEl>
                                        <p:attrNameLst>
                                          <p:attrName>ppt_x</p:attrName>
                                        </p:attrNameLst>
                                      </p:cBhvr>
                                      <p:tavLst>
                                        <p:tav tm="0">
                                          <p:val>
                                            <p:strVal val="#ppt_x-.1"/>
                                          </p:val>
                                        </p:tav>
                                        <p:tav tm="100000">
                                          <p:val>
                                            <p:strVal val="#ppt_x"/>
                                          </p:val>
                                        </p:tav>
                                      </p:tavLst>
                                    </p:anim>
                                    <p:anim calcmode="lin" valueType="num">
                                      <p:cBhvr>
                                        <p:cTn id="14" dur="1000" fill="hold"/>
                                        <p:tgtEl>
                                          <p:spTgt spid="3829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4002" name="文本占位符 384001"/>
          <p:cNvSpPr>
            <a:spLocks noGrp="1" noRot="1"/>
          </p:cNvSpPr>
          <p:nvPr>
            <p:ph type="body" idx="1"/>
          </p:nvPr>
        </p:nvSpPr>
        <p:spPr>
          <a:xfrm>
            <a:off x="1847850" y="809625"/>
            <a:ext cx="8229600" cy="6048375"/>
          </a:xfrm>
        </p:spPr>
        <p:txBody>
          <a:bodyPr/>
          <a:p>
            <a:pPr>
              <a:lnSpc>
                <a:spcPct val="90000"/>
              </a:lnSpc>
            </a:pPr>
            <a:endParaRPr lang="en-US" altLang="zh-CN" sz="2800" b="1" i="1"/>
          </a:p>
          <a:p>
            <a:pPr>
              <a:lnSpc>
                <a:spcPct val="90000"/>
              </a:lnSpc>
            </a:pPr>
            <a:r>
              <a:rPr lang="zh-CN" altLang="en-US" sz="3600" b="1">
                <a:solidFill>
                  <a:srgbClr val="F92009"/>
                </a:solidFill>
              </a:rPr>
              <a:t>战国：</a:t>
            </a:r>
            <a:r>
              <a:rPr lang="zh-CN" altLang="en-US" sz="2400" b="1"/>
              <a:t>屈原（被放汉北）</a:t>
            </a:r>
            <a:endParaRPr lang="zh-CN" altLang="en-US" sz="2800" b="1" i="1">
              <a:solidFill>
                <a:schemeClr val="accent1"/>
              </a:solidFill>
            </a:endParaRPr>
          </a:p>
          <a:p>
            <a:pPr>
              <a:lnSpc>
                <a:spcPct val="90000"/>
              </a:lnSpc>
            </a:pPr>
            <a:r>
              <a:rPr lang="zh-CN" altLang="en-US" sz="3600" b="1">
                <a:solidFill>
                  <a:srgbClr val="F92009"/>
                </a:solidFill>
              </a:rPr>
              <a:t>唐朝：</a:t>
            </a:r>
            <a:endParaRPr lang="zh-CN" altLang="en-US" sz="3600" b="1">
              <a:solidFill>
                <a:srgbClr val="F92009"/>
              </a:solidFill>
            </a:endParaRPr>
          </a:p>
          <a:p>
            <a:pPr>
              <a:lnSpc>
                <a:spcPct val="90000"/>
              </a:lnSpc>
            </a:pPr>
            <a:r>
              <a:rPr lang="zh-CN" altLang="en-US" sz="2400" b="1"/>
              <a:t>李白（被放贵州夜郎国，今遵义）</a:t>
            </a:r>
            <a:endParaRPr lang="zh-CN" altLang="en-US" sz="2400" b="1"/>
          </a:p>
          <a:p>
            <a:pPr>
              <a:lnSpc>
                <a:spcPct val="90000"/>
              </a:lnSpc>
            </a:pPr>
            <a:r>
              <a:rPr lang="zh-CN" altLang="en-US" sz="2400" b="1"/>
              <a:t>王昌龄（被放岭南）</a:t>
            </a:r>
            <a:endParaRPr lang="zh-CN" altLang="en-US" sz="2400" b="1"/>
          </a:p>
          <a:p>
            <a:pPr>
              <a:lnSpc>
                <a:spcPct val="90000"/>
              </a:lnSpc>
            </a:pPr>
            <a:r>
              <a:rPr lang="zh-CN" altLang="en-US" sz="2400" b="1"/>
              <a:t>王维（被放济州）</a:t>
            </a:r>
            <a:endParaRPr lang="zh-CN" altLang="en-US" sz="2400" b="1"/>
          </a:p>
          <a:p>
            <a:pPr>
              <a:lnSpc>
                <a:spcPct val="90000"/>
              </a:lnSpc>
            </a:pPr>
            <a:r>
              <a:rPr lang="zh-CN" altLang="en-US" sz="2400" b="1"/>
              <a:t>韩愈：刑部侍郎</a:t>
            </a:r>
            <a:r>
              <a:rPr lang="en-US" altLang="zh-CN" sz="2400" b="1">
                <a:latin typeface="Arial" panose="020B0604020202020204" pitchFamily="34" charset="0"/>
              </a:rPr>
              <a:t>——</a:t>
            </a:r>
            <a:r>
              <a:rPr lang="zh-CN" altLang="en-US" sz="2400" b="1"/>
              <a:t>潮州刺史</a:t>
            </a:r>
            <a:endParaRPr lang="zh-CN" altLang="en-US" sz="2400" b="1"/>
          </a:p>
          <a:p>
            <a:pPr>
              <a:lnSpc>
                <a:spcPct val="90000"/>
              </a:lnSpc>
            </a:pPr>
            <a:r>
              <a:rPr lang="zh-CN" altLang="en-US" sz="2400" b="1"/>
              <a:t>柳宗元：被放湖南永州</a:t>
            </a:r>
            <a:endParaRPr lang="zh-CN" altLang="en-US" sz="2400" b="1"/>
          </a:p>
          <a:p>
            <a:pPr>
              <a:lnSpc>
                <a:spcPct val="90000"/>
              </a:lnSpc>
            </a:pPr>
            <a:r>
              <a:rPr lang="zh-CN" altLang="en-US" sz="4000" b="1">
                <a:solidFill>
                  <a:srgbClr val="F92009"/>
                </a:solidFill>
              </a:rPr>
              <a:t>宋代：</a:t>
            </a:r>
            <a:endParaRPr lang="zh-CN" altLang="en-US" sz="4000" b="1">
              <a:solidFill>
                <a:srgbClr val="F92009"/>
              </a:solidFill>
            </a:endParaRPr>
          </a:p>
          <a:p>
            <a:pPr>
              <a:lnSpc>
                <a:spcPct val="90000"/>
              </a:lnSpc>
            </a:pPr>
            <a:r>
              <a:rPr lang="zh-CN" altLang="en-US" sz="2400" b="1"/>
              <a:t>欧阳修：参知政事</a:t>
            </a:r>
            <a:r>
              <a:rPr lang="en-US" altLang="zh-CN" sz="2400" b="1">
                <a:latin typeface="Arial" panose="020B0604020202020204" pitchFamily="34" charset="0"/>
              </a:rPr>
              <a:t>——</a:t>
            </a:r>
            <a:r>
              <a:rPr lang="zh-CN" altLang="en-US" sz="2400" b="1"/>
              <a:t>滁州太守</a:t>
            </a:r>
            <a:endParaRPr lang="zh-CN" altLang="en-US" sz="2400" b="1"/>
          </a:p>
          <a:p>
            <a:pPr>
              <a:lnSpc>
                <a:spcPct val="90000"/>
              </a:lnSpc>
            </a:pPr>
            <a:r>
              <a:rPr lang="zh-CN" altLang="en-US" sz="2400" b="1"/>
              <a:t>范仲淹：被放河南邓县</a:t>
            </a:r>
            <a:endParaRPr lang="zh-CN" altLang="en-US" sz="2400" b="1"/>
          </a:p>
          <a:p>
            <a:pPr>
              <a:lnSpc>
                <a:spcPct val="90000"/>
              </a:lnSpc>
            </a:pPr>
            <a:r>
              <a:rPr lang="zh-CN" altLang="en-US" sz="2400" b="1"/>
              <a:t>苏轼：被放湖北黄州、广东惠州、海南琼州</a:t>
            </a:r>
            <a:endParaRPr lang="zh-CN" altLang="en-US" sz="2400" b="1"/>
          </a:p>
          <a:p>
            <a:pPr>
              <a:lnSpc>
                <a:spcPct val="90000"/>
              </a:lnSpc>
            </a:pPr>
            <a:endParaRPr lang="zh-CN" altLang="en-US" sz="2800" b="1" i="1">
              <a:solidFill>
                <a:schemeClr val="accent1"/>
              </a:solidFill>
            </a:endParaRPr>
          </a:p>
          <a:p>
            <a:pPr>
              <a:lnSpc>
                <a:spcPct val="90000"/>
              </a:lnSpc>
            </a:pPr>
            <a:endParaRPr lang="zh-CN" altLang="en-US" sz="2400" b="1"/>
          </a:p>
        </p:txBody>
      </p:sp>
      <p:sp>
        <p:nvSpPr>
          <p:cNvPr id="384003" name="文本框 384002"/>
          <p:cNvSpPr txBox="1"/>
          <p:nvPr/>
        </p:nvSpPr>
        <p:spPr>
          <a:xfrm>
            <a:off x="2183448" y="692150"/>
            <a:ext cx="5466080" cy="583565"/>
          </a:xfrm>
          <a:prstGeom prst="rect">
            <a:avLst/>
          </a:prstGeom>
          <a:noFill/>
          <a:ln w="9525">
            <a:noFill/>
          </a:ln>
        </p:spPr>
        <p:txBody>
          <a:bodyPr wrap="none" anchor="t">
            <a:spAutoFit/>
          </a:bodyPr>
          <a:p>
            <a:r>
              <a:rPr lang="zh-CN" altLang="en-US" sz="3200">
                <a:solidFill>
                  <a:schemeClr val="tx1"/>
                </a:solidFill>
                <a:latin typeface="Times New Roman" panose="02020603050405020304" pitchFamily="18" charset="0"/>
              </a:rPr>
              <a:t>你熟悉历史上哪些迁客骚人？</a:t>
            </a:r>
            <a:endParaRPr lang="zh-CN" altLang="en-US" sz="3200">
              <a:solidFill>
                <a:schemeClr val="tx1"/>
              </a:solidFill>
              <a:latin typeface="Times New Roman" panose="02020603050405020304" pitchFamily="18" charset="0"/>
            </a:endParaRPr>
          </a:p>
        </p:txBody>
      </p:sp>
      <p:sp>
        <p:nvSpPr>
          <p:cNvPr id="384004" name="文本框 384003"/>
          <p:cNvSpPr txBox="1"/>
          <p:nvPr/>
        </p:nvSpPr>
        <p:spPr>
          <a:xfrm>
            <a:off x="2332038" y="-109537"/>
            <a:ext cx="640080" cy="368300"/>
          </a:xfrm>
          <a:prstGeom prst="rect">
            <a:avLst/>
          </a:prstGeom>
          <a:noFill/>
          <a:ln w="9525">
            <a:noFill/>
          </a:ln>
        </p:spPr>
        <p:txBody>
          <a:bodyPr wrap="none" anchor="t">
            <a:spAutoFit/>
          </a:bodyPr>
          <a:p>
            <a:r>
              <a:rPr lang="zh-CN" altLang="en-US" b="0">
                <a:solidFill>
                  <a:schemeClr val="tx1"/>
                </a:solidFill>
                <a:latin typeface="Arial" panose="020B0604020202020204" pitchFamily="34" charset="0"/>
              </a:rPr>
              <a:t>拓展</a:t>
            </a:r>
            <a:endParaRPr lang="zh-CN" altLang="en-US" b="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840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5" fill="hold" grpId="0" nodeType="clickEffect">
                                  <p:stCondLst>
                                    <p:cond delay="0"/>
                                  </p:stCondLst>
                                  <p:childTnLst>
                                    <p:set>
                                      <p:cBhvr>
                                        <p:cTn id="10" dur="1" fill="hold">
                                          <p:stCondLst>
                                            <p:cond delay="0"/>
                                          </p:stCondLst>
                                        </p:cTn>
                                        <p:tgtEl>
                                          <p:spTgt spid="384002">
                                            <p:txEl>
                                              <p:charRg st="1" end="13"/>
                                            </p:txEl>
                                          </p:spTgt>
                                        </p:tgtEl>
                                        <p:attrNameLst>
                                          <p:attrName>style.visibility</p:attrName>
                                        </p:attrNameLst>
                                      </p:cBhvr>
                                      <p:to>
                                        <p:strVal val="visible"/>
                                      </p:to>
                                    </p:set>
                                    <p:animEffect transition="in" filter="randombar(vertical)">
                                      <p:cBhvr>
                                        <p:cTn id="11" dur="500"/>
                                        <p:tgtEl>
                                          <p:spTgt spid="384002">
                                            <p:txEl>
                                              <p:charRg st="1" end="1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5" fill="hold" grpId="0" nodeType="clickEffect">
                                  <p:stCondLst>
                                    <p:cond delay="0"/>
                                  </p:stCondLst>
                                  <p:childTnLst>
                                    <p:set>
                                      <p:cBhvr>
                                        <p:cTn id="15" dur="1" fill="hold">
                                          <p:stCondLst>
                                            <p:cond delay="0"/>
                                          </p:stCondLst>
                                        </p:cTn>
                                        <p:tgtEl>
                                          <p:spTgt spid="384002">
                                            <p:txEl>
                                              <p:charRg st="13" end="17"/>
                                            </p:txEl>
                                          </p:spTgt>
                                        </p:tgtEl>
                                        <p:attrNameLst>
                                          <p:attrName>style.visibility</p:attrName>
                                        </p:attrNameLst>
                                      </p:cBhvr>
                                      <p:to>
                                        <p:strVal val="visible"/>
                                      </p:to>
                                    </p:set>
                                    <p:animEffect transition="in" filter="randombar(vertical)">
                                      <p:cBhvr>
                                        <p:cTn id="16" dur="500"/>
                                        <p:tgtEl>
                                          <p:spTgt spid="384002">
                                            <p:txEl>
                                              <p:charRg st="13" end="17"/>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5" fill="hold" grpId="0" nodeType="clickEffect">
                                  <p:stCondLst>
                                    <p:cond delay="0"/>
                                  </p:stCondLst>
                                  <p:childTnLst>
                                    <p:set>
                                      <p:cBhvr>
                                        <p:cTn id="20" dur="1" fill="hold">
                                          <p:stCondLst>
                                            <p:cond delay="0"/>
                                          </p:stCondLst>
                                        </p:cTn>
                                        <p:tgtEl>
                                          <p:spTgt spid="384002">
                                            <p:txEl>
                                              <p:charRg st="17" end="33"/>
                                            </p:txEl>
                                          </p:spTgt>
                                        </p:tgtEl>
                                        <p:attrNameLst>
                                          <p:attrName>style.visibility</p:attrName>
                                        </p:attrNameLst>
                                      </p:cBhvr>
                                      <p:to>
                                        <p:strVal val="visible"/>
                                      </p:to>
                                    </p:set>
                                    <p:animEffect transition="in" filter="randombar(vertical)">
                                      <p:cBhvr>
                                        <p:cTn id="21" dur="500"/>
                                        <p:tgtEl>
                                          <p:spTgt spid="384002">
                                            <p:txEl>
                                              <p:charRg st="17" end="3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5" fill="hold" grpId="0" nodeType="clickEffect">
                                  <p:stCondLst>
                                    <p:cond delay="0"/>
                                  </p:stCondLst>
                                  <p:childTnLst>
                                    <p:set>
                                      <p:cBhvr>
                                        <p:cTn id="25" dur="1" fill="hold">
                                          <p:stCondLst>
                                            <p:cond delay="0"/>
                                          </p:stCondLst>
                                        </p:cTn>
                                        <p:tgtEl>
                                          <p:spTgt spid="384002">
                                            <p:txEl>
                                              <p:charRg st="33" end="43"/>
                                            </p:txEl>
                                          </p:spTgt>
                                        </p:tgtEl>
                                        <p:attrNameLst>
                                          <p:attrName>style.visibility</p:attrName>
                                        </p:attrNameLst>
                                      </p:cBhvr>
                                      <p:to>
                                        <p:strVal val="visible"/>
                                      </p:to>
                                    </p:set>
                                    <p:animEffect transition="in" filter="randombar(vertical)">
                                      <p:cBhvr>
                                        <p:cTn id="26" dur="500"/>
                                        <p:tgtEl>
                                          <p:spTgt spid="384002">
                                            <p:txEl>
                                              <p:charRg st="33" end="4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5" fill="hold" grpId="0" nodeType="clickEffect">
                                  <p:stCondLst>
                                    <p:cond delay="0"/>
                                  </p:stCondLst>
                                  <p:childTnLst>
                                    <p:set>
                                      <p:cBhvr>
                                        <p:cTn id="30" dur="1" fill="hold">
                                          <p:stCondLst>
                                            <p:cond delay="0"/>
                                          </p:stCondLst>
                                        </p:cTn>
                                        <p:tgtEl>
                                          <p:spTgt spid="384002">
                                            <p:txEl>
                                              <p:charRg st="43" end="52"/>
                                            </p:txEl>
                                          </p:spTgt>
                                        </p:tgtEl>
                                        <p:attrNameLst>
                                          <p:attrName>style.visibility</p:attrName>
                                        </p:attrNameLst>
                                      </p:cBhvr>
                                      <p:to>
                                        <p:strVal val="visible"/>
                                      </p:to>
                                    </p:set>
                                    <p:animEffect transition="in" filter="randombar(vertical)">
                                      <p:cBhvr>
                                        <p:cTn id="31" dur="500"/>
                                        <p:tgtEl>
                                          <p:spTgt spid="384002">
                                            <p:txEl>
                                              <p:charRg st="43" end="5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5" fill="hold" grpId="0" nodeType="clickEffect">
                                  <p:stCondLst>
                                    <p:cond delay="0"/>
                                  </p:stCondLst>
                                  <p:childTnLst>
                                    <p:set>
                                      <p:cBhvr>
                                        <p:cTn id="35" dur="1" fill="hold">
                                          <p:stCondLst>
                                            <p:cond delay="0"/>
                                          </p:stCondLst>
                                        </p:cTn>
                                        <p:tgtEl>
                                          <p:spTgt spid="384002">
                                            <p:txEl>
                                              <p:charRg st="52" end="66"/>
                                            </p:txEl>
                                          </p:spTgt>
                                        </p:tgtEl>
                                        <p:attrNameLst>
                                          <p:attrName>style.visibility</p:attrName>
                                        </p:attrNameLst>
                                      </p:cBhvr>
                                      <p:to>
                                        <p:strVal val="visible"/>
                                      </p:to>
                                    </p:set>
                                    <p:animEffect transition="in" filter="randombar(vertical)">
                                      <p:cBhvr>
                                        <p:cTn id="36" dur="500"/>
                                        <p:tgtEl>
                                          <p:spTgt spid="384002">
                                            <p:txEl>
                                              <p:charRg st="52" end="6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5" fill="hold" grpId="0" nodeType="clickEffect">
                                  <p:stCondLst>
                                    <p:cond delay="0"/>
                                  </p:stCondLst>
                                  <p:childTnLst>
                                    <p:set>
                                      <p:cBhvr>
                                        <p:cTn id="40" dur="1" fill="hold">
                                          <p:stCondLst>
                                            <p:cond delay="0"/>
                                          </p:stCondLst>
                                        </p:cTn>
                                        <p:tgtEl>
                                          <p:spTgt spid="384002">
                                            <p:txEl>
                                              <p:charRg st="66" end="77"/>
                                            </p:txEl>
                                          </p:spTgt>
                                        </p:tgtEl>
                                        <p:attrNameLst>
                                          <p:attrName>style.visibility</p:attrName>
                                        </p:attrNameLst>
                                      </p:cBhvr>
                                      <p:to>
                                        <p:strVal val="visible"/>
                                      </p:to>
                                    </p:set>
                                    <p:animEffect transition="in" filter="randombar(vertical)">
                                      <p:cBhvr>
                                        <p:cTn id="41" dur="500"/>
                                        <p:tgtEl>
                                          <p:spTgt spid="384002">
                                            <p:txEl>
                                              <p:charRg st="66" end="7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5" fill="hold" grpId="0" nodeType="clickEffect">
                                  <p:stCondLst>
                                    <p:cond delay="0"/>
                                  </p:stCondLst>
                                  <p:childTnLst>
                                    <p:set>
                                      <p:cBhvr>
                                        <p:cTn id="45" dur="1" fill="hold">
                                          <p:stCondLst>
                                            <p:cond delay="0"/>
                                          </p:stCondLst>
                                        </p:cTn>
                                        <p:tgtEl>
                                          <p:spTgt spid="384002">
                                            <p:txEl>
                                              <p:charRg st="77" end="81"/>
                                            </p:txEl>
                                          </p:spTgt>
                                        </p:tgtEl>
                                        <p:attrNameLst>
                                          <p:attrName>style.visibility</p:attrName>
                                        </p:attrNameLst>
                                      </p:cBhvr>
                                      <p:to>
                                        <p:strVal val="visible"/>
                                      </p:to>
                                    </p:set>
                                    <p:animEffect transition="in" filter="randombar(vertical)">
                                      <p:cBhvr>
                                        <p:cTn id="46" dur="500"/>
                                        <p:tgtEl>
                                          <p:spTgt spid="384002">
                                            <p:txEl>
                                              <p:charRg st="77" end="8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5" fill="hold" grpId="0" nodeType="clickEffect">
                                  <p:stCondLst>
                                    <p:cond delay="0"/>
                                  </p:stCondLst>
                                  <p:childTnLst>
                                    <p:set>
                                      <p:cBhvr>
                                        <p:cTn id="50" dur="1" fill="hold">
                                          <p:stCondLst>
                                            <p:cond delay="0"/>
                                          </p:stCondLst>
                                        </p:cTn>
                                        <p:tgtEl>
                                          <p:spTgt spid="384002">
                                            <p:txEl>
                                              <p:charRg st="81" end="96"/>
                                            </p:txEl>
                                          </p:spTgt>
                                        </p:tgtEl>
                                        <p:attrNameLst>
                                          <p:attrName>style.visibility</p:attrName>
                                        </p:attrNameLst>
                                      </p:cBhvr>
                                      <p:to>
                                        <p:strVal val="visible"/>
                                      </p:to>
                                    </p:set>
                                    <p:animEffect transition="in" filter="randombar(vertical)">
                                      <p:cBhvr>
                                        <p:cTn id="51" dur="500"/>
                                        <p:tgtEl>
                                          <p:spTgt spid="384002">
                                            <p:txEl>
                                              <p:charRg st="81" end="9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5" fill="hold" grpId="0" nodeType="clickEffect">
                                  <p:stCondLst>
                                    <p:cond delay="0"/>
                                  </p:stCondLst>
                                  <p:childTnLst>
                                    <p:set>
                                      <p:cBhvr>
                                        <p:cTn id="55" dur="1" fill="hold">
                                          <p:stCondLst>
                                            <p:cond delay="0"/>
                                          </p:stCondLst>
                                        </p:cTn>
                                        <p:tgtEl>
                                          <p:spTgt spid="384002">
                                            <p:txEl>
                                              <p:charRg st="96" end="107"/>
                                            </p:txEl>
                                          </p:spTgt>
                                        </p:tgtEl>
                                        <p:attrNameLst>
                                          <p:attrName>style.visibility</p:attrName>
                                        </p:attrNameLst>
                                      </p:cBhvr>
                                      <p:to>
                                        <p:strVal val="visible"/>
                                      </p:to>
                                    </p:set>
                                    <p:animEffect transition="in" filter="randombar(vertical)">
                                      <p:cBhvr>
                                        <p:cTn id="56" dur="500"/>
                                        <p:tgtEl>
                                          <p:spTgt spid="384002">
                                            <p:txEl>
                                              <p:charRg st="96" end="107"/>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5" fill="hold" grpId="0" nodeType="clickEffect">
                                  <p:stCondLst>
                                    <p:cond delay="0"/>
                                  </p:stCondLst>
                                  <p:childTnLst>
                                    <p:set>
                                      <p:cBhvr>
                                        <p:cTn id="60" dur="1" fill="hold">
                                          <p:stCondLst>
                                            <p:cond delay="0"/>
                                          </p:stCondLst>
                                        </p:cTn>
                                        <p:tgtEl>
                                          <p:spTgt spid="384002">
                                            <p:txEl>
                                              <p:charRg st="107" end="127"/>
                                            </p:txEl>
                                          </p:spTgt>
                                        </p:tgtEl>
                                        <p:attrNameLst>
                                          <p:attrName>style.visibility</p:attrName>
                                        </p:attrNameLst>
                                      </p:cBhvr>
                                      <p:to>
                                        <p:strVal val="visible"/>
                                      </p:to>
                                    </p:set>
                                    <p:animEffect transition="in" filter="randombar(vertical)">
                                      <p:cBhvr>
                                        <p:cTn id="61" dur="500"/>
                                        <p:tgtEl>
                                          <p:spTgt spid="384002">
                                            <p:txEl>
                                              <p:charRg st="107" end="12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2" grpId="0" build="p"/>
      <p:bldP spid="38400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5026" name="图片 385025" descr="小背影"/>
          <p:cNvPicPr>
            <a:picLocks noChangeAspect="1"/>
          </p:cNvPicPr>
          <p:nvPr/>
        </p:nvPicPr>
        <p:blipFill>
          <a:blip r:embed="rId1"/>
          <a:stretch>
            <a:fillRect/>
          </a:stretch>
        </p:blipFill>
        <p:spPr>
          <a:xfrm>
            <a:off x="1524000" y="0"/>
            <a:ext cx="9144000" cy="6858000"/>
          </a:xfrm>
          <a:prstGeom prst="rect">
            <a:avLst/>
          </a:prstGeom>
          <a:noFill/>
          <a:ln w="9525">
            <a:noFill/>
          </a:ln>
        </p:spPr>
      </p:pic>
      <p:pic>
        <p:nvPicPr>
          <p:cNvPr id="385027" name="图片 385026" descr="beijing01"/>
          <p:cNvPicPr>
            <a:picLocks noChangeAspect="1"/>
          </p:cNvPicPr>
          <p:nvPr/>
        </p:nvPicPr>
        <p:blipFill>
          <a:blip r:embed="rId2"/>
          <a:stretch>
            <a:fillRect/>
          </a:stretch>
        </p:blipFill>
        <p:spPr>
          <a:xfrm>
            <a:off x="3505200" y="2628900"/>
            <a:ext cx="4927600" cy="3162300"/>
          </a:xfrm>
          <a:prstGeom prst="rect">
            <a:avLst/>
          </a:prstGeom>
          <a:noFill/>
          <a:ln w="9525">
            <a:noFill/>
          </a:ln>
        </p:spPr>
      </p:pic>
      <p:sp>
        <p:nvSpPr>
          <p:cNvPr id="385028" name="文本框 385027"/>
          <p:cNvSpPr txBox="1"/>
          <p:nvPr/>
        </p:nvSpPr>
        <p:spPr>
          <a:xfrm>
            <a:off x="2208213" y="1484313"/>
            <a:ext cx="8459787" cy="5015865"/>
          </a:xfrm>
          <a:prstGeom prst="rect">
            <a:avLst/>
          </a:prstGeom>
          <a:noFill/>
          <a:ln w="9525">
            <a:noFill/>
          </a:ln>
        </p:spPr>
        <p:txBody>
          <a:bodyPr>
            <a:spAutoFit/>
          </a:bodyPr>
          <a:p>
            <a:r>
              <a:rPr lang="zh-CN" altLang="en-US" sz="3200">
                <a:solidFill>
                  <a:srgbClr val="000000"/>
                </a:solidFill>
                <a:latin typeface="黑体" panose="02010609060101010101" pitchFamily="2" charset="-122"/>
                <a:ea typeface="黑体" panose="02010609060101010101" pitchFamily="2" charset="-122"/>
              </a:rPr>
              <a:t>儒家学说：    </a:t>
            </a:r>
            <a:r>
              <a:rPr lang="zh-CN" altLang="en-US" sz="3200">
                <a:solidFill>
                  <a:srgbClr val="FF3300"/>
                </a:solidFill>
                <a:latin typeface="黑体" panose="02010609060101010101" pitchFamily="2" charset="-122"/>
                <a:ea typeface="黑体" panose="02010609060101010101" pitchFamily="2" charset="-122"/>
              </a:rPr>
              <a:t>修身 齐家 治国 平天下</a:t>
            </a:r>
            <a:r>
              <a:rPr lang="zh-CN" altLang="en-US" sz="3200">
                <a:solidFill>
                  <a:srgbClr val="000000"/>
                </a:solidFill>
                <a:latin typeface="黑体" panose="02010609060101010101" pitchFamily="2" charset="-122"/>
                <a:ea typeface="黑体" panose="02010609060101010101" pitchFamily="2" charset="-122"/>
              </a:rPr>
              <a:t> </a:t>
            </a:r>
            <a:endParaRPr lang="zh-CN" altLang="en-US" sz="3200">
              <a:solidFill>
                <a:srgbClr val="000000"/>
              </a:solidFill>
              <a:latin typeface="黑体" panose="02010609060101010101" pitchFamily="2" charset="-122"/>
              <a:ea typeface="黑体" panose="02010609060101010101" pitchFamily="2" charset="-122"/>
            </a:endParaRPr>
          </a:p>
          <a:p>
            <a:r>
              <a:rPr lang="zh-CN" altLang="en-US" sz="3200">
                <a:solidFill>
                  <a:srgbClr val="000000"/>
                </a:solidFill>
                <a:latin typeface="黑体" panose="02010609060101010101" pitchFamily="2" charset="-122"/>
                <a:ea typeface="黑体" panose="02010609060101010101" pitchFamily="2" charset="-122"/>
              </a:rPr>
              <a:t>陆　游：      </a:t>
            </a:r>
            <a:r>
              <a:rPr lang="zh-CN" altLang="en-US" sz="3200">
                <a:solidFill>
                  <a:srgbClr val="000099"/>
                </a:solidFill>
                <a:latin typeface="黑体" panose="02010609060101010101" pitchFamily="2" charset="-122"/>
                <a:ea typeface="黑体" panose="02010609060101010101" pitchFamily="2" charset="-122"/>
              </a:rPr>
              <a:t>位卑未敢忘忧国</a:t>
            </a:r>
            <a:endParaRPr lang="zh-CN" altLang="en-US" sz="3200">
              <a:solidFill>
                <a:srgbClr val="000099"/>
              </a:solidFill>
              <a:latin typeface="黑体" panose="02010609060101010101" pitchFamily="2" charset="-122"/>
              <a:ea typeface="黑体" panose="02010609060101010101" pitchFamily="2" charset="-122"/>
            </a:endParaRPr>
          </a:p>
          <a:p>
            <a:r>
              <a:rPr lang="zh-CN" altLang="en-US" sz="3200">
                <a:solidFill>
                  <a:srgbClr val="000000"/>
                </a:solidFill>
                <a:latin typeface="黑体" panose="02010609060101010101" pitchFamily="2" charset="-122"/>
                <a:ea typeface="黑体" panose="02010609060101010101" pitchFamily="2" charset="-122"/>
              </a:rPr>
              <a:t>明朝东林党人：</a:t>
            </a:r>
            <a:r>
              <a:rPr lang="zh-CN" altLang="en-US" sz="3200">
                <a:solidFill>
                  <a:srgbClr val="FF3300"/>
                </a:solidFill>
                <a:latin typeface="黑体" panose="02010609060101010101" pitchFamily="2" charset="-122"/>
                <a:ea typeface="黑体" panose="02010609060101010101" pitchFamily="2" charset="-122"/>
              </a:rPr>
              <a:t>风声雨声读书声，声声入耳。</a:t>
            </a:r>
            <a:endParaRPr lang="zh-CN" altLang="en-US" sz="3200">
              <a:solidFill>
                <a:srgbClr val="FF3300"/>
              </a:solidFill>
              <a:latin typeface="黑体" panose="02010609060101010101" pitchFamily="2" charset="-122"/>
              <a:ea typeface="黑体" panose="02010609060101010101" pitchFamily="2" charset="-122"/>
            </a:endParaRPr>
          </a:p>
          <a:p>
            <a:r>
              <a:rPr lang="zh-CN" altLang="en-US" sz="3200">
                <a:solidFill>
                  <a:srgbClr val="FF3300"/>
                </a:solidFill>
                <a:latin typeface="黑体" panose="02010609060101010101" pitchFamily="2" charset="-122"/>
                <a:ea typeface="黑体" panose="02010609060101010101" pitchFamily="2" charset="-122"/>
              </a:rPr>
              <a:t>　　　        家事国事天下事，事事关心。</a:t>
            </a:r>
            <a:endParaRPr lang="zh-CN" altLang="en-US" sz="3200">
              <a:solidFill>
                <a:srgbClr val="FF3300"/>
              </a:solidFill>
              <a:latin typeface="黑体" panose="02010609060101010101" pitchFamily="2" charset="-122"/>
              <a:ea typeface="黑体" panose="02010609060101010101" pitchFamily="2" charset="-122"/>
            </a:endParaRPr>
          </a:p>
          <a:p>
            <a:r>
              <a:rPr lang="zh-CN" altLang="en-US" sz="3200">
                <a:solidFill>
                  <a:srgbClr val="000000"/>
                </a:solidFill>
                <a:latin typeface="黑体" panose="02010609060101010101" pitchFamily="2" charset="-122"/>
                <a:ea typeface="黑体" panose="02010609060101010101" pitchFamily="2" charset="-122"/>
              </a:rPr>
              <a:t>清朝顾炎武：  </a:t>
            </a:r>
            <a:r>
              <a:rPr lang="zh-CN" altLang="en-US" sz="3200">
                <a:solidFill>
                  <a:srgbClr val="000099"/>
                </a:solidFill>
                <a:latin typeface="黑体" panose="02010609060101010101" pitchFamily="2" charset="-122"/>
                <a:ea typeface="黑体" panose="02010609060101010101" pitchFamily="2" charset="-122"/>
              </a:rPr>
              <a:t>天下兴亡，匹夫有责。</a:t>
            </a:r>
            <a:endParaRPr lang="zh-CN" altLang="en-US" sz="3200">
              <a:solidFill>
                <a:srgbClr val="000099"/>
              </a:solidFill>
              <a:latin typeface="黑体" panose="02010609060101010101" pitchFamily="2" charset="-122"/>
              <a:ea typeface="黑体" panose="02010609060101010101" pitchFamily="2" charset="-122"/>
            </a:endParaRPr>
          </a:p>
          <a:p>
            <a:r>
              <a:rPr lang="zh-CN" altLang="en-US" sz="3200">
                <a:solidFill>
                  <a:srgbClr val="000000"/>
                </a:solidFill>
                <a:latin typeface="黑体" panose="02010609060101010101" pitchFamily="2" charset="-122"/>
                <a:ea typeface="黑体" panose="02010609060101010101" pitchFamily="2" charset="-122"/>
              </a:rPr>
              <a:t>孙中山：      </a:t>
            </a:r>
            <a:r>
              <a:rPr lang="zh-CN" altLang="en-US" sz="3200">
                <a:solidFill>
                  <a:srgbClr val="FF3300"/>
                </a:solidFill>
                <a:latin typeface="黑体" panose="02010609060101010101" pitchFamily="2" charset="-122"/>
                <a:ea typeface="黑体" panose="02010609060101010101" pitchFamily="2" charset="-122"/>
              </a:rPr>
              <a:t>天下为公</a:t>
            </a:r>
            <a:endParaRPr lang="zh-CN" altLang="en-US" sz="3200">
              <a:solidFill>
                <a:srgbClr val="FF3300"/>
              </a:solidFill>
              <a:latin typeface="黑体" panose="02010609060101010101" pitchFamily="2" charset="-122"/>
              <a:ea typeface="黑体" panose="02010609060101010101" pitchFamily="2" charset="-122"/>
            </a:endParaRPr>
          </a:p>
          <a:p>
            <a:r>
              <a:rPr lang="zh-CN" altLang="en-US" sz="3200">
                <a:solidFill>
                  <a:srgbClr val="000000"/>
                </a:solidFill>
                <a:latin typeface="黑体" panose="02010609060101010101" pitchFamily="2" charset="-122"/>
                <a:ea typeface="黑体" panose="02010609060101010101" pitchFamily="2" charset="-122"/>
              </a:rPr>
              <a:t>毛泽东：      </a:t>
            </a:r>
            <a:r>
              <a:rPr lang="zh-CN" altLang="en-US" sz="3200">
                <a:solidFill>
                  <a:srgbClr val="000099"/>
                </a:solidFill>
                <a:latin typeface="黑体" panose="02010609060101010101" pitchFamily="2" charset="-122"/>
                <a:ea typeface="黑体" panose="02010609060101010101" pitchFamily="2" charset="-122"/>
              </a:rPr>
              <a:t>粪土当年万户侯</a:t>
            </a:r>
            <a:endParaRPr lang="zh-CN" altLang="en-US" sz="3200">
              <a:solidFill>
                <a:srgbClr val="000099"/>
              </a:solidFill>
              <a:latin typeface="黑体" panose="02010609060101010101" pitchFamily="2" charset="-122"/>
              <a:ea typeface="黑体" panose="02010609060101010101" pitchFamily="2" charset="-122"/>
            </a:endParaRPr>
          </a:p>
          <a:p>
            <a:r>
              <a:rPr lang="zh-CN" altLang="en-US" sz="3200">
                <a:solidFill>
                  <a:srgbClr val="000000"/>
                </a:solidFill>
                <a:latin typeface="黑体" panose="02010609060101010101" pitchFamily="2" charset="-122"/>
                <a:ea typeface="黑体" panose="02010609060101010101" pitchFamily="2" charset="-122"/>
              </a:rPr>
              <a:t>周恩来：      </a:t>
            </a:r>
            <a:r>
              <a:rPr lang="zh-CN" altLang="en-US" sz="3200">
                <a:solidFill>
                  <a:srgbClr val="FF3300"/>
                </a:solidFill>
                <a:latin typeface="黑体" panose="02010609060101010101" pitchFamily="2" charset="-122"/>
                <a:ea typeface="黑体" panose="02010609060101010101" pitchFamily="2" charset="-122"/>
              </a:rPr>
              <a:t>为中华之崛起而读书</a:t>
            </a:r>
            <a:endParaRPr lang="zh-CN" altLang="en-US" sz="3200">
              <a:solidFill>
                <a:srgbClr val="FF3300"/>
              </a:solidFill>
              <a:latin typeface="黑体" panose="02010609060101010101" pitchFamily="2" charset="-122"/>
              <a:ea typeface="黑体" panose="02010609060101010101" pitchFamily="2" charset="-122"/>
            </a:endParaRPr>
          </a:p>
          <a:p>
            <a:r>
              <a:rPr lang="zh-CN" altLang="en-US" sz="3200">
                <a:solidFill>
                  <a:srgbClr val="000000"/>
                </a:solidFill>
                <a:latin typeface="黑体" panose="02010609060101010101" pitchFamily="2" charset="-122"/>
                <a:ea typeface="黑体" panose="02010609060101010101" pitchFamily="2" charset="-122"/>
              </a:rPr>
              <a:t>杜甫：        </a:t>
            </a:r>
            <a:r>
              <a:rPr lang="zh-CN" altLang="en-US" sz="3200">
                <a:solidFill>
                  <a:srgbClr val="0000FF"/>
                </a:solidFill>
                <a:latin typeface="黑体" panose="02010609060101010101" pitchFamily="2" charset="-122"/>
                <a:ea typeface="黑体" panose="02010609060101010101" pitchFamily="2" charset="-122"/>
              </a:rPr>
              <a:t>安得广厦千万间，</a:t>
            </a:r>
            <a:endParaRPr lang="zh-CN" altLang="en-US" sz="3200">
              <a:solidFill>
                <a:srgbClr val="0000FF"/>
              </a:solidFill>
              <a:latin typeface="黑体" panose="02010609060101010101" pitchFamily="2" charset="-122"/>
              <a:ea typeface="黑体" panose="02010609060101010101" pitchFamily="2" charset="-122"/>
            </a:endParaRPr>
          </a:p>
          <a:p>
            <a:r>
              <a:rPr lang="zh-CN" altLang="en-US" sz="3200">
                <a:solidFill>
                  <a:srgbClr val="0000FF"/>
                </a:solidFill>
                <a:latin typeface="黑体" panose="02010609060101010101" pitchFamily="2" charset="-122"/>
                <a:ea typeface="黑体" panose="02010609060101010101" pitchFamily="2" charset="-122"/>
              </a:rPr>
              <a:t>              大庇天下寒士俱欢颜 </a:t>
            </a:r>
            <a:endParaRPr lang="zh-CN" altLang="en-US" sz="3200">
              <a:solidFill>
                <a:srgbClr val="0000FF"/>
              </a:solidFill>
              <a:latin typeface="黑体" panose="02010609060101010101" pitchFamily="2" charset="-122"/>
              <a:ea typeface="黑体" panose="02010609060101010101" pitchFamily="2" charset="-122"/>
            </a:endParaRPr>
          </a:p>
        </p:txBody>
      </p:sp>
      <p:sp>
        <p:nvSpPr>
          <p:cNvPr id="385029" name="矩形 385028"/>
          <p:cNvSpPr/>
          <p:nvPr/>
        </p:nvSpPr>
        <p:spPr>
          <a:xfrm>
            <a:off x="3359150" y="438150"/>
            <a:ext cx="4537075" cy="583565"/>
          </a:xfrm>
          <a:prstGeom prst="rect">
            <a:avLst/>
          </a:prstGeom>
          <a:solidFill>
            <a:srgbClr val="FFFF00"/>
          </a:solidFill>
          <a:ln w="9525">
            <a:noFill/>
          </a:ln>
        </p:spPr>
        <p:txBody>
          <a:bodyPr>
            <a:spAutoFit/>
          </a:bodyPr>
          <a:p>
            <a:r>
              <a:rPr lang="zh-CN" altLang="en-US" sz="3200">
                <a:solidFill>
                  <a:schemeClr val="tx1"/>
                </a:solidFill>
                <a:latin typeface="黑体" panose="02010609060101010101" pitchFamily="2" charset="-122"/>
                <a:ea typeface="黑体" panose="02010609060101010101" pitchFamily="2" charset="-122"/>
              </a:rPr>
              <a:t>拓展延伸读一读 品一品</a:t>
            </a:r>
            <a:endParaRPr lang="zh-CN" altLang="en-US" sz="3200">
              <a:solidFill>
                <a:schemeClr val="tx1"/>
              </a:solidFill>
              <a:latin typeface="黑体" panose="02010609060101010101" pitchFamily="2" charset="-122"/>
              <a:ea typeface="黑体" panose="0201060906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85028"/>
                                        </p:tgtEl>
                                        <p:attrNameLst>
                                          <p:attrName>style.visibility</p:attrName>
                                        </p:attrNameLst>
                                      </p:cBhvr>
                                      <p:to>
                                        <p:strVal val="visible"/>
                                      </p:to>
                                    </p:set>
                                    <p:animEffect transition="in" filter="fade">
                                      <p:cBhvr>
                                        <p:cTn id="7" dur="770" decel="100000"/>
                                        <p:tgtEl>
                                          <p:spTgt spid="385028"/>
                                        </p:tgtEl>
                                      </p:cBhvr>
                                    </p:animEffect>
                                    <p:animScale>
                                      <p:cBhvr>
                                        <p:cTn id="8" dur="770" decel="100000"/>
                                        <p:tgtEl>
                                          <p:spTgt spid="385028"/>
                                        </p:tgtEl>
                                      </p:cBhvr>
                                      <p:from x="10000" y="10000"/>
                                      <p:to x="200000" y="450000"/>
                                    </p:animScale>
                                    <p:animScale>
                                      <p:cBhvr>
                                        <p:cTn id="9" dur="1230" accel="100000" fill="hold">
                                          <p:stCondLst>
                                            <p:cond delay="770"/>
                                          </p:stCondLst>
                                        </p:cTn>
                                        <p:tgtEl>
                                          <p:spTgt spid="385028"/>
                                        </p:tgtEl>
                                      </p:cBhvr>
                                      <p:from x="200000" y="450000"/>
                                      <p:to x="100000" y="100000"/>
                                    </p:animScale>
                                    <p:set>
                                      <p:cBhvr>
                                        <p:cTn id="10" dur="770" fill="hold"/>
                                        <p:tgtEl>
                                          <p:spTgt spid="385028"/>
                                        </p:tgtEl>
                                        <p:attrNameLst>
                                          <p:attrName>ppt_x</p:attrName>
                                        </p:attrNameLst>
                                      </p:cBhvr>
                                      <p:to>
                                        <p:strVal val="(0.5)"/>
                                      </p:to>
                                    </p:set>
                                    <p:anim from="(0.5)" to="(#ppt_x)" calcmode="lin" valueType="num">
                                      <p:cBhvr>
                                        <p:cTn id="11" dur="1230" accel="100000" fill="hold">
                                          <p:stCondLst>
                                            <p:cond delay="770"/>
                                          </p:stCondLst>
                                        </p:cTn>
                                        <p:tgtEl>
                                          <p:spTgt spid="385028"/>
                                        </p:tgtEl>
                                        <p:attrNameLst>
                                          <p:attrName>ppt_x</p:attrName>
                                        </p:attrNameLst>
                                      </p:cBhvr>
                                    </p:anim>
                                    <p:set>
                                      <p:cBhvr>
                                        <p:cTn id="12" dur="770" fill="hold"/>
                                        <p:tgtEl>
                                          <p:spTgt spid="385028"/>
                                        </p:tgtEl>
                                        <p:attrNameLst>
                                          <p:attrName>ppt_y</p:attrName>
                                        </p:attrNameLst>
                                      </p:cBhvr>
                                      <p:to>
                                        <p:strVal val="(#ppt_y+0.4)"/>
                                      </p:to>
                                    </p:set>
                                    <p:anim from="(#ppt_y+0.4)" to="(#ppt_y)" calcmode="lin" valueType="num">
                                      <p:cBhvr>
                                        <p:cTn id="13" dur="1230" accel="100000" fill="hold">
                                          <p:stCondLst>
                                            <p:cond delay="770"/>
                                          </p:stCondLst>
                                        </p:cTn>
                                        <p:tgtEl>
                                          <p:spTgt spid="38502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502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6050" name="Rectangle 3"/>
          <p:cNvSpPr/>
          <p:nvPr/>
        </p:nvSpPr>
        <p:spPr>
          <a:xfrm>
            <a:off x="2209800" y="533400"/>
            <a:ext cx="7848600" cy="1499235"/>
          </a:xfrm>
          <a:prstGeom prst="rect">
            <a:avLst/>
          </a:prstGeom>
          <a:noFill/>
          <a:ln w="9525">
            <a:noFill/>
          </a:ln>
        </p:spPr>
        <p:txBody>
          <a:bodyPr>
            <a:spAutoFit/>
          </a:bodyPr>
          <a:p>
            <a:pPr>
              <a:lnSpc>
                <a:spcPct val="80000"/>
              </a:lnSpc>
              <a:spcBef>
                <a:spcPct val="50000"/>
              </a:spcBef>
            </a:pPr>
            <a:r>
              <a:rPr lang="en-US" altLang="zh-CN" sz="2800" b="0">
                <a:solidFill>
                  <a:schemeClr val="tx1"/>
                </a:solidFill>
                <a:latin typeface="黑体" panose="02010609060101010101" pitchFamily="2" charset="-122"/>
                <a:ea typeface="黑体" panose="02010609060101010101" pitchFamily="2" charset="-122"/>
              </a:rPr>
              <a:t>1</a:t>
            </a:r>
            <a:r>
              <a:rPr lang="zh-CN" altLang="en-US" sz="2800" b="0">
                <a:solidFill>
                  <a:schemeClr val="tx1"/>
                </a:solidFill>
                <a:latin typeface="黑体" panose="02010609060101010101" pitchFamily="2" charset="-122"/>
                <a:ea typeface="黑体" panose="02010609060101010101" pitchFamily="2" charset="-122"/>
              </a:rPr>
              <a:t>、</a:t>
            </a:r>
            <a:r>
              <a:rPr lang="zh-CN" altLang="en-US" sz="2800">
                <a:solidFill>
                  <a:schemeClr val="tx1"/>
                </a:solidFill>
                <a:latin typeface="黑体" panose="02010609060101010101" pitchFamily="2" charset="-122"/>
                <a:ea typeface="黑体" panose="02010609060101010101" pitchFamily="2" charset="-122"/>
              </a:rPr>
              <a:t>作者认为古仁人之心和迁客骚人的思想感情不同在哪里？</a:t>
            </a:r>
            <a:endParaRPr lang="zh-CN" altLang="en-US" sz="2800">
              <a:solidFill>
                <a:schemeClr val="tx1"/>
              </a:solidFill>
              <a:latin typeface="黑体" panose="02010609060101010101" pitchFamily="2" charset="-122"/>
              <a:ea typeface="黑体" panose="02010609060101010101" pitchFamily="2" charset="-122"/>
            </a:endParaRPr>
          </a:p>
          <a:p>
            <a:pPr>
              <a:lnSpc>
                <a:spcPct val="80000"/>
              </a:lnSpc>
              <a:spcBef>
                <a:spcPct val="50000"/>
              </a:spcBef>
            </a:pPr>
            <a:r>
              <a:rPr lang="zh-CN" altLang="en-US" b="0">
                <a:solidFill>
                  <a:srgbClr val="CC0000"/>
                </a:solidFill>
                <a:latin typeface="Arial" panose="020B0604020202020204" pitchFamily="34" charset="0"/>
              </a:rPr>
              <a:t>  </a:t>
            </a:r>
            <a:endParaRPr lang="zh-CN" altLang="en-US" b="0">
              <a:solidFill>
                <a:srgbClr val="CC0000"/>
              </a:solidFill>
              <a:latin typeface="Arial" panose="020B0604020202020204" pitchFamily="34" charset="0"/>
            </a:endParaRPr>
          </a:p>
          <a:p>
            <a:pPr>
              <a:lnSpc>
                <a:spcPct val="80000"/>
              </a:lnSpc>
              <a:spcBef>
                <a:spcPct val="50000"/>
              </a:spcBef>
            </a:pPr>
            <a:r>
              <a:rPr lang="zh-CN" altLang="en-US" b="0">
                <a:solidFill>
                  <a:srgbClr val="CC0000"/>
                </a:solidFill>
                <a:latin typeface="Arial" panose="020B0604020202020204" pitchFamily="34" charset="0"/>
              </a:rPr>
              <a:t> </a:t>
            </a:r>
            <a:endParaRPr lang="zh-CN" altLang="en-US" b="0">
              <a:solidFill>
                <a:srgbClr val="CC0000"/>
              </a:solidFill>
              <a:latin typeface="Arial" panose="020B0604020202020204" pitchFamily="34" charset="0"/>
            </a:endParaRPr>
          </a:p>
        </p:txBody>
      </p:sp>
      <p:sp>
        <p:nvSpPr>
          <p:cNvPr id="386051" name="Rectangle 4"/>
          <p:cNvSpPr/>
          <p:nvPr/>
        </p:nvSpPr>
        <p:spPr>
          <a:xfrm>
            <a:off x="2209800" y="1295400"/>
            <a:ext cx="7854950" cy="1272540"/>
          </a:xfrm>
          <a:prstGeom prst="rect">
            <a:avLst/>
          </a:prstGeom>
          <a:noFill/>
          <a:ln w="9525">
            <a:noFill/>
          </a:ln>
        </p:spPr>
        <p:txBody>
          <a:bodyPr>
            <a:spAutoFit/>
          </a:bodyPr>
          <a:p>
            <a:pPr>
              <a:lnSpc>
                <a:spcPct val="80000"/>
              </a:lnSpc>
              <a:spcBef>
                <a:spcPct val="50000"/>
              </a:spcBef>
            </a:pPr>
            <a:r>
              <a:rPr lang="en-US" altLang="zh-CN" sz="3200" b="0">
                <a:solidFill>
                  <a:srgbClr val="CC0000"/>
                </a:solidFill>
                <a:latin typeface="Arial" panose="020B0604020202020204" pitchFamily="34" charset="0"/>
              </a:rPr>
              <a:t>      </a:t>
            </a:r>
            <a:r>
              <a:rPr lang="zh-CN" altLang="en-US" sz="3200">
                <a:solidFill>
                  <a:srgbClr val="CC0000"/>
                </a:solidFill>
                <a:latin typeface="Arial" panose="020B0604020202020204" pitchFamily="34" charset="0"/>
              </a:rPr>
              <a:t>迁客骚人的思想感情往往因个人遭遇或外物的触化而发生变化；古仁人则“不以物喜，不以己悲”。</a:t>
            </a:r>
            <a:endParaRPr lang="zh-CN" altLang="en-US" sz="3200">
              <a:solidFill>
                <a:srgbClr val="CC0000"/>
              </a:solidFill>
              <a:latin typeface="Arial" panose="020B0604020202020204" pitchFamily="34" charset="0"/>
            </a:endParaRPr>
          </a:p>
        </p:txBody>
      </p:sp>
      <p:sp>
        <p:nvSpPr>
          <p:cNvPr id="386052" name="Rectangle 5"/>
          <p:cNvSpPr/>
          <p:nvPr/>
        </p:nvSpPr>
        <p:spPr>
          <a:xfrm>
            <a:off x="2309813" y="2571750"/>
            <a:ext cx="8001000" cy="4030980"/>
          </a:xfrm>
          <a:prstGeom prst="rect">
            <a:avLst/>
          </a:prstGeom>
          <a:noFill/>
          <a:ln w="9525">
            <a:noFill/>
          </a:ln>
        </p:spPr>
        <p:txBody>
          <a:bodyPr>
            <a:spAutoFit/>
          </a:bodyPr>
          <a:p>
            <a:r>
              <a:rPr lang="en-US" altLang="zh-CN" sz="3200" b="0">
                <a:solidFill>
                  <a:schemeClr val="tx1"/>
                </a:solidFill>
                <a:latin typeface="Calibri" panose="020F0502020204030204" charset="0"/>
              </a:rPr>
              <a:t>2</a:t>
            </a:r>
            <a:r>
              <a:rPr lang="zh-CN" altLang="en-US" sz="3200" b="0">
                <a:solidFill>
                  <a:schemeClr val="tx1"/>
                </a:solidFill>
                <a:latin typeface="Calibri" panose="020F0502020204030204" charset="0"/>
              </a:rPr>
              <a:t>、</a:t>
            </a:r>
            <a:r>
              <a:rPr lang="zh-CN" altLang="en-US" sz="3200">
                <a:solidFill>
                  <a:schemeClr val="tx1"/>
                </a:solidFill>
                <a:latin typeface="Calibri" panose="020F0502020204030204" charset="0"/>
                <a:cs typeface="Arial" panose="020B0604020202020204" pitchFamily="34" charset="0"/>
              </a:rPr>
              <a:t>根据课文内容填空：</a:t>
            </a:r>
            <a:endParaRPr lang="zh-CN" altLang="en-US" sz="3200">
              <a:solidFill>
                <a:schemeClr val="tx1"/>
              </a:solidFill>
              <a:latin typeface="Calibri" panose="020F0502020204030204" charset="0"/>
            </a:endParaRPr>
          </a:p>
          <a:p>
            <a:r>
              <a:rPr lang="zh-CN" altLang="en-US" sz="3200">
                <a:solidFill>
                  <a:schemeClr val="tx1"/>
                </a:solidFill>
                <a:latin typeface="Calibri" panose="020F0502020204030204" charset="0"/>
              </a:rPr>
              <a:t>（</a:t>
            </a:r>
            <a:r>
              <a:rPr lang="en-US" altLang="zh-CN" sz="3200">
                <a:solidFill>
                  <a:schemeClr val="tx1"/>
                </a:solidFill>
                <a:latin typeface="Calibri" panose="020F0502020204030204" charset="0"/>
              </a:rPr>
              <a:t>1</a:t>
            </a:r>
            <a:r>
              <a:rPr lang="zh-CN" altLang="en-US" sz="3200">
                <a:solidFill>
                  <a:schemeClr val="tx1"/>
                </a:solidFill>
                <a:latin typeface="Calibri" panose="020F0502020204030204" charset="0"/>
              </a:rPr>
              <a:t>）、</a:t>
            </a:r>
            <a:r>
              <a:rPr lang="zh-CN" altLang="en-US" sz="3200">
                <a:solidFill>
                  <a:schemeClr val="tx1"/>
                </a:solidFill>
                <a:latin typeface="Calibri" panose="020F0502020204030204" charset="0"/>
                <a:cs typeface="Arial" panose="020B0604020202020204" pitchFamily="34" charset="0"/>
              </a:rPr>
              <a:t> </a:t>
            </a:r>
            <a:r>
              <a:rPr lang="zh-CN" altLang="en-US" sz="3200">
                <a:solidFill>
                  <a:schemeClr val="tx1"/>
                </a:solidFill>
                <a:latin typeface="Calibri" panose="020F0502020204030204" charset="0"/>
              </a:rPr>
              <a:t>滕子京的政绩：</a:t>
            </a:r>
            <a:endParaRPr lang="zh-CN" altLang="en-US" sz="3200">
              <a:solidFill>
                <a:schemeClr val="tx1"/>
              </a:solidFill>
              <a:latin typeface="Calibri" panose="020F0502020204030204" charset="0"/>
            </a:endParaRPr>
          </a:p>
          <a:p>
            <a:r>
              <a:rPr lang="zh-CN" altLang="en-US" sz="3200">
                <a:solidFill>
                  <a:schemeClr val="tx1"/>
                </a:solidFill>
                <a:latin typeface="Calibri" panose="020F0502020204030204" charset="0"/>
              </a:rPr>
              <a:t>（</a:t>
            </a:r>
            <a:r>
              <a:rPr lang="en-US" altLang="zh-CN" sz="3200">
                <a:solidFill>
                  <a:schemeClr val="tx1"/>
                </a:solidFill>
                <a:latin typeface="Calibri" panose="020F0502020204030204" charset="0"/>
              </a:rPr>
              <a:t>2</a:t>
            </a:r>
            <a:r>
              <a:rPr lang="zh-CN" altLang="en-US" sz="3200">
                <a:solidFill>
                  <a:schemeClr val="tx1"/>
                </a:solidFill>
                <a:latin typeface="Calibri" panose="020F0502020204030204" charset="0"/>
              </a:rPr>
              <a:t>）、总写岳阳楼大观的句子：</a:t>
            </a:r>
            <a:endParaRPr lang="zh-CN" altLang="en-US" sz="3200">
              <a:solidFill>
                <a:schemeClr val="tx1"/>
              </a:solidFill>
              <a:latin typeface="Calibri" panose="020F0502020204030204" charset="0"/>
            </a:endParaRPr>
          </a:p>
          <a:p>
            <a:endParaRPr lang="zh-CN" altLang="en-US" sz="3200">
              <a:solidFill>
                <a:schemeClr val="tx1"/>
              </a:solidFill>
              <a:latin typeface="Calibri" panose="020F0502020204030204" charset="0"/>
            </a:endParaRPr>
          </a:p>
          <a:p>
            <a:endParaRPr lang="zh-CN" altLang="en-US" sz="3200">
              <a:solidFill>
                <a:schemeClr val="tx1"/>
              </a:solidFill>
              <a:latin typeface="Calibri" panose="020F0502020204030204" charset="0"/>
            </a:endParaRPr>
          </a:p>
          <a:p>
            <a:r>
              <a:rPr lang="zh-CN" altLang="en-US" sz="3200">
                <a:solidFill>
                  <a:schemeClr val="tx1"/>
                </a:solidFill>
                <a:latin typeface="Calibri" panose="020F0502020204030204" charset="0"/>
              </a:rPr>
              <a:t>（</a:t>
            </a:r>
            <a:r>
              <a:rPr lang="en-US" altLang="zh-CN" sz="3200">
                <a:solidFill>
                  <a:schemeClr val="tx1"/>
                </a:solidFill>
                <a:latin typeface="Calibri" panose="020F0502020204030204" charset="0"/>
              </a:rPr>
              <a:t>3</a:t>
            </a:r>
            <a:r>
              <a:rPr lang="zh-CN" altLang="en-US" sz="3200">
                <a:solidFill>
                  <a:schemeClr val="tx1"/>
                </a:solidFill>
                <a:latin typeface="Calibri" panose="020F0502020204030204" charset="0"/>
              </a:rPr>
              <a:t>）</a:t>
            </a:r>
            <a:r>
              <a:rPr lang="zh-CN" altLang="en-US" sz="3200">
                <a:solidFill>
                  <a:schemeClr val="tx1"/>
                </a:solidFill>
                <a:latin typeface="Calibri" panose="020F0502020204030204" charset="0"/>
                <a:cs typeface="Arial" panose="020B0604020202020204" pitchFamily="34" charset="0"/>
              </a:rPr>
              <a:t>“迁客骚人”登岳阳楼的“览物之情”是悲和喜，悲则</a:t>
            </a:r>
            <a:r>
              <a:rPr lang="en-US" altLang="zh-CN" sz="3200">
                <a:solidFill>
                  <a:schemeClr val="tx1"/>
                </a:solidFill>
                <a:latin typeface="Calibri" panose="020F0502020204030204" charset="0"/>
              </a:rPr>
              <a:t>:                                          ,                            </a:t>
            </a:r>
            <a:r>
              <a:rPr lang="zh-CN" altLang="en-US" sz="3200">
                <a:solidFill>
                  <a:schemeClr val="tx1"/>
                </a:solidFill>
                <a:latin typeface="Calibri" panose="020F0502020204030204" charset="0"/>
                <a:cs typeface="Arial" panose="020B0604020202020204" pitchFamily="34" charset="0"/>
              </a:rPr>
              <a:t>喜则</a:t>
            </a:r>
            <a:r>
              <a:rPr lang="zh-CN" altLang="en-US" sz="3200">
                <a:solidFill>
                  <a:schemeClr val="tx1"/>
                </a:solidFill>
                <a:latin typeface="Calibri" panose="020F0502020204030204" charset="0"/>
              </a:rPr>
              <a:t>：                                 。</a:t>
            </a:r>
            <a:endParaRPr lang="zh-CN" altLang="en-US" sz="3200">
              <a:solidFill>
                <a:schemeClr val="tx1"/>
              </a:solidFill>
              <a:latin typeface="Calibri" panose="020F0502020204030204" charset="0"/>
            </a:endParaRPr>
          </a:p>
        </p:txBody>
      </p:sp>
      <p:sp>
        <p:nvSpPr>
          <p:cNvPr id="386053" name="Rectangle 8"/>
          <p:cNvSpPr/>
          <p:nvPr/>
        </p:nvSpPr>
        <p:spPr>
          <a:xfrm>
            <a:off x="6453188" y="3143250"/>
            <a:ext cx="3887470" cy="521970"/>
          </a:xfrm>
          <a:prstGeom prst="rect">
            <a:avLst/>
          </a:prstGeom>
          <a:noFill/>
          <a:ln w="9525">
            <a:noFill/>
          </a:ln>
        </p:spPr>
        <p:txBody>
          <a:bodyPr wrap="none">
            <a:spAutoFit/>
          </a:bodyPr>
          <a:p>
            <a:r>
              <a:rPr lang="en-US" altLang="zh-CN" sz="2800">
                <a:solidFill>
                  <a:srgbClr val="3A30FA"/>
                </a:solidFill>
                <a:latin typeface="Calibri" panose="020F0502020204030204" charset="0"/>
              </a:rPr>
              <a:t>“</a:t>
            </a:r>
            <a:r>
              <a:rPr lang="zh-CN" altLang="en-US" sz="2800">
                <a:solidFill>
                  <a:srgbClr val="3A30FA"/>
                </a:solidFill>
                <a:latin typeface="Calibri" panose="020F0502020204030204" charset="0"/>
              </a:rPr>
              <a:t>政通人和，百废具兴”</a:t>
            </a:r>
            <a:endParaRPr lang="zh-CN" altLang="en-US" sz="2800">
              <a:solidFill>
                <a:srgbClr val="3A30FA"/>
              </a:solidFill>
              <a:latin typeface="Calibri" panose="020F0502020204030204" charset="0"/>
            </a:endParaRPr>
          </a:p>
        </p:txBody>
      </p:sp>
      <p:sp>
        <p:nvSpPr>
          <p:cNvPr id="386054" name="Rectangle 9"/>
          <p:cNvSpPr/>
          <p:nvPr/>
        </p:nvSpPr>
        <p:spPr>
          <a:xfrm>
            <a:off x="2309813" y="4143375"/>
            <a:ext cx="7643812" cy="953135"/>
          </a:xfrm>
          <a:prstGeom prst="rect">
            <a:avLst/>
          </a:prstGeom>
          <a:noFill/>
          <a:ln w="9525">
            <a:noFill/>
          </a:ln>
        </p:spPr>
        <p:txBody>
          <a:bodyPr>
            <a:spAutoFit/>
          </a:bodyPr>
          <a:p>
            <a:r>
              <a:rPr lang="en-US" altLang="zh-CN" sz="2800">
                <a:solidFill>
                  <a:srgbClr val="3A30FA"/>
                </a:solidFill>
                <a:latin typeface="Calibri" panose="020F0502020204030204" charset="0"/>
              </a:rPr>
              <a:t>“</a:t>
            </a:r>
            <a:r>
              <a:rPr lang="zh-CN" altLang="en-US" sz="2800">
                <a:solidFill>
                  <a:srgbClr val="3A30FA"/>
                </a:solidFill>
                <a:latin typeface="Calibri" panose="020F0502020204030204" charset="0"/>
              </a:rPr>
              <a:t>衔远山，吞长江，浩浩汤汤，横无际涯，朝晖夕阴，气象万千”</a:t>
            </a:r>
            <a:endParaRPr lang="zh-CN" altLang="en-US" sz="2800">
              <a:solidFill>
                <a:srgbClr val="3A30FA"/>
              </a:solidFill>
              <a:latin typeface="Calibri" panose="020F0502020204030204" charset="0"/>
            </a:endParaRPr>
          </a:p>
        </p:txBody>
      </p:sp>
      <p:sp>
        <p:nvSpPr>
          <p:cNvPr id="386055" name="Rectangle 6"/>
          <p:cNvSpPr/>
          <p:nvPr/>
        </p:nvSpPr>
        <p:spPr>
          <a:xfrm>
            <a:off x="5310188" y="5572125"/>
            <a:ext cx="3643312" cy="521970"/>
          </a:xfrm>
          <a:prstGeom prst="rect">
            <a:avLst/>
          </a:prstGeom>
          <a:noFill/>
          <a:ln w="9525">
            <a:noFill/>
          </a:ln>
        </p:spPr>
        <p:txBody>
          <a:bodyPr>
            <a:spAutoFit/>
          </a:bodyPr>
          <a:p>
            <a:r>
              <a:rPr lang="en-US" altLang="zh-CN" sz="2800">
                <a:solidFill>
                  <a:srgbClr val="3333CC"/>
                </a:solidFill>
                <a:latin typeface="Calibri" panose="020F0502020204030204" charset="0"/>
              </a:rPr>
              <a:t>“</a:t>
            </a:r>
            <a:r>
              <a:rPr lang="zh-CN" altLang="en-US" sz="2800">
                <a:solidFill>
                  <a:srgbClr val="3333CC"/>
                </a:solidFill>
                <a:latin typeface="Calibri" panose="020F0502020204030204" charset="0"/>
              </a:rPr>
              <a:t>去国怀乡</a:t>
            </a:r>
            <a:r>
              <a:rPr lang="en-US" altLang="zh-CN" sz="2800">
                <a:solidFill>
                  <a:srgbClr val="3333CC"/>
                </a:solidFill>
                <a:latin typeface="Calibri" panose="020F0502020204030204" charset="0"/>
              </a:rPr>
              <a:t>,</a:t>
            </a:r>
            <a:r>
              <a:rPr lang="zh-CN" altLang="en-US" sz="2800">
                <a:solidFill>
                  <a:srgbClr val="3333CC"/>
                </a:solidFill>
                <a:latin typeface="Calibri" panose="020F0502020204030204" charset="0"/>
              </a:rPr>
              <a:t>忧谗畏讥”</a:t>
            </a:r>
            <a:endParaRPr lang="zh-CN" altLang="en-US" sz="2800">
              <a:solidFill>
                <a:srgbClr val="3333CC"/>
              </a:solidFill>
              <a:latin typeface="Calibri" panose="020F0502020204030204" charset="0"/>
            </a:endParaRPr>
          </a:p>
        </p:txBody>
      </p:sp>
      <p:sp>
        <p:nvSpPr>
          <p:cNvPr id="386056" name="Rectangle 7"/>
          <p:cNvSpPr/>
          <p:nvPr/>
        </p:nvSpPr>
        <p:spPr>
          <a:xfrm>
            <a:off x="3167063" y="6072188"/>
            <a:ext cx="3620770" cy="521970"/>
          </a:xfrm>
          <a:prstGeom prst="rect">
            <a:avLst/>
          </a:prstGeom>
          <a:noFill/>
          <a:ln w="9525">
            <a:noFill/>
          </a:ln>
        </p:spPr>
        <p:txBody>
          <a:bodyPr wrap="none">
            <a:spAutoFit/>
          </a:bodyPr>
          <a:p>
            <a:r>
              <a:rPr lang="en-US" altLang="zh-CN" sz="2800">
                <a:solidFill>
                  <a:srgbClr val="3333CC"/>
                </a:solidFill>
                <a:latin typeface="Calibri" panose="020F0502020204030204" charset="0"/>
                <a:cs typeface="Arial" panose="020B0604020202020204" pitchFamily="34" charset="0"/>
              </a:rPr>
              <a:t>“</a:t>
            </a:r>
            <a:r>
              <a:rPr lang="zh-CN" altLang="en-US" sz="2800">
                <a:solidFill>
                  <a:srgbClr val="3333CC"/>
                </a:solidFill>
                <a:latin typeface="Calibri" panose="020F0502020204030204" charset="0"/>
              </a:rPr>
              <a:t>心旷神怡</a:t>
            </a:r>
            <a:r>
              <a:rPr lang="en-US" altLang="zh-CN" sz="2800">
                <a:solidFill>
                  <a:srgbClr val="3333CC"/>
                </a:solidFill>
                <a:latin typeface="Calibri" panose="020F0502020204030204" charset="0"/>
              </a:rPr>
              <a:t>,</a:t>
            </a:r>
            <a:r>
              <a:rPr lang="zh-CN" altLang="en-US" sz="2800">
                <a:solidFill>
                  <a:srgbClr val="3333CC"/>
                </a:solidFill>
                <a:latin typeface="Calibri" panose="020F0502020204030204" charset="0"/>
              </a:rPr>
              <a:t>宠辱偕忘</a:t>
            </a:r>
            <a:r>
              <a:rPr lang="zh-CN" altLang="en-US" sz="2800">
                <a:solidFill>
                  <a:srgbClr val="3333CC"/>
                </a:solidFill>
                <a:latin typeface="Calibri" panose="020F0502020204030204" charset="0"/>
                <a:cs typeface="Arial" panose="020B0604020202020204" pitchFamily="34" charset="0"/>
              </a:rPr>
              <a:t>”</a:t>
            </a:r>
            <a:endParaRPr lang="zh-CN" altLang="en-US" sz="2800">
              <a:solidFill>
                <a:srgbClr val="3333CC"/>
              </a:solidFill>
              <a:latin typeface="Calibri" panose="020F0502020204030204" charset="0"/>
            </a:endParaRPr>
          </a:p>
        </p:txBody>
      </p:sp>
      <p:cxnSp>
        <p:nvCxnSpPr>
          <p:cNvPr id="386057" name="直接连接符 10"/>
          <p:cNvCxnSpPr/>
          <p:nvPr/>
        </p:nvCxnSpPr>
        <p:spPr>
          <a:xfrm>
            <a:off x="5881688" y="6072188"/>
            <a:ext cx="3071812" cy="1587"/>
          </a:xfrm>
          <a:prstGeom prst="line">
            <a:avLst/>
          </a:prstGeom>
          <a:ln w="9525" cap="flat" cmpd="sng">
            <a:solidFill>
              <a:srgbClr val="4A7EBB"/>
            </a:solidFill>
            <a:prstDash val="solid"/>
            <a:headEnd type="none" w="med" len="med"/>
            <a:tailEnd type="none" w="med" len="med"/>
          </a:ln>
        </p:spPr>
      </p:cxnSp>
      <p:cxnSp>
        <p:nvCxnSpPr>
          <p:cNvPr id="386058" name="直接连接符 12"/>
          <p:cNvCxnSpPr/>
          <p:nvPr/>
        </p:nvCxnSpPr>
        <p:spPr>
          <a:xfrm>
            <a:off x="3595688" y="6500813"/>
            <a:ext cx="3071812" cy="1587"/>
          </a:xfrm>
          <a:prstGeom prst="line">
            <a:avLst/>
          </a:prstGeom>
          <a:ln w="9525" cap="flat" cmpd="sng">
            <a:solidFill>
              <a:srgbClr val="4A7EBB"/>
            </a:solidFill>
            <a:prstDash val="solid"/>
            <a:headEnd type="none" w="med" len="med"/>
            <a:tailEnd type="none" w="med" len="med"/>
          </a:ln>
        </p:spPr>
      </p:cxnSp>
      <p:sp>
        <p:nvSpPr>
          <p:cNvPr id="386059" name="文本框 386058"/>
          <p:cNvSpPr txBox="1"/>
          <p:nvPr/>
        </p:nvSpPr>
        <p:spPr>
          <a:xfrm>
            <a:off x="2640013" y="-168275"/>
            <a:ext cx="1198880" cy="706755"/>
          </a:xfrm>
          <a:prstGeom prst="rect">
            <a:avLst/>
          </a:prstGeom>
          <a:noFill/>
          <a:ln w="9525">
            <a:noFill/>
          </a:ln>
        </p:spPr>
        <p:txBody>
          <a:bodyPr wrap="none" anchor="t">
            <a:spAutoFit/>
          </a:bodyPr>
          <a:p>
            <a:r>
              <a:rPr lang="zh-CN" altLang="en-US" sz="4000" b="0">
                <a:solidFill>
                  <a:schemeClr val="tx1"/>
                </a:solidFill>
                <a:latin typeface="Arial" panose="020B0604020202020204" pitchFamily="34" charset="0"/>
              </a:rPr>
              <a:t>练习</a:t>
            </a:r>
            <a:endParaRPr lang="zh-CN" altLang="en-US" sz="4000" b="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86051">
                                            <p:txEl>
                                              <p:charRg st="0" end="51"/>
                                            </p:txEl>
                                          </p:spTgt>
                                        </p:tgtEl>
                                        <p:attrNameLst>
                                          <p:attrName>style.visibility</p:attrName>
                                        </p:attrNameLst>
                                      </p:cBhvr>
                                      <p:to>
                                        <p:strVal val="visible"/>
                                      </p:to>
                                    </p:set>
                                    <p:anim calcmode="lin" valueType="num">
                                      <p:cBhvr additive="base">
                                        <p:cTn id="7" dur="500" fill="hold"/>
                                        <p:tgtEl>
                                          <p:spTgt spid="386051">
                                            <p:txEl>
                                              <p:charRg st="0" end="5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6051">
                                            <p:txEl>
                                              <p:charRg st="0" end="5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6052">
                                            <p:txEl>
                                              <p:charRg st="0" end="12"/>
                                            </p:txEl>
                                          </p:spTgt>
                                        </p:tgtEl>
                                        <p:attrNameLst>
                                          <p:attrName>style.visibility</p:attrName>
                                        </p:attrNameLst>
                                      </p:cBhvr>
                                      <p:to>
                                        <p:strVal val="visible"/>
                                      </p:to>
                                    </p:set>
                                    <p:anim calcmode="lin" valueType="num">
                                      <p:cBhvr additive="base">
                                        <p:cTn id="13" dur="500" fill="hold"/>
                                        <p:tgtEl>
                                          <p:spTgt spid="386052">
                                            <p:txEl>
                                              <p:charRg st="0" end="1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6052">
                                            <p:txEl>
                                              <p:charRg st="0" end="12"/>
                                            </p:txEl>
                                          </p:spTgt>
                                        </p:tgtEl>
                                        <p:attrNameLst>
                                          <p:attrName>ppt_y</p:attrName>
                                        </p:attrNameLst>
                                      </p:cBhvr>
                                      <p:tavLst>
                                        <p:tav tm="0">
                                          <p:val>
                                            <p:strVal val="#ppt_y"/>
                                          </p:val>
                                        </p:tav>
                                        <p:tav tm="100000">
                                          <p:val>
                                            <p:strVal val="#ppt_y"/>
                                          </p:val>
                                        </p:tav>
                                      </p:tavLst>
                                    </p:anim>
                                  </p:childTnLst>
                                  <p:subTnLst>
                                    <p:audio>
                                      <p:cMediaNode vol="100000">
                                        <p:cTn display="0" masterRel="sameClick">
                                          <p:stCondLst>
                                            <p:cond evt="begin" delay="0">
                                              <p:tn val="11"/>
                                            </p:cond>
                                          </p:stCondLst>
                                          <p:endCondLst>
                                            <p:cond evt="onStopAudio" delay="0">
                                              <p:tgtEl>
                                                <p:sldTgt/>
                                              </p:tgtEl>
                                            </p:cond>
                                          </p:endCondLst>
                                        </p:cTn>
                                        <p:tgtEl>
                                          <p:sndTgt r:embed="rId1"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6052">
                                            <p:txEl>
                                              <p:charRg st="12" end="25"/>
                                            </p:txEl>
                                          </p:spTgt>
                                        </p:tgtEl>
                                        <p:attrNameLst>
                                          <p:attrName>style.visibility</p:attrName>
                                        </p:attrNameLst>
                                      </p:cBhvr>
                                      <p:to>
                                        <p:strVal val="visible"/>
                                      </p:to>
                                    </p:set>
                                    <p:anim calcmode="lin" valueType="num">
                                      <p:cBhvr additive="base">
                                        <p:cTn id="19" dur="500" fill="hold"/>
                                        <p:tgtEl>
                                          <p:spTgt spid="386052">
                                            <p:txEl>
                                              <p:charRg st="12" end="2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6052">
                                            <p:txEl>
                                              <p:charRg st="12" end="25"/>
                                            </p:txEl>
                                          </p:spTgt>
                                        </p:tgtEl>
                                        <p:attrNameLst>
                                          <p:attrName>ppt_y</p:attrName>
                                        </p:attrNameLst>
                                      </p:cBhvr>
                                      <p:tavLst>
                                        <p:tav tm="0">
                                          <p:val>
                                            <p:strVal val="#ppt_y"/>
                                          </p:val>
                                        </p:tav>
                                        <p:tav tm="100000">
                                          <p:val>
                                            <p:strVal val="#ppt_y"/>
                                          </p:val>
                                        </p:tav>
                                      </p:tavLst>
                                    </p:anim>
                                  </p:childTnLst>
                                  <p:subTnLst>
                                    <p:audio>
                                      <p:cMediaNode vol="100000">
                                        <p:cTn display="0" masterRel="sameClick">
                                          <p:stCondLst>
                                            <p:cond evt="begin" delay="0">
                                              <p:tn val="17"/>
                                            </p:cond>
                                          </p:stCondLst>
                                          <p:endCondLst>
                                            <p:cond evt="onStopAudio" delay="0">
                                              <p:tgtEl>
                                                <p:sldTgt/>
                                              </p:tgtEl>
                                            </p:cond>
                                          </p:endCondLst>
                                        </p:cTn>
                                        <p:tgtEl>
                                          <p:sndTgt r:embed="rId1"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6052">
                                            <p:txEl>
                                              <p:charRg st="25" end="41"/>
                                            </p:txEl>
                                          </p:spTgt>
                                        </p:tgtEl>
                                        <p:attrNameLst>
                                          <p:attrName>style.visibility</p:attrName>
                                        </p:attrNameLst>
                                      </p:cBhvr>
                                      <p:to>
                                        <p:strVal val="visible"/>
                                      </p:to>
                                    </p:set>
                                    <p:anim calcmode="lin" valueType="num">
                                      <p:cBhvr additive="base">
                                        <p:cTn id="25" dur="500" fill="hold"/>
                                        <p:tgtEl>
                                          <p:spTgt spid="386052">
                                            <p:txEl>
                                              <p:charRg st="25" end="4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6052">
                                            <p:txEl>
                                              <p:charRg st="25" end="41"/>
                                            </p:txEl>
                                          </p:spTgt>
                                        </p:tgtEl>
                                        <p:attrNameLst>
                                          <p:attrName>ppt_y</p:attrName>
                                        </p:attrNameLst>
                                      </p:cBhvr>
                                      <p:tavLst>
                                        <p:tav tm="0">
                                          <p:val>
                                            <p:strVal val="#ppt_y"/>
                                          </p:val>
                                        </p:tav>
                                        <p:tav tm="100000">
                                          <p:val>
                                            <p:strVal val="#ppt_y"/>
                                          </p:val>
                                        </p:tav>
                                      </p:tavLst>
                                    </p:anim>
                                  </p:childTnLst>
                                  <p:subTnLst>
                                    <p:audio>
                                      <p:cMediaNode vol="100000">
                                        <p:cTn display="0" masterRel="sameClick">
                                          <p:stCondLst>
                                            <p:cond evt="begin" delay="0">
                                              <p:tn val="23"/>
                                            </p:cond>
                                          </p:stCondLst>
                                          <p:endCondLst>
                                            <p:cond evt="onStopAudio" delay="0">
                                              <p:tgtEl>
                                                <p:sldTgt/>
                                              </p:tgtEl>
                                            </p:cond>
                                          </p:endCondLst>
                                        </p:cTn>
                                        <p:tgtEl>
                                          <p:sndTgt r:embed="rId1"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6052">
                                            <p:txEl>
                                              <p:charRg st="43" end="180"/>
                                            </p:txEl>
                                          </p:spTgt>
                                        </p:tgtEl>
                                        <p:attrNameLst>
                                          <p:attrName>style.visibility</p:attrName>
                                        </p:attrNameLst>
                                      </p:cBhvr>
                                      <p:to>
                                        <p:strVal val="visible"/>
                                      </p:to>
                                    </p:set>
                                    <p:anim calcmode="lin" valueType="num">
                                      <p:cBhvr additive="base">
                                        <p:cTn id="31" dur="500" fill="hold"/>
                                        <p:tgtEl>
                                          <p:spTgt spid="386052">
                                            <p:txEl>
                                              <p:charRg st="43" end="18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6052">
                                            <p:txEl>
                                              <p:charRg st="43" end="180"/>
                                            </p:txEl>
                                          </p:spTgt>
                                        </p:tgtEl>
                                        <p:attrNameLst>
                                          <p:attrName>ppt_y</p:attrName>
                                        </p:attrNameLst>
                                      </p:cBhvr>
                                      <p:tavLst>
                                        <p:tav tm="0">
                                          <p:val>
                                            <p:strVal val="#ppt_y"/>
                                          </p:val>
                                        </p:tav>
                                        <p:tav tm="100000">
                                          <p:val>
                                            <p:strVal val="#ppt_y"/>
                                          </p:val>
                                        </p:tav>
                                      </p:tavLst>
                                    </p:anim>
                                  </p:childTnLst>
                                  <p:subTnLst>
                                    <p:audio>
                                      <p:cMediaNode vol="100000">
                                        <p:cTn display="0" masterRel="sameClick">
                                          <p:stCondLst>
                                            <p:cond evt="begin" delay="0">
                                              <p:tn val="29"/>
                                            </p:cond>
                                          </p:stCondLst>
                                          <p:endCondLst>
                                            <p:cond evt="onStopAudio" delay="0">
                                              <p:tgtEl>
                                                <p:sldTgt/>
                                              </p:tgtEl>
                                            </p:cond>
                                          </p:endCondLst>
                                        </p:cTn>
                                        <p:tgtEl>
                                          <p:sndTgt r:embed="rId1" name="whoosh.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6053">
                                            <p:txEl>
                                              <p:charRg st="0" end="12"/>
                                            </p:txEl>
                                          </p:spTgt>
                                        </p:tgtEl>
                                        <p:attrNameLst>
                                          <p:attrName>style.visibility</p:attrName>
                                        </p:attrNameLst>
                                      </p:cBhvr>
                                      <p:to>
                                        <p:strVal val="visible"/>
                                      </p:to>
                                    </p:set>
                                    <p:anim calcmode="lin" valueType="num">
                                      <p:cBhvr additive="base">
                                        <p:cTn id="37" dur="500" fill="hold"/>
                                        <p:tgtEl>
                                          <p:spTgt spid="386053">
                                            <p:txEl>
                                              <p:charRg st="0"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6053">
                                            <p:txEl>
                                              <p:charRg st="0" end="12"/>
                                            </p:txEl>
                                          </p:spTgt>
                                        </p:tgtEl>
                                        <p:attrNameLst>
                                          <p:attrName>ppt_y</p:attrName>
                                        </p:attrNameLst>
                                      </p:cBhvr>
                                      <p:tavLst>
                                        <p:tav tm="0">
                                          <p:val>
                                            <p:strVal val="#ppt_y"/>
                                          </p:val>
                                        </p:tav>
                                        <p:tav tm="100000">
                                          <p:val>
                                            <p:strVal val="#ppt_y"/>
                                          </p:val>
                                        </p:tav>
                                      </p:tavLst>
                                    </p:anim>
                                  </p:childTnLst>
                                  <p:subTnLst>
                                    <p:audio>
                                      <p:cMediaNode vol="100000">
                                        <p:cTn display="0" masterRel="sameClick">
                                          <p:stCondLst>
                                            <p:cond evt="begin" delay="0">
                                              <p:tn val="35"/>
                                            </p:cond>
                                          </p:stCondLst>
                                          <p:endCondLst>
                                            <p:cond evt="onStopAudio" delay="0">
                                              <p:tgtEl>
                                                <p:sldTgt/>
                                              </p:tgtEl>
                                            </p:cond>
                                          </p:endCondLst>
                                        </p:cTn>
                                        <p:tgtEl>
                                          <p:sndTgt r:embed="rId1" name="whoosh.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grpId="0" nodeType="clickEffect">
                                  <p:stCondLst>
                                    <p:cond delay="0"/>
                                  </p:stCondLst>
                                  <p:childTnLst>
                                    <p:set>
                                      <p:cBhvr>
                                        <p:cTn id="42" dur="1" fill="hold">
                                          <p:stCondLst>
                                            <p:cond delay="0"/>
                                          </p:stCondLst>
                                        </p:cTn>
                                        <p:tgtEl>
                                          <p:spTgt spid="386054">
                                            <p:txEl>
                                              <p:charRg st="0" end="30"/>
                                            </p:txEl>
                                          </p:spTgt>
                                        </p:tgtEl>
                                        <p:attrNameLst>
                                          <p:attrName>style.visibility</p:attrName>
                                        </p:attrNameLst>
                                      </p:cBhvr>
                                      <p:to>
                                        <p:strVal val="visible"/>
                                      </p:to>
                                    </p:set>
                                    <p:animEffect transition="in" filter="box(out)">
                                      <p:cBhvr>
                                        <p:cTn id="43" dur="500"/>
                                        <p:tgtEl>
                                          <p:spTgt spid="386054">
                                            <p:txEl>
                                              <p:charRg st="0" end="30"/>
                                            </p:txEl>
                                          </p:spTgt>
                                        </p:tgtEl>
                                      </p:cBhvr>
                                    </p:animEffect>
                                  </p:childTnLst>
                                  <p:subTnLst>
                                    <p:audio>
                                      <p:cMediaNode vol="100000">
                                        <p:cTn display="0" masterRel="sameClick">
                                          <p:stCondLst>
                                            <p:cond evt="begin" delay="0">
                                              <p:tn val="41"/>
                                            </p:cond>
                                          </p:stCondLst>
                                          <p:endCondLst>
                                            <p:cond evt="onStopAudio" delay="0">
                                              <p:tgtEl>
                                                <p:sldTgt/>
                                              </p:tgtEl>
                                            </p:cond>
                                          </p:endCondLst>
                                        </p:cTn>
                                        <p:tgtEl>
                                          <p:sndTgt r:embed="rId2" name="camera.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32" fill="hold" grpId="0" nodeType="clickEffect">
                                  <p:stCondLst>
                                    <p:cond delay="0"/>
                                  </p:stCondLst>
                                  <p:childTnLst>
                                    <p:set>
                                      <p:cBhvr>
                                        <p:cTn id="47" dur="1" fill="hold">
                                          <p:stCondLst>
                                            <p:cond delay="0"/>
                                          </p:stCondLst>
                                        </p:cTn>
                                        <p:tgtEl>
                                          <p:spTgt spid="386055">
                                            <p:txEl>
                                              <p:charRg st="0" end="12"/>
                                            </p:txEl>
                                          </p:spTgt>
                                        </p:tgtEl>
                                        <p:attrNameLst>
                                          <p:attrName>style.visibility</p:attrName>
                                        </p:attrNameLst>
                                      </p:cBhvr>
                                      <p:to>
                                        <p:strVal val="visible"/>
                                      </p:to>
                                    </p:set>
                                    <p:animEffect transition="in" filter="box(out)">
                                      <p:cBhvr>
                                        <p:cTn id="48" dur="500"/>
                                        <p:tgtEl>
                                          <p:spTgt spid="386055">
                                            <p:txEl>
                                              <p:charRg st="0" end="12"/>
                                            </p:txEl>
                                          </p:spTgt>
                                        </p:tgtEl>
                                      </p:cBhvr>
                                    </p:animEffect>
                                  </p:childTnLst>
                                  <p:subTnLst>
                                    <p:audio>
                                      <p:cMediaNode vol="100000">
                                        <p:cTn display="0" masterRel="sameClick">
                                          <p:stCondLst>
                                            <p:cond evt="begin" delay="0">
                                              <p:tn val="46"/>
                                            </p:cond>
                                          </p:stCondLst>
                                          <p:endCondLst>
                                            <p:cond evt="onStopAudio" delay="0">
                                              <p:tgtEl>
                                                <p:sldTgt/>
                                              </p:tgtEl>
                                            </p:cond>
                                          </p:endCondLst>
                                        </p:cTn>
                                        <p:tgtEl>
                                          <p:sndTgt r:embed="rId2" name="camera.wav"/>
                                        </p:tgtEl>
                                      </p:cMediaNode>
                                    </p:audio>
                                  </p:sub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386056">
                                            <p:txEl>
                                              <p:charRg st="0" end="12"/>
                                            </p:txEl>
                                          </p:spTgt>
                                        </p:tgtEl>
                                        <p:attrNameLst>
                                          <p:attrName>style.visibility</p:attrName>
                                        </p:attrNameLst>
                                      </p:cBhvr>
                                      <p:to>
                                        <p:strVal val="visible"/>
                                      </p:to>
                                    </p:set>
                                    <p:animEffect transition="in" filter="wipe(left)">
                                      <p:cBhvr>
                                        <p:cTn id="53" dur="500"/>
                                        <p:tgtEl>
                                          <p:spTgt spid="386056">
                                            <p:txEl>
                                              <p:charRg st="0"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1" grpId="0" build="p"/>
      <p:bldP spid="386052" grpId="0" build="p"/>
      <p:bldP spid="386053" grpId="0" build="p"/>
      <p:bldP spid="386054" grpId="0" build="p"/>
      <p:bldP spid="386055" grpId="0" build="p"/>
      <p:bldP spid="386056"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9794" name="矩形 289793"/>
          <p:cNvSpPr/>
          <p:nvPr/>
        </p:nvSpPr>
        <p:spPr>
          <a:xfrm>
            <a:off x="1524000" y="1066800"/>
            <a:ext cx="8077200" cy="5631180"/>
          </a:xfrm>
          <a:prstGeom prst="rect">
            <a:avLst/>
          </a:prstGeom>
          <a:noFill/>
          <a:ln w="9525">
            <a:noFill/>
          </a:ln>
        </p:spPr>
        <p:txBody>
          <a:bodyPr>
            <a:spAutoFit/>
          </a:bodyPr>
          <a:p>
            <a:pPr eaLnBrk="0" hangingPunct="0">
              <a:spcBef>
                <a:spcPct val="50000"/>
              </a:spcBef>
              <a:buClr>
                <a:schemeClr val="bg1"/>
              </a:buClr>
            </a:pPr>
            <a:r>
              <a:rPr lang="zh-CN" altLang="en-US" sz="4000" b="1" dirty="0">
                <a:solidFill>
                  <a:srgbClr val="000000"/>
                </a:solidFill>
                <a:latin typeface="Times New Roman" panose="02020603050405020304" pitchFamily="18" charset="0"/>
              </a:rPr>
              <a:t>政通人和     百废具兴       浩浩汤汤横无际涯     朝晖夕阴       气象万千淫雨霏霏     阴风怒号       浊浪排空薄暮冥冥     樯倾楫摧       虎啸猿啼</a:t>
            </a:r>
            <a:endParaRPr lang="zh-CN" altLang="en-US" sz="4000" b="1" dirty="0">
              <a:solidFill>
                <a:srgbClr val="000000"/>
              </a:solidFill>
              <a:latin typeface="Times New Roman" panose="02020603050405020304" pitchFamily="18" charset="0"/>
            </a:endParaRPr>
          </a:p>
          <a:p>
            <a:pPr eaLnBrk="0" hangingPunct="0">
              <a:spcBef>
                <a:spcPct val="50000"/>
              </a:spcBef>
              <a:buClr>
                <a:schemeClr val="bg1"/>
              </a:buClr>
            </a:pPr>
            <a:r>
              <a:rPr lang="zh-CN" altLang="en-US" sz="4000" b="1" dirty="0">
                <a:solidFill>
                  <a:srgbClr val="000000"/>
                </a:solidFill>
                <a:latin typeface="Times New Roman" panose="02020603050405020304" pitchFamily="18" charset="0"/>
              </a:rPr>
              <a:t>满目萧然     去国怀乡      忧谗畏讥春和景明     波澜不惊      一碧万顷 </a:t>
            </a:r>
            <a:endParaRPr lang="zh-CN" altLang="en-US" sz="4000" b="1" dirty="0">
              <a:solidFill>
                <a:srgbClr val="000000"/>
              </a:solidFill>
              <a:latin typeface="Times New Roman" panose="02020603050405020304" pitchFamily="18" charset="0"/>
            </a:endParaRPr>
          </a:p>
          <a:p>
            <a:pPr eaLnBrk="0" hangingPunct="0">
              <a:spcBef>
                <a:spcPct val="50000"/>
              </a:spcBef>
              <a:buClr>
                <a:schemeClr val="bg1"/>
              </a:buClr>
            </a:pPr>
            <a:r>
              <a:rPr lang="zh-CN" altLang="en-US" sz="4000" b="1" dirty="0">
                <a:solidFill>
                  <a:srgbClr val="000000"/>
                </a:solidFill>
                <a:latin typeface="Times New Roman" panose="02020603050405020304" pitchFamily="18" charset="0"/>
              </a:rPr>
              <a:t>长烟一空      皓月千里     浮光跃金    静影沉璧      把酒临风     喜气洋洋</a:t>
            </a:r>
            <a:endParaRPr lang="zh-CN" altLang="en-US" sz="4000" b="1" dirty="0">
              <a:solidFill>
                <a:srgbClr val="000000"/>
              </a:solidFill>
              <a:latin typeface="Times New Roman" panose="02020603050405020304" pitchFamily="18" charset="0"/>
            </a:endParaRPr>
          </a:p>
        </p:txBody>
      </p:sp>
      <p:sp>
        <p:nvSpPr>
          <p:cNvPr id="289795" name="矩形 289794"/>
          <p:cNvSpPr/>
          <p:nvPr/>
        </p:nvSpPr>
        <p:spPr>
          <a:xfrm>
            <a:off x="1641475" y="141288"/>
            <a:ext cx="3611880" cy="922020"/>
          </a:xfrm>
          <a:prstGeom prst="rect">
            <a:avLst/>
          </a:prstGeom>
          <a:noFill/>
          <a:ln w="9525">
            <a:noFill/>
          </a:ln>
        </p:spPr>
        <p:txBody>
          <a:bodyPr wrap="none" anchor="t">
            <a:spAutoFit/>
          </a:bodyPr>
          <a:p>
            <a:pPr>
              <a:buClr>
                <a:schemeClr val="bg1"/>
              </a:buClr>
            </a:pPr>
            <a:r>
              <a:rPr lang="zh-CN" altLang="en-US" sz="5400" dirty="0">
                <a:solidFill>
                  <a:schemeClr val="tx2"/>
                </a:solidFill>
                <a:effectLst>
                  <a:outerShdw blurRad="38100" dist="38100" dir="2700000">
                    <a:srgbClr val="FFFFFF"/>
                  </a:outerShdw>
                </a:effectLst>
                <a:latin typeface="Times New Roman" panose="02020603050405020304" pitchFamily="18" charset="0"/>
                <a:ea typeface="华文彩云" pitchFamily="2" charset="-122"/>
              </a:rPr>
              <a:t>积累四字词</a:t>
            </a:r>
            <a:endParaRPr lang="zh-CN" altLang="en-US" sz="5400">
              <a:solidFill>
                <a:schemeClr val="tx2"/>
              </a:solidFill>
              <a:effectLst>
                <a:outerShdw blurRad="38100" dist="38100" dir="2700000">
                  <a:srgbClr val="FFFFFF"/>
                </a:outerShdw>
              </a:effectLst>
              <a:latin typeface="Times New Roman" panose="02020603050405020304" pitchFamily="18" charset="0"/>
              <a:ea typeface="华文彩云" pitchFamily="2" charset="-122"/>
            </a:endParaRPr>
          </a:p>
        </p:txBody>
      </p:sp>
    </p:spTree>
  </p:cSld>
  <p:clrMapOvr>
    <a:masterClrMapping/>
  </p:clrMapOvr>
  <p:transition spd="med">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9794"/>
                                        </p:tgtEl>
                                        <p:attrNameLst>
                                          <p:attrName>style.visibility</p:attrName>
                                        </p:attrNameLst>
                                      </p:cBhvr>
                                      <p:to>
                                        <p:strVal val="visible"/>
                                      </p:to>
                                    </p:set>
                                    <p:animEffect transition="in" filter="blinds(horizontal)">
                                      <p:cBhvr>
                                        <p:cTn id="7" dur="500"/>
                                        <p:tgtEl>
                                          <p:spTgt spid="289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8050" name="图片 258049" descr="岳阳楼2"/>
          <p:cNvPicPr>
            <a:picLocks noChangeAspect="1"/>
          </p:cNvPicPr>
          <p:nvPr/>
        </p:nvPicPr>
        <p:blipFill>
          <a:blip r:embed="rId1"/>
          <a:stretch>
            <a:fillRect/>
          </a:stretch>
        </p:blipFill>
        <p:spPr>
          <a:xfrm>
            <a:off x="5486400" y="0"/>
            <a:ext cx="5181600" cy="6858000"/>
          </a:xfrm>
          <a:prstGeom prst="rect">
            <a:avLst/>
          </a:prstGeom>
          <a:noFill/>
          <a:ln w="9525">
            <a:noFill/>
          </a:ln>
        </p:spPr>
      </p:pic>
      <p:pic>
        <p:nvPicPr>
          <p:cNvPr id="258051" name="图片 258050" descr="lou"/>
          <p:cNvPicPr>
            <a:picLocks noChangeAspect="1"/>
          </p:cNvPicPr>
          <p:nvPr/>
        </p:nvPicPr>
        <p:blipFill>
          <a:blip r:embed="rId2"/>
          <a:stretch>
            <a:fillRect/>
          </a:stretch>
        </p:blipFill>
        <p:spPr>
          <a:xfrm>
            <a:off x="1524000" y="0"/>
            <a:ext cx="4267200" cy="6858000"/>
          </a:xfrm>
          <a:prstGeom prst="rect">
            <a:avLst/>
          </a:prstGeom>
          <a:noFill/>
          <a:ln w="9525">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4" name="文本框 294913"/>
          <p:cNvSpPr txBox="1"/>
          <p:nvPr/>
        </p:nvSpPr>
        <p:spPr>
          <a:xfrm>
            <a:off x="1676400" y="1568450"/>
            <a:ext cx="2592388" cy="645160"/>
          </a:xfrm>
          <a:prstGeom prst="rect">
            <a:avLst/>
          </a:prstGeom>
          <a:noFill/>
          <a:ln w="9525">
            <a:noFill/>
          </a:ln>
        </p:spPr>
        <p:txBody>
          <a:bodyPr>
            <a:spAutoFit/>
          </a:bodyPr>
          <a:p>
            <a:pPr>
              <a:spcBef>
                <a:spcPct val="50000"/>
              </a:spcBef>
              <a:buClr>
                <a:schemeClr val="bg1"/>
              </a:buClr>
            </a:pPr>
            <a:r>
              <a:rPr lang="zh-CN" altLang="en-US" sz="3600" dirty="0">
                <a:solidFill>
                  <a:schemeClr val="tx1"/>
                </a:solidFill>
                <a:latin typeface="Arial" panose="020B0604020202020204" pitchFamily="34" charset="0"/>
              </a:rPr>
              <a:t>古仁人之心</a:t>
            </a:r>
            <a:endParaRPr lang="zh-CN" altLang="en-US" sz="3600" dirty="0">
              <a:solidFill>
                <a:schemeClr val="tx1"/>
              </a:solidFill>
              <a:latin typeface="Arial" panose="020B0604020202020204" pitchFamily="34" charset="0"/>
            </a:endParaRPr>
          </a:p>
        </p:txBody>
      </p:sp>
      <p:sp>
        <p:nvSpPr>
          <p:cNvPr id="294915" name="文本框 294914"/>
          <p:cNvSpPr txBox="1"/>
          <p:nvPr/>
        </p:nvSpPr>
        <p:spPr>
          <a:xfrm>
            <a:off x="1752600" y="4768850"/>
            <a:ext cx="3024188" cy="645160"/>
          </a:xfrm>
          <a:prstGeom prst="rect">
            <a:avLst/>
          </a:prstGeom>
          <a:noFill/>
          <a:ln w="9525">
            <a:noFill/>
          </a:ln>
        </p:spPr>
        <p:txBody>
          <a:bodyPr>
            <a:spAutoFit/>
          </a:bodyPr>
          <a:p>
            <a:pPr>
              <a:spcBef>
                <a:spcPct val="50000"/>
              </a:spcBef>
              <a:buClr>
                <a:schemeClr val="bg1"/>
              </a:buClr>
            </a:pPr>
            <a:r>
              <a:rPr lang="zh-CN" altLang="en-US" sz="3600" dirty="0">
                <a:solidFill>
                  <a:schemeClr val="tx1"/>
                </a:solidFill>
                <a:latin typeface="Arial" panose="020B0604020202020204" pitchFamily="34" charset="0"/>
              </a:rPr>
              <a:t>作者之抱负</a:t>
            </a:r>
            <a:endParaRPr lang="zh-CN" altLang="en-US" sz="3600" dirty="0">
              <a:solidFill>
                <a:schemeClr val="tx1"/>
              </a:solidFill>
              <a:latin typeface="Arial" panose="020B0604020202020204" pitchFamily="34" charset="0"/>
            </a:endParaRPr>
          </a:p>
        </p:txBody>
      </p:sp>
      <p:sp>
        <p:nvSpPr>
          <p:cNvPr id="294916" name="文本框 294915"/>
          <p:cNvSpPr txBox="1"/>
          <p:nvPr/>
        </p:nvSpPr>
        <p:spPr>
          <a:xfrm>
            <a:off x="4667250" y="533400"/>
            <a:ext cx="5543550" cy="1229995"/>
          </a:xfrm>
          <a:prstGeom prst="rect">
            <a:avLst/>
          </a:prstGeom>
          <a:noFill/>
          <a:ln w="9525">
            <a:noFill/>
          </a:ln>
        </p:spPr>
        <p:txBody>
          <a:bodyPr>
            <a:spAutoFit/>
          </a:bodyPr>
          <a:p>
            <a:pPr>
              <a:buClr>
                <a:schemeClr val="bg1"/>
              </a:buClr>
            </a:pPr>
            <a:r>
              <a:rPr lang="zh-CN" altLang="en-US" sz="2800" dirty="0">
                <a:solidFill>
                  <a:schemeClr val="tx1"/>
                </a:solidFill>
                <a:latin typeface="Arial" panose="020B0604020202020204" pitchFamily="34" charset="0"/>
              </a:rPr>
              <a:t>（反面）</a:t>
            </a:r>
            <a:endParaRPr lang="zh-CN" altLang="en-US" sz="2800" dirty="0">
              <a:solidFill>
                <a:schemeClr val="tx1"/>
              </a:solidFill>
              <a:latin typeface="Arial" panose="020B0604020202020204" pitchFamily="34" charset="0"/>
            </a:endParaRPr>
          </a:p>
          <a:p>
            <a:pPr>
              <a:buClr>
                <a:schemeClr val="bg1"/>
              </a:buClr>
            </a:pPr>
            <a:r>
              <a:rPr lang="zh-CN" altLang="en-US" sz="3200" dirty="0">
                <a:solidFill>
                  <a:schemeClr val="tx1"/>
                </a:solidFill>
                <a:latin typeface="Arial" panose="020B0604020202020204" pitchFamily="34" charset="0"/>
              </a:rPr>
              <a:t>不以物喜，不以己悲</a:t>
            </a:r>
            <a:endParaRPr lang="zh-CN" altLang="en-US" sz="3200" dirty="0">
              <a:solidFill>
                <a:schemeClr val="tx1"/>
              </a:solidFill>
              <a:latin typeface="Arial" panose="020B0604020202020204" pitchFamily="34" charset="0"/>
            </a:endParaRPr>
          </a:p>
          <a:p>
            <a:pPr>
              <a:buClr>
                <a:schemeClr val="bg1"/>
              </a:buClr>
            </a:pPr>
            <a:endParaRPr lang="zh-CN" altLang="en-US" sz="1400" b="0" dirty="0">
              <a:solidFill>
                <a:schemeClr val="tx1"/>
              </a:solidFill>
              <a:latin typeface="Arial" panose="020B0604020202020204" pitchFamily="34" charset="0"/>
            </a:endParaRPr>
          </a:p>
        </p:txBody>
      </p:sp>
      <p:sp>
        <p:nvSpPr>
          <p:cNvPr id="294917" name="文本框 294916"/>
          <p:cNvSpPr txBox="1"/>
          <p:nvPr/>
        </p:nvSpPr>
        <p:spPr>
          <a:xfrm>
            <a:off x="4416425" y="1782763"/>
            <a:ext cx="5184775" cy="2276475"/>
          </a:xfrm>
          <a:prstGeom prst="rect">
            <a:avLst/>
          </a:prstGeom>
          <a:noFill/>
          <a:ln w="9525">
            <a:noFill/>
          </a:ln>
        </p:spPr>
        <p:txBody>
          <a:bodyPr>
            <a:spAutoFit/>
          </a:bodyPr>
          <a:p>
            <a:pPr>
              <a:buClr>
                <a:schemeClr val="bg1"/>
              </a:buClr>
            </a:pPr>
            <a:endParaRPr lang="en-US" altLang="zh-CN" sz="1800" b="0" dirty="0">
              <a:solidFill>
                <a:schemeClr val="tx1"/>
              </a:solidFill>
              <a:latin typeface="Arial" panose="020B0604020202020204" pitchFamily="34" charset="0"/>
            </a:endParaRPr>
          </a:p>
          <a:p>
            <a:pPr>
              <a:buClr>
                <a:schemeClr val="bg1"/>
              </a:buClr>
            </a:pPr>
            <a:r>
              <a:rPr lang="zh-CN" altLang="en-US" sz="2800" dirty="0">
                <a:solidFill>
                  <a:schemeClr val="tx1"/>
                </a:solidFill>
                <a:latin typeface="Arial" panose="020B0604020202020204" pitchFamily="34" charset="0"/>
              </a:rPr>
              <a:t>（正面）</a:t>
            </a:r>
            <a:endParaRPr lang="zh-CN" altLang="en-US" sz="2800" dirty="0">
              <a:solidFill>
                <a:schemeClr val="tx1"/>
              </a:solidFill>
              <a:latin typeface="Arial" panose="020B0604020202020204" pitchFamily="34" charset="0"/>
            </a:endParaRPr>
          </a:p>
          <a:p>
            <a:pPr>
              <a:buClr>
                <a:schemeClr val="bg1"/>
              </a:buClr>
            </a:pPr>
            <a:r>
              <a:rPr lang="zh-CN" altLang="en-US" sz="3200" dirty="0">
                <a:solidFill>
                  <a:schemeClr val="tx1"/>
                </a:solidFill>
                <a:latin typeface="Arial" panose="020B0604020202020204" pitchFamily="34" charset="0"/>
              </a:rPr>
              <a:t>居庙堂之高则忧其民</a:t>
            </a:r>
            <a:endParaRPr lang="zh-CN" altLang="en-US" sz="3200" dirty="0">
              <a:solidFill>
                <a:schemeClr val="tx1"/>
              </a:solidFill>
              <a:latin typeface="Arial" panose="020B0604020202020204" pitchFamily="34" charset="0"/>
            </a:endParaRPr>
          </a:p>
          <a:p>
            <a:pPr>
              <a:buClr>
                <a:schemeClr val="bg1"/>
              </a:buClr>
            </a:pPr>
            <a:endParaRPr lang="zh-CN" altLang="en-US" sz="3200" dirty="0">
              <a:solidFill>
                <a:schemeClr val="tx1"/>
              </a:solidFill>
              <a:latin typeface="Arial" panose="020B0604020202020204" pitchFamily="34" charset="0"/>
            </a:endParaRPr>
          </a:p>
          <a:p>
            <a:pPr>
              <a:buClr>
                <a:schemeClr val="bg1"/>
              </a:buClr>
            </a:pPr>
            <a:r>
              <a:rPr lang="zh-CN" altLang="en-US" sz="3200" dirty="0">
                <a:solidFill>
                  <a:schemeClr val="tx1"/>
                </a:solidFill>
                <a:latin typeface="Arial" panose="020B0604020202020204" pitchFamily="34" charset="0"/>
              </a:rPr>
              <a:t>处江湖之远则忧其君</a:t>
            </a:r>
            <a:endParaRPr lang="zh-CN" altLang="en-US" sz="3200" dirty="0">
              <a:solidFill>
                <a:schemeClr val="tx1"/>
              </a:solidFill>
              <a:latin typeface="Arial" panose="020B0604020202020204" pitchFamily="34" charset="0"/>
            </a:endParaRPr>
          </a:p>
        </p:txBody>
      </p:sp>
      <p:sp>
        <p:nvSpPr>
          <p:cNvPr id="294918" name="文本框 294917"/>
          <p:cNvSpPr txBox="1"/>
          <p:nvPr/>
        </p:nvSpPr>
        <p:spPr>
          <a:xfrm>
            <a:off x="4343400" y="4402138"/>
            <a:ext cx="5580063" cy="783590"/>
          </a:xfrm>
          <a:prstGeom prst="rect">
            <a:avLst/>
          </a:prstGeom>
          <a:noFill/>
          <a:ln w="9525">
            <a:noFill/>
          </a:ln>
        </p:spPr>
        <p:txBody>
          <a:bodyPr>
            <a:spAutoFit/>
          </a:bodyPr>
          <a:p>
            <a:pPr>
              <a:spcBef>
                <a:spcPct val="50000"/>
              </a:spcBef>
              <a:buClr>
                <a:schemeClr val="bg1"/>
              </a:buClr>
            </a:pPr>
            <a:r>
              <a:rPr lang="zh-CN" altLang="en-US" dirty="0">
                <a:solidFill>
                  <a:srgbClr val="F92009"/>
                </a:solidFill>
                <a:latin typeface="Arial" panose="020B0604020202020204" pitchFamily="34" charset="0"/>
              </a:rPr>
              <a:t>先天下之忧而忧</a:t>
            </a:r>
            <a:endParaRPr lang="zh-CN" altLang="en-US" dirty="0">
              <a:solidFill>
                <a:srgbClr val="F92009"/>
              </a:solidFill>
              <a:latin typeface="Arial" panose="020B0604020202020204" pitchFamily="34" charset="0"/>
            </a:endParaRPr>
          </a:p>
          <a:p>
            <a:pPr>
              <a:spcBef>
                <a:spcPct val="50000"/>
              </a:spcBef>
              <a:buClr>
                <a:schemeClr val="bg1"/>
              </a:buClr>
            </a:pPr>
            <a:r>
              <a:rPr lang="zh-CN" altLang="en-US" dirty="0">
                <a:solidFill>
                  <a:srgbClr val="F92009"/>
                </a:solidFill>
                <a:latin typeface="Arial" panose="020B0604020202020204" pitchFamily="34" charset="0"/>
              </a:rPr>
              <a:t>后天下之乐而乐</a:t>
            </a:r>
            <a:endParaRPr lang="zh-CN" altLang="en-US" dirty="0">
              <a:solidFill>
                <a:srgbClr val="F92009"/>
              </a:solidFill>
              <a:latin typeface="Arial" panose="020B0604020202020204" pitchFamily="34" charset="0"/>
            </a:endParaRPr>
          </a:p>
        </p:txBody>
      </p:sp>
      <p:sp>
        <p:nvSpPr>
          <p:cNvPr id="294919" name="左大括号 294918"/>
          <p:cNvSpPr/>
          <p:nvPr/>
        </p:nvSpPr>
        <p:spPr>
          <a:xfrm>
            <a:off x="4191000" y="762000"/>
            <a:ext cx="381000" cy="3124200"/>
          </a:xfrm>
          <a:prstGeom prst="leftBrace">
            <a:avLst>
              <a:gd name="adj1" fmla="val 68333"/>
              <a:gd name="adj2" fmla="val 50000"/>
            </a:avLst>
          </a:prstGeom>
          <a:noFill/>
          <a:ln w="9525">
            <a:noFill/>
          </a:ln>
        </p:spPr>
        <p:txBody>
          <a:bodyPr/>
          <a:p>
            <a:endParaRPr lang="zh-CN" altLang="en-US"/>
          </a:p>
        </p:txBody>
      </p:sp>
      <p:sp>
        <p:nvSpPr>
          <p:cNvPr id="294920" name="文本框 294919"/>
          <p:cNvSpPr txBox="1"/>
          <p:nvPr/>
        </p:nvSpPr>
        <p:spPr>
          <a:xfrm>
            <a:off x="8229600" y="2514600"/>
            <a:ext cx="1219200" cy="460375"/>
          </a:xfrm>
          <a:prstGeom prst="rect">
            <a:avLst/>
          </a:prstGeom>
          <a:noFill/>
          <a:ln w="9525">
            <a:noFill/>
          </a:ln>
        </p:spPr>
        <p:txBody>
          <a:bodyPr>
            <a:spAutoFit/>
          </a:bodyPr>
          <a:p>
            <a:pPr>
              <a:buClr>
                <a:schemeClr val="bg1"/>
              </a:buClr>
            </a:pPr>
            <a:r>
              <a:rPr lang="zh-CN" altLang="en-US" sz="2400">
                <a:solidFill>
                  <a:schemeClr val="tx1"/>
                </a:solidFill>
                <a:latin typeface="Times New Roman" panose="02020603050405020304" pitchFamily="18" charset="0"/>
              </a:rPr>
              <a:t>进亦忧</a:t>
            </a:r>
            <a:endParaRPr lang="zh-CN" altLang="en-US" sz="2400">
              <a:solidFill>
                <a:schemeClr val="tx1"/>
              </a:solidFill>
              <a:latin typeface="Times New Roman" panose="02020603050405020304" pitchFamily="18" charset="0"/>
            </a:endParaRPr>
          </a:p>
        </p:txBody>
      </p:sp>
      <p:sp>
        <p:nvSpPr>
          <p:cNvPr id="294921" name="文本框 294920"/>
          <p:cNvSpPr txBox="1"/>
          <p:nvPr/>
        </p:nvSpPr>
        <p:spPr>
          <a:xfrm>
            <a:off x="8264525" y="3505200"/>
            <a:ext cx="1097280" cy="460375"/>
          </a:xfrm>
          <a:prstGeom prst="rect">
            <a:avLst/>
          </a:prstGeom>
          <a:noFill/>
          <a:ln w="9525">
            <a:noFill/>
          </a:ln>
        </p:spPr>
        <p:txBody>
          <a:bodyPr wrap="none" anchor="t">
            <a:spAutoFit/>
          </a:bodyPr>
          <a:p>
            <a:pPr>
              <a:buClr>
                <a:schemeClr val="bg1"/>
              </a:buClr>
            </a:pPr>
            <a:r>
              <a:rPr lang="zh-CN" altLang="en-US" sz="2400" dirty="0">
                <a:solidFill>
                  <a:schemeClr val="tx1"/>
                </a:solidFill>
                <a:latin typeface="Times New Roman" panose="02020603050405020304" pitchFamily="18" charset="0"/>
              </a:rPr>
              <a:t>退亦忧</a:t>
            </a:r>
            <a:endParaRPr lang="zh-CN" altLang="en-US" sz="2400">
              <a:solidFill>
                <a:schemeClr val="tx1"/>
              </a:solidFill>
              <a:latin typeface="Times New Roman" panose="02020603050405020304" pitchFamily="18" charset="0"/>
            </a:endParaRPr>
          </a:p>
        </p:txBody>
      </p:sp>
      <p:sp>
        <p:nvSpPr>
          <p:cNvPr id="294922" name="下箭头 294921"/>
          <p:cNvSpPr/>
          <p:nvPr/>
        </p:nvSpPr>
        <p:spPr>
          <a:xfrm>
            <a:off x="2667000" y="2590800"/>
            <a:ext cx="914400" cy="2057400"/>
          </a:xfrm>
          <a:prstGeom prst="downArrow">
            <a:avLst>
              <a:gd name="adj1" fmla="val 50000"/>
              <a:gd name="adj2" fmla="val 56250"/>
            </a:avLst>
          </a:prstGeom>
          <a:noFill/>
          <a:ln w="9525">
            <a:noFill/>
          </a:ln>
        </p:spPr>
        <p:txBody>
          <a:bodyPr vert="eaVert" wrap="none" anchor="ctr"/>
          <a:p>
            <a:pPr algn="ctr">
              <a:buClr>
                <a:schemeClr val="bg1"/>
              </a:buClr>
            </a:pPr>
            <a:r>
              <a:rPr lang="zh-CN" altLang="en-US" sz="3200" dirty="0">
                <a:solidFill>
                  <a:schemeClr val="tx1"/>
                </a:solidFill>
                <a:latin typeface="Times New Roman" panose="02020603050405020304" pitchFamily="18" charset="0"/>
              </a:rPr>
              <a:t>巧   借</a:t>
            </a:r>
            <a:endParaRPr lang="zh-CN" altLang="en-US" sz="3200">
              <a:solidFill>
                <a:schemeClr val="tx1"/>
              </a:solidFill>
              <a:latin typeface="Times New Roman" panose="02020603050405020304" pitchFamily="18" charset="0"/>
            </a:endParaRPr>
          </a:p>
        </p:txBody>
      </p:sp>
      <p:sp>
        <p:nvSpPr>
          <p:cNvPr id="294923" name="文本框 294922"/>
          <p:cNvSpPr txBox="1"/>
          <p:nvPr/>
        </p:nvSpPr>
        <p:spPr>
          <a:xfrm>
            <a:off x="1517650" y="68263"/>
            <a:ext cx="3230880" cy="829945"/>
          </a:xfrm>
          <a:prstGeom prst="rect">
            <a:avLst/>
          </a:prstGeom>
          <a:noFill/>
          <a:ln w="9525">
            <a:noFill/>
          </a:ln>
        </p:spPr>
        <p:txBody>
          <a:bodyPr wrap="none" anchor="t">
            <a:spAutoFit/>
          </a:bodyPr>
          <a:p>
            <a:pPr>
              <a:buClr>
                <a:schemeClr val="bg1"/>
              </a:buClr>
            </a:pPr>
            <a:r>
              <a:rPr lang="zh-CN" altLang="en-US" sz="4800" dirty="0">
                <a:solidFill>
                  <a:schemeClr val="tx2"/>
                </a:solidFill>
                <a:latin typeface="Times New Roman" panose="02020603050405020304" pitchFamily="18" charset="0"/>
                <a:ea typeface="华文彩云" pitchFamily="2" charset="-122"/>
              </a:rPr>
              <a:t>分析重点段</a:t>
            </a:r>
            <a:endParaRPr lang="zh-CN" altLang="en-US" sz="4800">
              <a:solidFill>
                <a:schemeClr val="tx2"/>
              </a:solidFill>
              <a:latin typeface="Times New Roman" panose="02020603050405020304" pitchFamily="18" charset="0"/>
              <a:ea typeface="华文彩云"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4914"/>
                                        </p:tgtEl>
                                        <p:attrNameLst>
                                          <p:attrName>style.visibility</p:attrName>
                                        </p:attrNameLst>
                                      </p:cBhvr>
                                      <p:to>
                                        <p:strVal val="visible"/>
                                      </p:to>
                                    </p:set>
                                    <p:anim calcmode="lin" valueType="num">
                                      <p:cBhvr additive="base">
                                        <p:cTn id="7" dur="500" fill="hold"/>
                                        <p:tgtEl>
                                          <p:spTgt spid="294914"/>
                                        </p:tgtEl>
                                        <p:attrNameLst>
                                          <p:attrName>ppt_x</p:attrName>
                                        </p:attrNameLst>
                                      </p:cBhvr>
                                      <p:tavLst>
                                        <p:tav tm="0">
                                          <p:val>
                                            <p:strVal val="0-#ppt_w/2"/>
                                          </p:val>
                                        </p:tav>
                                        <p:tav tm="100000">
                                          <p:val>
                                            <p:strVal val="#ppt_x"/>
                                          </p:val>
                                        </p:tav>
                                      </p:tavLst>
                                    </p:anim>
                                    <p:anim calcmode="lin" valueType="num">
                                      <p:cBhvr additive="base">
                                        <p:cTn id="8" dur="500" fill="hold"/>
                                        <p:tgtEl>
                                          <p:spTgt spid="2949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42" fill="hold" nodeType="clickEffect">
                                  <p:stCondLst>
                                    <p:cond delay="0"/>
                                  </p:stCondLst>
                                  <p:childTnLst>
                                    <p:set>
                                      <p:cBhvr>
                                        <p:cTn id="12" dur="1" fill="hold">
                                          <p:stCondLst>
                                            <p:cond delay="0"/>
                                          </p:stCondLst>
                                        </p:cTn>
                                        <p:tgtEl>
                                          <p:spTgt spid="294919"/>
                                        </p:tgtEl>
                                        <p:attrNameLst>
                                          <p:attrName>style.visibility</p:attrName>
                                        </p:attrNameLst>
                                      </p:cBhvr>
                                      <p:to>
                                        <p:strVal val="visible"/>
                                      </p:to>
                                    </p:set>
                                    <p:animEffect transition="in" filter="barn(outHorizontal)">
                                      <p:cBhvr>
                                        <p:cTn id="13" dur="500"/>
                                        <p:tgtEl>
                                          <p:spTgt spid="29491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294916"/>
                                        </p:tgtEl>
                                        <p:attrNameLst>
                                          <p:attrName>style.visibility</p:attrName>
                                        </p:attrNameLst>
                                      </p:cBhvr>
                                      <p:to>
                                        <p:strVal val="visible"/>
                                      </p:to>
                                    </p:set>
                                    <p:anim calcmode="lin" valueType="num">
                                      <p:cBhvr additive="base">
                                        <p:cTn id="18" dur="500" fill="hold"/>
                                        <p:tgtEl>
                                          <p:spTgt spid="294916"/>
                                        </p:tgtEl>
                                        <p:attrNameLst>
                                          <p:attrName>ppt_x</p:attrName>
                                        </p:attrNameLst>
                                      </p:cBhvr>
                                      <p:tavLst>
                                        <p:tav tm="0">
                                          <p:val>
                                            <p:strVal val="1+#ppt_w/2"/>
                                          </p:val>
                                        </p:tav>
                                        <p:tav tm="100000">
                                          <p:val>
                                            <p:strVal val="#ppt_x"/>
                                          </p:val>
                                        </p:tav>
                                      </p:tavLst>
                                    </p:anim>
                                    <p:anim calcmode="lin" valueType="num">
                                      <p:cBhvr additive="base">
                                        <p:cTn id="19" dur="500" fill="hold"/>
                                        <p:tgtEl>
                                          <p:spTgt spid="294916"/>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294917"/>
                                        </p:tgtEl>
                                        <p:attrNameLst>
                                          <p:attrName>style.visibility</p:attrName>
                                        </p:attrNameLst>
                                      </p:cBhvr>
                                      <p:to>
                                        <p:strVal val="visible"/>
                                      </p:to>
                                    </p:set>
                                    <p:anim calcmode="lin" valueType="num">
                                      <p:cBhvr additive="base">
                                        <p:cTn id="24" dur="500" fill="hold"/>
                                        <p:tgtEl>
                                          <p:spTgt spid="294917"/>
                                        </p:tgtEl>
                                        <p:attrNameLst>
                                          <p:attrName>ppt_x</p:attrName>
                                        </p:attrNameLst>
                                      </p:cBhvr>
                                      <p:tavLst>
                                        <p:tav tm="0">
                                          <p:val>
                                            <p:strVal val="1+#ppt_w/2"/>
                                          </p:val>
                                        </p:tav>
                                        <p:tav tm="100000">
                                          <p:val>
                                            <p:strVal val="#ppt_x"/>
                                          </p:val>
                                        </p:tav>
                                      </p:tavLst>
                                    </p:anim>
                                    <p:anim calcmode="lin" valueType="num">
                                      <p:cBhvr additive="base">
                                        <p:cTn id="25" dur="500" fill="hold"/>
                                        <p:tgtEl>
                                          <p:spTgt spid="29491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294920"/>
                                        </p:tgtEl>
                                        <p:attrNameLst>
                                          <p:attrName>style.visibility</p:attrName>
                                        </p:attrNameLst>
                                      </p:cBhvr>
                                      <p:to>
                                        <p:strVal val="visible"/>
                                      </p:to>
                                    </p:set>
                                    <p:anim calcmode="lin" valueType="num">
                                      <p:cBhvr additive="base">
                                        <p:cTn id="30" dur="500" fill="hold"/>
                                        <p:tgtEl>
                                          <p:spTgt spid="294920"/>
                                        </p:tgtEl>
                                        <p:attrNameLst>
                                          <p:attrName>ppt_x</p:attrName>
                                        </p:attrNameLst>
                                      </p:cBhvr>
                                      <p:tavLst>
                                        <p:tav tm="0">
                                          <p:val>
                                            <p:strVal val="1+#ppt_w/2"/>
                                          </p:val>
                                        </p:tav>
                                        <p:tav tm="100000">
                                          <p:val>
                                            <p:strVal val="#ppt_x"/>
                                          </p:val>
                                        </p:tav>
                                      </p:tavLst>
                                    </p:anim>
                                    <p:anim calcmode="lin" valueType="num">
                                      <p:cBhvr additive="base">
                                        <p:cTn id="31" dur="500" fill="hold"/>
                                        <p:tgtEl>
                                          <p:spTgt spid="2949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294921"/>
                                        </p:tgtEl>
                                        <p:attrNameLst>
                                          <p:attrName>style.visibility</p:attrName>
                                        </p:attrNameLst>
                                      </p:cBhvr>
                                      <p:to>
                                        <p:strVal val="visible"/>
                                      </p:to>
                                    </p:set>
                                    <p:anim calcmode="lin" valueType="num">
                                      <p:cBhvr additive="base">
                                        <p:cTn id="36" dur="500" fill="hold"/>
                                        <p:tgtEl>
                                          <p:spTgt spid="294921"/>
                                        </p:tgtEl>
                                        <p:attrNameLst>
                                          <p:attrName>ppt_x</p:attrName>
                                        </p:attrNameLst>
                                      </p:cBhvr>
                                      <p:tavLst>
                                        <p:tav tm="0">
                                          <p:val>
                                            <p:strVal val="1+#ppt_w/2"/>
                                          </p:val>
                                        </p:tav>
                                        <p:tav tm="100000">
                                          <p:val>
                                            <p:strVal val="#ppt_x"/>
                                          </p:val>
                                        </p:tav>
                                      </p:tavLst>
                                    </p:anim>
                                    <p:anim calcmode="lin" valueType="num">
                                      <p:cBhvr additive="base">
                                        <p:cTn id="37" dur="500" fill="hold"/>
                                        <p:tgtEl>
                                          <p:spTgt spid="294921"/>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94918"/>
                                        </p:tgtEl>
                                        <p:attrNameLst>
                                          <p:attrName>style.visibility</p:attrName>
                                        </p:attrNameLst>
                                      </p:cBhvr>
                                      <p:to>
                                        <p:strVal val="visible"/>
                                      </p:to>
                                    </p:set>
                                    <p:anim calcmode="lin" valueType="num">
                                      <p:cBhvr additive="base">
                                        <p:cTn id="42" dur="500" fill="hold"/>
                                        <p:tgtEl>
                                          <p:spTgt spid="294918"/>
                                        </p:tgtEl>
                                        <p:attrNameLst>
                                          <p:attrName>ppt_x</p:attrName>
                                        </p:attrNameLst>
                                      </p:cBhvr>
                                      <p:tavLst>
                                        <p:tav tm="0">
                                          <p:val>
                                            <p:strVal val="#ppt_x"/>
                                          </p:val>
                                        </p:tav>
                                        <p:tav tm="100000">
                                          <p:val>
                                            <p:strVal val="#ppt_x"/>
                                          </p:val>
                                        </p:tav>
                                      </p:tavLst>
                                    </p:anim>
                                    <p:anim calcmode="lin" valueType="num">
                                      <p:cBhvr additive="base">
                                        <p:cTn id="43" dur="500" fill="hold"/>
                                        <p:tgtEl>
                                          <p:spTgt spid="29491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294922"/>
                                        </p:tgtEl>
                                        <p:attrNameLst>
                                          <p:attrName>style.visibility</p:attrName>
                                        </p:attrNameLst>
                                      </p:cBhvr>
                                      <p:to>
                                        <p:strVal val="visible"/>
                                      </p:to>
                                    </p:set>
                                    <p:anim calcmode="lin" valueType="num">
                                      <p:cBhvr additive="base">
                                        <p:cTn id="48" dur="500" fill="hold"/>
                                        <p:tgtEl>
                                          <p:spTgt spid="294922"/>
                                        </p:tgtEl>
                                        <p:attrNameLst>
                                          <p:attrName>ppt_x</p:attrName>
                                        </p:attrNameLst>
                                      </p:cBhvr>
                                      <p:tavLst>
                                        <p:tav tm="0">
                                          <p:val>
                                            <p:strVal val="0-#ppt_w/2"/>
                                          </p:val>
                                        </p:tav>
                                        <p:tav tm="100000">
                                          <p:val>
                                            <p:strVal val="#ppt_x"/>
                                          </p:val>
                                        </p:tav>
                                      </p:tavLst>
                                    </p:anim>
                                    <p:anim calcmode="lin" valueType="num">
                                      <p:cBhvr additive="base">
                                        <p:cTn id="49" dur="500" fill="hold"/>
                                        <p:tgtEl>
                                          <p:spTgt spid="294922"/>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294915"/>
                                        </p:tgtEl>
                                        <p:attrNameLst>
                                          <p:attrName>style.visibility</p:attrName>
                                        </p:attrNameLst>
                                      </p:cBhvr>
                                      <p:to>
                                        <p:strVal val="visible"/>
                                      </p:to>
                                    </p:set>
                                    <p:anim calcmode="lin" valueType="num">
                                      <p:cBhvr additive="base">
                                        <p:cTn id="54" dur="500" fill="hold"/>
                                        <p:tgtEl>
                                          <p:spTgt spid="294915"/>
                                        </p:tgtEl>
                                        <p:attrNameLst>
                                          <p:attrName>ppt_x</p:attrName>
                                        </p:attrNameLst>
                                      </p:cBhvr>
                                      <p:tavLst>
                                        <p:tav tm="0">
                                          <p:val>
                                            <p:strVal val="0-#ppt_w/2"/>
                                          </p:val>
                                        </p:tav>
                                        <p:tav tm="100000">
                                          <p:val>
                                            <p:strVal val="#ppt_x"/>
                                          </p:val>
                                        </p:tav>
                                      </p:tavLst>
                                    </p:anim>
                                    <p:anim calcmode="lin" valueType="num">
                                      <p:cBhvr additive="base">
                                        <p:cTn id="55" dur="500" fill="hold"/>
                                        <p:tgtEl>
                                          <p:spTgt spid="2949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4" grpId="0"/>
      <p:bldP spid="294915" grpId="0"/>
      <p:bldP spid="294916" grpId="0"/>
      <p:bldP spid="294917" grpId="0"/>
      <p:bldP spid="294918" grpId="0"/>
      <p:bldP spid="294920" grpId="0"/>
      <p:bldP spid="294921" grpId="0"/>
      <p:bldP spid="29492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62" name="矩形 296961"/>
          <p:cNvSpPr/>
          <p:nvPr/>
        </p:nvSpPr>
        <p:spPr>
          <a:xfrm>
            <a:off x="1524000" y="668338"/>
            <a:ext cx="9144000" cy="5015865"/>
          </a:xfrm>
          <a:prstGeom prst="rect">
            <a:avLst/>
          </a:prstGeom>
          <a:noFill/>
          <a:ln w="9525">
            <a:noFill/>
          </a:ln>
        </p:spPr>
        <p:txBody>
          <a:bodyPr>
            <a:spAutoFit/>
          </a:bodyPr>
          <a:p>
            <a:pPr>
              <a:spcBef>
                <a:spcPct val="50000"/>
              </a:spcBef>
              <a:buClr>
                <a:schemeClr val="bg1"/>
              </a:buClr>
            </a:pPr>
            <a:endParaRPr lang="en-US" altLang="zh-CN" sz="3200" dirty="0">
              <a:solidFill>
                <a:schemeClr val="tx2"/>
              </a:solidFill>
              <a:latin typeface="黑体" panose="02010609060101010101" pitchFamily="2" charset="-122"/>
            </a:endParaRPr>
          </a:p>
          <a:p>
            <a:pPr>
              <a:spcBef>
                <a:spcPct val="50000"/>
              </a:spcBef>
              <a:buClr>
                <a:schemeClr val="bg1"/>
              </a:buClr>
            </a:pPr>
            <a:endParaRPr lang="en-US" altLang="zh-CN" sz="3200" dirty="0">
              <a:solidFill>
                <a:schemeClr val="tx2"/>
              </a:solidFill>
              <a:latin typeface="黑体" panose="02010609060101010101" pitchFamily="2" charset="-122"/>
            </a:endParaRPr>
          </a:p>
          <a:p>
            <a:pPr>
              <a:spcBef>
                <a:spcPct val="50000"/>
              </a:spcBef>
              <a:buClr>
                <a:schemeClr val="bg1"/>
              </a:buClr>
            </a:pPr>
            <a:r>
              <a:rPr lang="en-US" altLang="zh-CN" sz="3200" dirty="0">
                <a:solidFill>
                  <a:schemeClr val="tx2"/>
                </a:solidFill>
                <a:latin typeface="黑体" panose="02010609060101010101" pitchFamily="2" charset="-122"/>
              </a:rPr>
              <a:t>   </a:t>
            </a:r>
            <a:r>
              <a:rPr lang="zh-CN" altLang="en-US" sz="3200" dirty="0">
                <a:solidFill>
                  <a:schemeClr val="tx2"/>
                </a:solidFill>
                <a:latin typeface="Times New Roman" panose="02020603050405020304" pitchFamily="18" charset="0"/>
              </a:rPr>
              <a:t>迁客骚人或悲或喜的览物之情</a:t>
            </a:r>
            <a:r>
              <a:rPr lang="zh-CN" altLang="en-US" sz="3200" dirty="0">
                <a:solidFill>
                  <a:schemeClr val="tx2"/>
                </a:solidFill>
                <a:latin typeface="黑体" panose="02010609060101010101" pitchFamily="2" charset="-122"/>
              </a:rPr>
              <a:t>  </a:t>
            </a:r>
            <a:endParaRPr lang="zh-CN" altLang="en-US" sz="3200" dirty="0">
              <a:solidFill>
                <a:schemeClr val="tx2"/>
              </a:solidFill>
              <a:latin typeface="黑体" panose="02010609060101010101" pitchFamily="2" charset="-122"/>
            </a:endParaRPr>
          </a:p>
          <a:p>
            <a:pPr>
              <a:spcBef>
                <a:spcPct val="50000"/>
              </a:spcBef>
              <a:buClr>
                <a:schemeClr val="bg1"/>
              </a:buClr>
            </a:pPr>
            <a:r>
              <a:rPr lang="zh-CN" altLang="en-US" sz="3200" dirty="0">
                <a:solidFill>
                  <a:schemeClr val="tx2"/>
                </a:solidFill>
                <a:latin typeface="黑体" panose="02010609060101010101" pitchFamily="2" charset="-122"/>
              </a:rPr>
              <a:t>   </a:t>
            </a:r>
            <a:r>
              <a:rPr lang="zh-CN" altLang="en-US" sz="3200" dirty="0">
                <a:solidFill>
                  <a:schemeClr val="tx2"/>
                </a:solidFill>
                <a:latin typeface="Times New Roman" panose="02020603050405020304" pitchFamily="18" charset="0"/>
              </a:rPr>
              <a:t>“古仁人之心”的内涵</a:t>
            </a:r>
            <a:endParaRPr lang="zh-CN" altLang="en-US" sz="3200" dirty="0">
              <a:solidFill>
                <a:schemeClr val="tx2"/>
              </a:solidFill>
              <a:latin typeface="黑体" panose="02010609060101010101" pitchFamily="2" charset="-122"/>
            </a:endParaRPr>
          </a:p>
          <a:p>
            <a:pPr>
              <a:spcBef>
                <a:spcPct val="50000"/>
              </a:spcBef>
              <a:buClr>
                <a:schemeClr val="bg1"/>
              </a:buClr>
            </a:pPr>
            <a:r>
              <a:rPr lang="zh-CN" altLang="en-US" sz="3200" dirty="0">
                <a:solidFill>
                  <a:schemeClr val="tx2"/>
                </a:solidFill>
                <a:latin typeface="Times New Roman" panose="02020603050405020304" pitchFamily="18" charset="0"/>
              </a:rPr>
              <a:t>    阴天景色                         迁客骚人的悲</a:t>
            </a:r>
            <a:endParaRPr lang="zh-CN" altLang="en-US" sz="3200" dirty="0">
              <a:solidFill>
                <a:schemeClr val="tx2"/>
              </a:solidFill>
              <a:latin typeface="黑体" panose="02010609060101010101" pitchFamily="2" charset="-122"/>
            </a:endParaRPr>
          </a:p>
          <a:p>
            <a:pPr>
              <a:spcBef>
                <a:spcPct val="50000"/>
              </a:spcBef>
              <a:buClr>
                <a:schemeClr val="bg1"/>
              </a:buClr>
            </a:pPr>
            <a:r>
              <a:rPr lang="zh-CN" altLang="en-US" sz="3200" dirty="0">
                <a:solidFill>
                  <a:schemeClr val="tx2"/>
                </a:solidFill>
                <a:latin typeface="Times New Roman" panose="02020603050405020304" pitchFamily="18" charset="0"/>
              </a:rPr>
              <a:t>    晴天景色                         迁客骚人的喜</a:t>
            </a:r>
            <a:endParaRPr lang="zh-CN" altLang="en-US" sz="3200" dirty="0">
              <a:solidFill>
                <a:schemeClr val="tx2"/>
              </a:solidFill>
              <a:latin typeface="黑体" panose="02010609060101010101" pitchFamily="2" charset="-122"/>
            </a:endParaRPr>
          </a:p>
          <a:p>
            <a:pPr>
              <a:spcBef>
                <a:spcPct val="50000"/>
              </a:spcBef>
              <a:buClr>
                <a:schemeClr val="bg1"/>
              </a:buClr>
            </a:pPr>
            <a:endParaRPr lang="zh-CN" altLang="en-US" sz="3200" dirty="0">
              <a:solidFill>
                <a:schemeClr val="tx2"/>
              </a:solidFill>
              <a:latin typeface="Times New Roman" panose="02020603050405020304" pitchFamily="18" charset="0"/>
            </a:endParaRPr>
          </a:p>
        </p:txBody>
      </p:sp>
      <p:sp>
        <p:nvSpPr>
          <p:cNvPr id="296963" name="左大括号 296962"/>
          <p:cNvSpPr/>
          <p:nvPr/>
        </p:nvSpPr>
        <p:spPr>
          <a:xfrm>
            <a:off x="2133600" y="2362200"/>
            <a:ext cx="152400" cy="914400"/>
          </a:xfrm>
          <a:prstGeom prst="leftBrace">
            <a:avLst>
              <a:gd name="adj1" fmla="val 50000"/>
              <a:gd name="adj2" fmla="val 50000"/>
            </a:avLst>
          </a:prstGeom>
          <a:noFill/>
          <a:ln w="9525">
            <a:noFill/>
          </a:ln>
        </p:spPr>
        <p:txBody>
          <a:bodyPr/>
          <a:p>
            <a:endParaRPr lang="zh-CN" altLang="en-US"/>
          </a:p>
        </p:txBody>
      </p:sp>
      <p:sp>
        <p:nvSpPr>
          <p:cNvPr id="296964" name="左大括号 296963"/>
          <p:cNvSpPr/>
          <p:nvPr/>
        </p:nvSpPr>
        <p:spPr>
          <a:xfrm>
            <a:off x="1905000" y="3810000"/>
            <a:ext cx="76200" cy="1066800"/>
          </a:xfrm>
          <a:prstGeom prst="leftBrace">
            <a:avLst>
              <a:gd name="adj1" fmla="val 116666"/>
              <a:gd name="adj2" fmla="val 50000"/>
            </a:avLst>
          </a:prstGeom>
          <a:noFill/>
          <a:ln w="9525">
            <a:noFill/>
          </a:ln>
        </p:spPr>
        <p:txBody>
          <a:bodyPr/>
          <a:p>
            <a:endParaRPr lang="zh-CN" altLang="en-US"/>
          </a:p>
        </p:txBody>
      </p:sp>
      <p:sp>
        <p:nvSpPr>
          <p:cNvPr id="296965" name="左大括号 296964"/>
          <p:cNvSpPr/>
          <p:nvPr/>
        </p:nvSpPr>
        <p:spPr>
          <a:xfrm>
            <a:off x="6096000" y="3810000"/>
            <a:ext cx="76200" cy="914400"/>
          </a:xfrm>
          <a:prstGeom prst="leftBrace">
            <a:avLst>
              <a:gd name="adj1" fmla="val 100000"/>
              <a:gd name="adj2" fmla="val 50000"/>
            </a:avLst>
          </a:prstGeom>
          <a:noFill/>
          <a:ln w="9525">
            <a:noFill/>
          </a:ln>
        </p:spPr>
        <p:txBody>
          <a:bodyPr/>
          <a:p>
            <a:endParaRPr lang="zh-CN" altLang="en-US"/>
          </a:p>
        </p:txBody>
      </p:sp>
      <p:sp>
        <p:nvSpPr>
          <p:cNvPr id="296966" name="文本框 296965"/>
          <p:cNvSpPr txBox="1"/>
          <p:nvPr/>
        </p:nvSpPr>
        <p:spPr>
          <a:xfrm>
            <a:off x="1524000" y="5257800"/>
            <a:ext cx="6888480" cy="583565"/>
          </a:xfrm>
          <a:prstGeom prst="rect">
            <a:avLst/>
          </a:prstGeom>
          <a:noFill/>
          <a:ln w="9525">
            <a:noFill/>
          </a:ln>
        </p:spPr>
        <p:txBody>
          <a:bodyPr wrap="none" anchor="t">
            <a:spAutoFit/>
          </a:bodyPr>
          <a:p>
            <a:pPr>
              <a:buClr>
                <a:schemeClr val="bg1"/>
              </a:buClr>
            </a:pPr>
            <a:r>
              <a:rPr lang="zh-CN" altLang="en-US" sz="3200" dirty="0">
                <a:solidFill>
                  <a:srgbClr val="F92009"/>
                </a:solidFill>
                <a:latin typeface="Times New Roman" panose="02020603050405020304" pitchFamily="18" charset="0"/>
              </a:rPr>
              <a:t>（</a:t>
            </a:r>
            <a:r>
              <a:rPr lang="en-US" altLang="zh-CN" sz="3200" dirty="0">
                <a:solidFill>
                  <a:srgbClr val="F92009"/>
                </a:solidFill>
                <a:latin typeface="Times New Roman" panose="02020603050405020304" pitchFamily="18" charset="0"/>
              </a:rPr>
              <a:t>2</a:t>
            </a:r>
            <a:r>
              <a:rPr lang="zh-CN" altLang="en-US" sz="3200" dirty="0">
                <a:solidFill>
                  <a:srgbClr val="F92009"/>
                </a:solidFill>
                <a:latin typeface="Times New Roman" panose="02020603050405020304" pitchFamily="18" charset="0"/>
              </a:rPr>
              <a:t>）记叙、描写、抒情、议论相结合</a:t>
            </a:r>
            <a:endParaRPr lang="zh-CN" altLang="en-US" sz="3200">
              <a:solidFill>
                <a:srgbClr val="F92009"/>
              </a:solidFill>
              <a:latin typeface="Times New Roman" panose="02020603050405020304" pitchFamily="18" charset="0"/>
            </a:endParaRPr>
          </a:p>
        </p:txBody>
      </p:sp>
      <p:sp>
        <p:nvSpPr>
          <p:cNvPr id="296967" name="文本框 296966"/>
          <p:cNvSpPr txBox="1"/>
          <p:nvPr/>
        </p:nvSpPr>
        <p:spPr>
          <a:xfrm>
            <a:off x="2193925" y="220663"/>
            <a:ext cx="3840480" cy="829945"/>
          </a:xfrm>
          <a:prstGeom prst="rect">
            <a:avLst/>
          </a:prstGeom>
          <a:noFill/>
          <a:ln w="9525">
            <a:noFill/>
          </a:ln>
        </p:spPr>
        <p:txBody>
          <a:bodyPr wrap="none" anchor="t">
            <a:spAutoFit/>
          </a:bodyPr>
          <a:p>
            <a:pPr>
              <a:buClr>
                <a:schemeClr val="bg1"/>
              </a:buClr>
            </a:pPr>
            <a:r>
              <a:rPr lang="zh-CN" altLang="en-US" sz="4800" dirty="0">
                <a:solidFill>
                  <a:schemeClr val="tx2"/>
                </a:solidFill>
                <a:latin typeface="Times New Roman" panose="02020603050405020304" pitchFamily="18" charset="0"/>
                <a:ea typeface="华文彩云" pitchFamily="2" charset="-122"/>
              </a:rPr>
              <a:t>总结表现手法</a:t>
            </a:r>
            <a:endParaRPr lang="zh-CN" altLang="en-US" sz="4800">
              <a:solidFill>
                <a:schemeClr val="tx2"/>
              </a:solidFill>
              <a:latin typeface="Times New Roman" panose="02020603050405020304" pitchFamily="18" charset="0"/>
              <a:ea typeface="华文彩云" pitchFamily="2" charset="-122"/>
            </a:endParaRPr>
          </a:p>
        </p:txBody>
      </p:sp>
      <p:sp>
        <p:nvSpPr>
          <p:cNvPr id="296968" name="文本框 296967"/>
          <p:cNvSpPr txBox="1"/>
          <p:nvPr/>
        </p:nvSpPr>
        <p:spPr>
          <a:xfrm>
            <a:off x="1447800" y="1162050"/>
            <a:ext cx="2316480" cy="583565"/>
          </a:xfrm>
          <a:prstGeom prst="rect">
            <a:avLst/>
          </a:prstGeom>
          <a:noFill/>
          <a:ln w="9525">
            <a:noFill/>
          </a:ln>
        </p:spPr>
        <p:txBody>
          <a:bodyPr wrap="none" anchor="t">
            <a:spAutoFit/>
          </a:bodyPr>
          <a:p>
            <a:pPr>
              <a:buClr>
                <a:schemeClr val="bg1"/>
              </a:buClr>
            </a:pPr>
            <a:r>
              <a:rPr lang="zh-CN" altLang="en-US" sz="3200" dirty="0">
                <a:solidFill>
                  <a:srgbClr val="F92009"/>
                </a:solidFill>
                <a:latin typeface="Times New Roman" panose="02020603050405020304" pitchFamily="18" charset="0"/>
              </a:rPr>
              <a:t>（</a:t>
            </a:r>
            <a:r>
              <a:rPr lang="en-US" altLang="zh-CN" sz="3200" dirty="0">
                <a:solidFill>
                  <a:srgbClr val="F92009"/>
                </a:solidFill>
                <a:latin typeface="Times New Roman" panose="02020603050405020304" pitchFamily="18" charset="0"/>
              </a:rPr>
              <a:t>1 </a:t>
            </a:r>
            <a:r>
              <a:rPr lang="zh-CN" altLang="en-US" sz="3200" dirty="0">
                <a:solidFill>
                  <a:srgbClr val="F92009"/>
                </a:solidFill>
                <a:latin typeface="Times New Roman" panose="02020603050405020304" pitchFamily="18" charset="0"/>
              </a:rPr>
              <a:t>）  对比</a:t>
            </a:r>
            <a:endParaRPr lang="zh-CN" altLang="en-US" sz="3200">
              <a:solidFill>
                <a:srgbClr val="F92009"/>
              </a:solidFill>
              <a:latin typeface="Times New Roman" panose="02020603050405020304" pitchFamily="18" charset="0"/>
            </a:endParaRPr>
          </a:p>
        </p:txBody>
      </p:sp>
      <p:pic>
        <p:nvPicPr>
          <p:cNvPr id="296969" name="图片 296968" descr="岳阳楼5"/>
          <p:cNvPicPr>
            <a:picLocks noChangeAspect="1"/>
          </p:cNvPicPr>
          <p:nvPr/>
        </p:nvPicPr>
        <p:blipFill>
          <a:blip r:embed="rId1"/>
          <a:stretch>
            <a:fillRect/>
          </a:stretch>
        </p:blipFill>
        <p:spPr>
          <a:xfrm>
            <a:off x="6400800" y="304800"/>
            <a:ext cx="2209800" cy="1524000"/>
          </a:xfrm>
          <a:prstGeom prst="rect">
            <a:avLst/>
          </a:prstGeom>
          <a:noFill/>
          <a:ln w="9525">
            <a:noFill/>
          </a:ln>
        </p:spPr>
      </p:pic>
    </p:spTree>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68"/>
                                        </p:tgtEl>
                                        <p:attrNameLst>
                                          <p:attrName>style.visibility</p:attrName>
                                        </p:attrNameLst>
                                      </p:cBhvr>
                                      <p:to>
                                        <p:strVal val="visible"/>
                                      </p:to>
                                    </p:set>
                                    <p:anim calcmode="lin" valueType="num">
                                      <p:cBhvr additive="base">
                                        <p:cTn id="7" dur="500" fill="hold"/>
                                        <p:tgtEl>
                                          <p:spTgt spid="296968"/>
                                        </p:tgtEl>
                                        <p:attrNameLst>
                                          <p:attrName>ppt_x</p:attrName>
                                        </p:attrNameLst>
                                      </p:cBhvr>
                                      <p:tavLst>
                                        <p:tav tm="0">
                                          <p:val>
                                            <p:strVal val="0-#ppt_w/2"/>
                                          </p:val>
                                        </p:tav>
                                        <p:tav tm="100000">
                                          <p:val>
                                            <p:strVal val="#ppt_x"/>
                                          </p:val>
                                        </p:tav>
                                      </p:tavLst>
                                    </p:anim>
                                    <p:anim calcmode="lin" valueType="num">
                                      <p:cBhvr additive="base">
                                        <p:cTn id="8" dur="500" fill="hold"/>
                                        <p:tgtEl>
                                          <p:spTgt spid="29696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62"/>
                                        </p:tgtEl>
                                        <p:attrNameLst>
                                          <p:attrName>style.visibility</p:attrName>
                                        </p:attrNameLst>
                                      </p:cBhvr>
                                      <p:to>
                                        <p:strVal val="visible"/>
                                      </p:to>
                                    </p:set>
                                    <p:anim calcmode="lin" valueType="num">
                                      <p:cBhvr additive="base">
                                        <p:cTn id="13" dur="500" fill="hold"/>
                                        <p:tgtEl>
                                          <p:spTgt spid="296962"/>
                                        </p:tgtEl>
                                        <p:attrNameLst>
                                          <p:attrName>ppt_x</p:attrName>
                                        </p:attrNameLst>
                                      </p:cBhvr>
                                      <p:tavLst>
                                        <p:tav tm="0">
                                          <p:val>
                                            <p:strVal val="0-#ppt_w/2"/>
                                          </p:val>
                                        </p:tav>
                                        <p:tav tm="100000">
                                          <p:val>
                                            <p:strVal val="#ppt_x"/>
                                          </p:val>
                                        </p:tav>
                                      </p:tavLst>
                                    </p:anim>
                                    <p:anim calcmode="lin" valueType="num">
                                      <p:cBhvr additive="base">
                                        <p:cTn id="14" dur="500" fill="hold"/>
                                        <p:tgtEl>
                                          <p:spTgt spid="29696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96963"/>
                                        </p:tgtEl>
                                        <p:attrNameLst>
                                          <p:attrName>style.visibility</p:attrName>
                                        </p:attrNameLst>
                                      </p:cBhvr>
                                      <p:to>
                                        <p:strVal val="visible"/>
                                      </p:to>
                                    </p:set>
                                    <p:anim calcmode="lin" valueType="num">
                                      <p:cBhvr additive="base">
                                        <p:cTn id="19" dur="500" fill="hold"/>
                                        <p:tgtEl>
                                          <p:spTgt spid="296963"/>
                                        </p:tgtEl>
                                        <p:attrNameLst>
                                          <p:attrName>ppt_x</p:attrName>
                                        </p:attrNameLst>
                                      </p:cBhvr>
                                      <p:tavLst>
                                        <p:tav tm="0">
                                          <p:val>
                                            <p:strVal val="0-#ppt_w/2"/>
                                          </p:val>
                                        </p:tav>
                                        <p:tav tm="100000">
                                          <p:val>
                                            <p:strVal val="#ppt_x"/>
                                          </p:val>
                                        </p:tav>
                                      </p:tavLst>
                                    </p:anim>
                                    <p:anim calcmode="lin" valueType="num">
                                      <p:cBhvr additive="base">
                                        <p:cTn id="20" dur="500" fill="hold"/>
                                        <p:tgtEl>
                                          <p:spTgt spid="29696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96964"/>
                                        </p:tgtEl>
                                        <p:attrNameLst>
                                          <p:attrName>style.visibility</p:attrName>
                                        </p:attrNameLst>
                                      </p:cBhvr>
                                      <p:to>
                                        <p:strVal val="visible"/>
                                      </p:to>
                                    </p:set>
                                    <p:anim calcmode="lin" valueType="num">
                                      <p:cBhvr additive="base">
                                        <p:cTn id="25" dur="500" fill="hold"/>
                                        <p:tgtEl>
                                          <p:spTgt spid="296964"/>
                                        </p:tgtEl>
                                        <p:attrNameLst>
                                          <p:attrName>ppt_x</p:attrName>
                                        </p:attrNameLst>
                                      </p:cBhvr>
                                      <p:tavLst>
                                        <p:tav tm="0">
                                          <p:val>
                                            <p:strVal val="0-#ppt_w/2"/>
                                          </p:val>
                                        </p:tav>
                                        <p:tav tm="100000">
                                          <p:val>
                                            <p:strVal val="#ppt_x"/>
                                          </p:val>
                                        </p:tav>
                                      </p:tavLst>
                                    </p:anim>
                                    <p:anim calcmode="lin" valueType="num">
                                      <p:cBhvr additive="base">
                                        <p:cTn id="26" dur="500" fill="hold"/>
                                        <p:tgtEl>
                                          <p:spTgt spid="29696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96965"/>
                                        </p:tgtEl>
                                        <p:attrNameLst>
                                          <p:attrName>style.visibility</p:attrName>
                                        </p:attrNameLst>
                                      </p:cBhvr>
                                      <p:to>
                                        <p:strVal val="visible"/>
                                      </p:to>
                                    </p:set>
                                    <p:anim calcmode="lin" valueType="num">
                                      <p:cBhvr additive="base">
                                        <p:cTn id="31" dur="500" fill="hold"/>
                                        <p:tgtEl>
                                          <p:spTgt spid="296965"/>
                                        </p:tgtEl>
                                        <p:attrNameLst>
                                          <p:attrName>ppt_x</p:attrName>
                                        </p:attrNameLst>
                                      </p:cBhvr>
                                      <p:tavLst>
                                        <p:tav tm="0">
                                          <p:val>
                                            <p:strVal val="0-#ppt_w/2"/>
                                          </p:val>
                                        </p:tav>
                                        <p:tav tm="100000">
                                          <p:val>
                                            <p:strVal val="#ppt_x"/>
                                          </p:val>
                                        </p:tav>
                                      </p:tavLst>
                                    </p:anim>
                                    <p:anim calcmode="lin" valueType="num">
                                      <p:cBhvr additive="base">
                                        <p:cTn id="32" dur="500" fill="hold"/>
                                        <p:tgtEl>
                                          <p:spTgt spid="29696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96966"/>
                                        </p:tgtEl>
                                        <p:attrNameLst>
                                          <p:attrName>style.visibility</p:attrName>
                                        </p:attrNameLst>
                                      </p:cBhvr>
                                      <p:to>
                                        <p:strVal val="visible"/>
                                      </p:to>
                                    </p:set>
                                    <p:anim calcmode="lin" valueType="num">
                                      <p:cBhvr additive="base">
                                        <p:cTn id="37" dur="500" fill="hold"/>
                                        <p:tgtEl>
                                          <p:spTgt spid="296966"/>
                                        </p:tgtEl>
                                        <p:attrNameLst>
                                          <p:attrName>ppt_x</p:attrName>
                                        </p:attrNameLst>
                                      </p:cBhvr>
                                      <p:tavLst>
                                        <p:tav tm="0">
                                          <p:val>
                                            <p:strVal val="0-#ppt_w/2"/>
                                          </p:val>
                                        </p:tav>
                                        <p:tav tm="100000">
                                          <p:val>
                                            <p:strVal val="#ppt_x"/>
                                          </p:val>
                                        </p:tav>
                                      </p:tavLst>
                                    </p:anim>
                                    <p:anim calcmode="lin" valueType="num">
                                      <p:cBhvr additive="base">
                                        <p:cTn id="38" dur="500" fill="hold"/>
                                        <p:tgtEl>
                                          <p:spTgt spid="2969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2" grpId="0"/>
      <p:bldP spid="296966" grpId="0"/>
      <p:bldP spid="29696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7986" name="矩形 297985"/>
          <p:cNvSpPr/>
          <p:nvPr/>
        </p:nvSpPr>
        <p:spPr>
          <a:xfrm>
            <a:off x="1600200" y="-95250"/>
            <a:ext cx="1325880" cy="368300"/>
          </a:xfrm>
          <a:prstGeom prst="rect">
            <a:avLst/>
          </a:prstGeom>
          <a:noFill/>
          <a:ln w="9525">
            <a:noFill/>
          </a:ln>
        </p:spPr>
        <p:txBody>
          <a:bodyPr wrap="none" anchor="t">
            <a:spAutoFit/>
          </a:bodyPr>
          <a:p>
            <a:pPr>
              <a:buClr>
                <a:schemeClr val="bg1"/>
              </a:buClr>
            </a:pPr>
            <a:r>
              <a:rPr lang="zh-CN" altLang="en-US" dirty="0">
                <a:solidFill>
                  <a:schemeClr val="tx2"/>
                </a:solidFill>
                <a:latin typeface="华文彩云" pitchFamily="2" charset="-122"/>
                <a:ea typeface="华文彩云" pitchFamily="2" charset="-122"/>
                <a:hlinkClick r:id="rId1" action="ppaction://hlinkfile"/>
              </a:rPr>
              <a:t>试试我能力</a:t>
            </a:r>
            <a:endParaRPr lang="zh-CN" altLang="en-US">
              <a:solidFill>
                <a:schemeClr val="tx2"/>
              </a:solidFill>
              <a:latin typeface="华文彩云" pitchFamily="2" charset="-122"/>
              <a:ea typeface="华文彩云" pitchFamily="2" charset="-122"/>
            </a:endParaRPr>
          </a:p>
        </p:txBody>
      </p:sp>
      <p:sp>
        <p:nvSpPr>
          <p:cNvPr id="297987" name="文本框 297986"/>
          <p:cNvSpPr txBox="1"/>
          <p:nvPr/>
        </p:nvSpPr>
        <p:spPr>
          <a:xfrm>
            <a:off x="1828800" y="381000"/>
            <a:ext cx="7467600" cy="6000750"/>
          </a:xfrm>
          <a:prstGeom prst="rect">
            <a:avLst/>
          </a:prstGeom>
          <a:noFill/>
          <a:ln w="9525">
            <a:noFill/>
          </a:ln>
        </p:spPr>
        <p:txBody>
          <a:bodyPr>
            <a:spAutoFit/>
          </a:bodyPr>
          <a:p>
            <a:pPr>
              <a:spcBef>
                <a:spcPct val="50000"/>
              </a:spcBef>
              <a:buClr>
                <a:schemeClr val="bg1"/>
              </a:buClr>
            </a:pPr>
            <a:r>
              <a:rPr lang="en-US" altLang="zh-CN" sz="2400" dirty="0">
                <a:solidFill>
                  <a:schemeClr val="tx1"/>
                </a:solidFill>
                <a:latin typeface="Times New Roman" panose="02020603050405020304" pitchFamily="18" charset="0"/>
                <a:ea typeface="楷体_GB2312" pitchFamily="49" charset="-122"/>
              </a:rPr>
              <a:t>1</a:t>
            </a:r>
            <a:r>
              <a:rPr lang="zh-CN" altLang="en-US" sz="2400" dirty="0">
                <a:solidFill>
                  <a:schemeClr val="tx1"/>
                </a:solidFill>
                <a:latin typeface="Times New Roman" panose="02020603050405020304" pitchFamily="18" charset="0"/>
                <a:ea typeface="楷体_GB2312" pitchFamily="49" charset="-122"/>
              </a:rPr>
              <a:t>、这段文字运用了什么语言表达方式？</a:t>
            </a:r>
            <a:endParaRPr lang="zh-CN" altLang="en-US" sz="2400" dirty="0">
              <a:solidFill>
                <a:schemeClr val="tx1"/>
              </a:solidFill>
              <a:latin typeface="Times New Roman" panose="02020603050405020304" pitchFamily="18" charset="0"/>
              <a:ea typeface="楷体_GB2312" pitchFamily="49" charset="-122"/>
            </a:endParaRPr>
          </a:p>
          <a:p>
            <a:pPr>
              <a:spcBef>
                <a:spcPct val="50000"/>
              </a:spcBef>
              <a:buClr>
                <a:schemeClr val="bg1"/>
              </a:buClr>
            </a:pPr>
            <a:r>
              <a:rPr lang="en-US" altLang="zh-CN" sz="2400" dirty="0">
                <a:solidFill>
                  <a:schemeClr val="tx1"/>
                </a:solidFill>
                <a:latin typeface="Times New Roman" panose="02020603050405020304" pitchFamily="18" charset="0"/>
                <a:cs typeface="Times New Roman" panose="02020603050405020304" pitchFamily="18" charset="0"/>
              </a:rPr>
              <a:t>2</a:t>
            </a:r>
            <a:r>
              <a:rPr lang="zh-CN" altLang="en-US" sz="2400" dirty="0">
                <a:solidFill>
                  <a:schemeClr val="tx1"/>
                </a:solidFill>
                <a:latin typeface="Times New Roman" panose="02020603050405020304" pitchFamily="18" charset="0"/>
                <a:cs typeface="Times New Roman" panose="02020603050405020304" pitchFamily="18" charset="0"/>
              </a:rPr>
              <a:t>、</a:t>
            </a:r>
            <a:r>
              <a:rPr lang="zh-CN" altLang="en-US" sz="2400" dirty="0">
                <a:solidFill>
                  <a:schemeClr val="tx1"/>
                </a:solidFill>
                <a:latin typeface="Times New Roman" panose="02020603050405020304" pitchFamily="18" charset="0"/>
                <a:ea typeface="楷体_GB2312" pitchFamily="49" charset="-122"/>
              </a:rPr>
              <a:t>解释下面句中的“或”：或以钱币乞之                       而或长烟一空                     或异二者之为</a:t>
            </a:r>
            <a:endParaRPr lang="zh-CN" altLang="en-US" sz="2400" dirty="0">
              <a:solidFill>
                <a:schemeClr val="tx1"/>
              </a:solidFill>
              <a:latin typeface="Times New Roman" panose="02020603050405020304" pitchFamily="18" charset="0"/>
              <a:ea typeface="楷体_GB2312" pitchFamily="49" charset="-122"/>
            </a:endParaRPr>
          </a:p>
          <a:p>
            <a:pPr algn="just">
              <a:spcBef>
                <a:spcPct val="50000"/>
              </a:spcBef>
              <a:buClr>
                <a:schemeClr val="bg1"/>
              </a:buClr>
            </a:pPr>
            <a:r>
              <a:rPr lang="en-US" altLang="zh-CN" sz="2400" dirty="0">
                <a:solidFill>
                  <a:schemeClr val="tx1"/>
                </a:solidFill>
                <a:latin typeface="Times New Roman" panose="02020603050405020304" pitchFamily="18" charset="0"/>
                <a:ea typeface="楷体_GB2312" pitchFamily="49" charset="-122"/>
              </a:rPr>
              <a:t>3</a:t>
            </a:r>
            <a:r>
              <a:rPr lang="zh-CN" altLang="en-US" sz="2400" dirty="0">
                <a:solidFill>
                  <a:schemeClr val="tx1"/>
                </a:solidFill>
                <a:latin typeface="Times New Roman" panose="02020603050405020304" pitchFamily="18" charset="0"/>
                <a:ea typeface="楷体_GB2312" pitchFamily="49" charset="-122"/>
              </a:rPr>
              <a:t>、“二者之为”指上文所说的（    ）（    ）两种心情。</a:t>
            </a:r>
            <a:endParaRPr lang="zh-CN" altLang="en-US" sz="2400" dirty="0">
              <a:solidFill>
                <a:schemeClr val="tx1"/>
              </a:solidFill>
              <a:latin typeface="Times New Roman" panose="02020603050405020304" pitchFamily="18" charset="0"/>
            </a:endParaRPr>
          </a:p>
          <a:p>
            <a:pPr>
              <a:spcBef>
                <a:spcPct val="50000"/>
              </a:spcBef>
              <a:buClr>
                <a:schemeClr val="bg1"/>
              </a:buClr>
            </a:pPr>
            <a:r>
              <a:rPr lang="en-US" altLang="zh-CN" sz="2400" dirty="0">
                <a:solidFill>
                  <a:schemeClr val="tx1"/>
                </a:solidFill>
                <a:latin typeface="Times New Roman" panose="02020603050405020304" pitchFamily="18" charset="0"/>
                <a:ea typeface="楷体_GB2312" pitchFamily="49" charset="-122"/>
              </a:rPr>
              <a:t>4</a:t>
            </a:r>
            <a:r>
              <a:rPr lang="zh-CN" altLang="en-US" sz="2400" dirty="0">
                <a:solidFill>
                  <a:schemeClr val="tx1"/>
                </a:solidFill>
                <a:latin typeface="Times New Roman" panose="02020603050405020304" pitchFamily="18" charset="0"/>
                <a:ea typeface="楷体_GB2312" pitchFamily="49" charset="-122"/>
              </a:rPr>
              <a:t>、“居庙堂之高”和“处江湖之远”运用了（        ）修辞方法，分别指（                  ）和（                        ）。</a:t>
            </a:r>
            <a:endParaRPr lang="zh-CN" altLang="en-US" sz="2400" dirty="0">
              <a:solidFill>
                <a:schemeClr val="tx1"/>
              </a:solidFill>
              <a:latin typeface="Times New Roman" panose="02020603050405020304" pitchFamily="18" charset="0"/>
            </a:endParaRPr>
          </a:p>
          <a:p>
            <a:pPr>
              <a:spcBef>
                <a:spcPct val="50000"/>
              </a:spcBef>
              <a:buClr>
                <a:schemeClr val="bg1"/>
              </a:buClr>
            </a:pPr>
            <a:r>
              <a:rPr lang="en-US" altLang="zh-CN" sz="2400" dirty="0">
                <a:solidFill>
                  <a:schemeClr val="tx1"/>
                </a:solidFill>
                <a:latin typeface="Times New Roman" panose="02020603050405020304" pitchFamily="18" charset="0"/>
                <a:ea typeface="楷体_GB2312" pitchFamily="49" charset="-122"/>
              </a:rPr>
              <a:t>5</a:t>
            </a:r>
            <a:r>
              <a:rPr lang="zh-CN" altLang="en-US" sz="2400" dirty="0">
                <a:solidFill>
                  <a:schemeClr val="tx1"/>
                </a:solidFill>
                <a:latin typeface="Times New Roman" panose="02020603050405020304" pitchFamily="18" charset="0"/>
                <a:ea typeface="楷体_GB2312" pitchFamily="49" charset="-122"/>
              </a:rPr>
              <a:t>、与“是进亦忧，退亦忧”中“是”用法相同的是（   ）  </a:t>
            </a:r>
            <a:r>
              <a:rPr lang="en-US" altLang="zh-CN" sz="2400" dirty="0">
                <a:solidFill>
                  <a:schemeClr val="tx1"/>
                </a:solidFill>
                <a:latin typeface="Times New Roman" panose="02020603050405020304" pitchFamily="18" charset="0"/>
                <a:ea typeface="楷体_GB2312" pitchFamily="49" charset="-122"/>
              </a:rPr>
              <a:t>A</a:t>
            </a:r>
            <a:r>
              <a:rPr lang="zh-CN" altLang="en-US" sz="2400" dirty="0">
                <a:solidFill>
                  <a:schemeClr val="tx1"/>
                </a:solidFill>
                <a:latin typeface="Times New Roman" panose="02020603050405020304" pitchFamily="18" charset="0"/>
                <a:ea typeface="楷体_GB2312" pitchFamily="49" charset="-122"/>
              </a:rPr>
              <a:t>故天降大任于是人也                   </a:t>
            </a:r>
            <a:r>
              <a:rPr lang="en-US" altLang="zh-CN" sz="2400">
                <a:solidFill>
                  <a:schemeClr val="tx1"/>
                </a:solidFill>
                <a:latin typeface="Times New Roman" panose="02020603050405020304" pitchFamily="18" charset="0"/>
                <a:ea typeface="楷体_GB2312" pitchFamily="49" charset="-122"/>
              </a:rPr>
              <a:t>B</a:t>
            </a:r>
            <a:r>
              <a:rPr lang="en-US" altLang="zh-CN" sz="2400">
                <a:solidFill>
                  <a:schemeClr val="tx1"/>
                </a:solidFill>
                <a:latin typeface="Times New Roman" panose="02020603050405020304" pitchFamily="18" charset="0"/>
                <a:cs typeface="Times New Roman" panose="02020603050405020304" pitchFamily="18" charset="0"/>
              </a:rPr>
              <a:t> </a:t>
            </a:r>
            <a:r>
              <a:rPr lang="zh-CN" altLang="en-US" sz="2400" dirty="0">
                <a:solidFill>
                  <a:schemeClr val="tx1"/>
                </a:solidFill>
                <a:latin typeface="Times New Roman" panose="02020603050405020304" pitchFamily="18" charset="0"/>
                <a:ea typeface="楷体_GB2312" pitchFamily="49" charset="-122"/>
              </a:rPr>
              <a:t>是天时不如地利也</a:t>
            </a:r>
            <a:r>
              <a:rPr lang="en-US" altLang="zh-CN" sz="2400" dirty="0">
                <a:solidFill>
                  <a:schemeClr val="tx1"/>
                </a:solidFill>
                <a:latin typeface="Times New Roman" panose="02020603050405020304" pitchFamily="18" charset="0"/>
                <a:ea typeface="楷体_GB2312" pitchFamily="49" charset="-122"/>
              </a:rPr>
              <a:t>C</a:t>
            </a:r>
            <a:r>
              <a:rPr lang="zh-CN" altLang="en-US" sz="2400" dirty="0">
                <a:solidFill>
                  <a:schemeClr val="tx1"/>
                </a:solidFill>
                <a:latin typeface="Times New Roman" panose="02020603050405020304" pitchFamily="18" charset="0"/>
                <a:ea typeface="楷体_GB2312" pitchFamily="49" charset="-122"/>
              </a:rPr>
              <a:t>于是宾客无不变色离席</a:t>
            </a:r>
            <a:r>
              <a:rPr lang="en-US" altLang="zh-CN" sz="2400" dirty="0">
                <a:solidFill>
                  <a:schemeClr val="tx1"/>
                </a:solidFill>
                <a:latin typeface="Times New Roman" panose="02020603050405020304" pitchFamily="18" charset="0"/>
                <a:ea typeface="楷体_GB2312" pitchFamily="49" charset="-122"/>
              </a:rPr>
              <a:t>D</a:t>
            </a:r>
            <a:r>
              <a:rPr lang="zh-CN" altLang="en-US" sz="2400" dirty="0">
                <a:solidFill>
                  <a:schemeClr val="tx1"/>
                </a:solidFill>
                <a:latin typeface="Times New Roman" panose="02020603050405020304" pitchFamily="18" charset="0"/>
                <a:ea typeface="楷体_GB2312" pitchFamily="49" charset="-122"/>
              </a:rPr>
              <a:t>不耻下问，是以谓之“文”也</a:t>
            </a:r>
            <a:endParaRPr lang="zh-CN" altLang="en-US" sz="2400" dirty="0">
              <a:solidFill>
                <a:schemeClr val="tx1"/>
              </a:solidFill>
              <a:latin typeface="Times New Roman" panose="02020603050405020304" pitchFamily="18" charset="0"/>
            </a:endParaRPr>
          </a:p>
          <a:p>
            <a:pPr>
              <a:spcBef>
                <a:spcPct val="50000"/>
              </a:spcBef>
              <a:buClr>
                <a:schemeClr val="bg1"/>
              </a:buClr>
            </a:pPr>
            <a:r>
              <a:rPr lang="en-US" altLang="zh-CN" sz="2400" dirty="0">
                <a:solidFill>
                  <a:schemeClr val="tx1"/>
                </a:solidFill>
                <a:latin typeface="Times New Roman" panose="02020603050405020304" pitchFamily="18" charset="0"/>
                <a:ea typeface="楷体_GB2312" pitchFamily="49" charset="-122"/>
              </a:rPr>
              <a:t>6</a:t>
            </a:r>
            <a:r>
              <a:rPr lang="zh-CN" altLang="en-US" sz="2400" dirty="0">
                <a:solidFill>
                  <a:schemeClr val="tx1"/>
                </a:solidFill>
                <a:latin typeface="Times New Roman" panose="02020603050405020304" pitchFamily="18" charset="0"/>
                <a:ea typeface="楷体_GB2312" pitchFamily="49" charset="-122"/>
              </a:rPr>
              <a:t>、“进亦忧，退亦忧”中“进”指（                  ），“退”指（                       ）。</a:t>
            </a:r>
            <a:endParaRPr lang="zh-CN" altLang="en-US" sz="2400" dirty="0">
              <a:solidFill>
                <a:schemeClr val="tx1"/>
              </a:solidFill>
              <a:latin typeface="Times New Roman" panose="02020603050405020304" pitchFamily="18" charset="0"/>
            </a:endParaRPr>
          </a:p>
          <a:p>
            <a:pPr>
              <a:spcBef>
                <a:spcPct val="50000"/>
              </a:spcBef>
              <a:buClr>
                <a:schemeClr val="bg1"/>
              </a:buClr>
            </a:pPr>
            <a:r>
              <a:rPr lang="en-US" altLang="zh-CN" sz="2400" dirty="0">
                <a:solidFill>
                  <a:schemeClr val="tx1"/>
                </a:solidFill>
                <a:latin typeface="Times New Roman" panose="02020603050405020304" pitchFamily="18" charset="0"/>
                <a:ea typeface="楷体_GB2312" pitchFamily="49" charset="-122"/>
              </a:rPr>
              <a:t>7</a:t>
            </a:r>
            <a:r>
              <a:rPr lang="zh-CN" altLang="en-US" sz="2400" dirty="0">
                <a:solidFill>
                  <a:schemeClr val="tx1"/>
                </a:solidFill>
                <a:latin typeface="Times New Roman" panose="02020603050405020304" pitchFamily="18" charset="0"/>
                <a:ea typeface="楷体_GB2312" pitchFamily="49" charset="-122"/>
              </a:rPr>
              <a:t>、找出这段文字中反映课文主旨的句子。</a:t>
            </a:r>
            <a:endParaRPr lang="zh-CN" altLang="en-US" sz="2400">
              <a:solidFill>
                <a:schemeClr val="tx1"/>
              </a:solidFill>
              <a:latin typeface="Times New Roman" panose="02020603050405020304" pitchFamily="18" charset="0"/>
            </a:endParaRPr>
          </a:p>
        </p:txBody>
      </p:sp>
      <p:sp>
        <p:nvSpPr>
          <p:cNvPr id="297988" name="文本框 297987"/>
          <p:cNvSpPr txBox="1"/>
          <p:nvPr/>
        </p:nvSpPr>
        <p:spPr>
          <a:xfrm>
            <a:off x="3565525" y="-55562"/>
            <a:ext cx="309880" cy="460375"/>
          </a:xfrm>
          <a:prstGeom prst="rect">
            <a:avLst/>
          </a:prstGeom>
          <a:noFill/>
          <a:ln w="9525">
            <a:noFill/>
          </a:ln>
        </p:spPr>
        <p:txBody>
          <a:bodyPr wrap="none" anchor="t">
            <a:spAutoFit/>
          </a:bodyPr>
          <a:p>
            <a:pPr>
              <a:buClr>
                <a:schemeClr val="bg1"/>
              </a:buClr>
            </a:pPr>
            <a:endParaRPr sz="2400" b="0" dirty="0">
              <a:solidFill>
                <a:schemeClr val="tx1"/>
              </a:solidFill>
              <a:latin typeface="Times New Roman" panose="02020603050405020304" pitchFamily="18" charset="0"/>
            </a:endParaRPr>
          </a:p>
        </p:txBody>
      </p:sp>
      <p:sp>
        <p:nvSpPr>
          <p:cNvPr id="297989" name="文本框 297988"/>
          <p:cNvSpPr txBox="1"/>
          <p:nvPr/>
        </p:nvSpPr>
        <p:spPr>
          <a:xfrm>
            <a:off x="4387850" y="20638"/>
            <a:ext cx="3688080" cy="460375"/>
          </a:xfrm>
          <a:prstGeom prst="rect">
            <a:avLst/>
          </a:prstGeom>
          <a:noFill/>
          <a:ln w="9525">
            <a:noFill/>
          </a:ln>
        </p:spPr>
        <p:txBody>
          <a:bodyPr wrap="none" anchor="t">
            <a:spAutoFit/>
          </a:bodyPr>
          <a:p>
            <a:pPr>
              <a:buClr>
                <a:schemeClr val="bg1"/>
              </a:buClr>
            </a:pPr>
            <a:r>
              <a:rPr lang="zh-CN" altLang="en-US" sz="2400" dirty="0">
                <a:solidFill>
                  <a:srgbClr val="FFFFFF"/>
                </a:solidFill>
                <a:latin typeface="楷体_GB2312" pitchFamily="49" charset="-122"/>
                <a:ea typeface="楷体_GB2312" pitchFamily="49" charset="-122"/>
              </a:rPr>
              <a:t>阅读第</a:t>
            </a:r>
            <a:r>
              <a:rPr lang="en-US" altLang="zh-CN" sz="2400" dirty="0">
                <a:solidFill>
                  <a:srgbClr val="FFFFFF"/>
                </a:solidFill>
                <a:latin typeface="楷体_GB2312" pitchFamily="49" charset="-122"/>
                <a:ea typeface="楷体_GB2312" pitchFamily="49" charset="-122"/>
              </a:rPr>
              <a:t>5</a:t>
            </a:r>
            <a:r>
              <a:rPr lang="zh-CN" altLang="en-US" sz="2400" dirty="0">
                <a:solidFill>
                  <a:srgbClr val="FFFFFF"/>
                </a:solidFill>
                <a:latin typeface="楷体_GB2312" pitchFamily="49" charset="-122"/>
                <a:ea typeface="楷体_GB2312" pitchFamily="49" charset="-122"/>
              </a:rPr>
              <a:t>段，完成下面题目</a:t>
            </a:r>
            <a:endParaRPr lang="zh-CN" altLang="en-US" sz="2400">
              <a:solidFill>
                <a:srgbClr val="FFFFFF"/>
              </a:solidFill>
              <a:latin typeface="楷体_GB2312" pitchFamily="49" charset="-122"/>
              <a:ea typeface="楷体_GB2312" pitchFamily="49" charset="-122"/>
            </a:endParaRPr>
          </a:p>
        </p:txBody>
      </p:sp>
      <p:sp>
        <p:nvSpPr>
          <p:cNvPr id="297990" name="文本框 297989"/>
          <p:cNvSpPr txBox="1"/>
          <p:nvPr/>
        </p:nvSpPr>
        <p:spPr>
          <a:xfrm>
            <a:off x="7315200" y="381000"/>
            <a:ext cx="8382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议论</a:t>
            </a:r>
            <a:endParaRPr lang="zh-CN" altLang="en-US" sz="2400" b="0">
              <a:solidFill>
                <a:srgbClr val="F92009"/>
              </a:solidFill>
              <a:latin typeface="Times New Roman" panose="02020603050405020304" pitchFamily="18" charset="0"/>
              <a:ea typeface="楷体_GB2312" pitchFamily="49" charset="-122"/>
            </a:endParaRPr>
          </a:p>
        </p:txBody>
      </p:sp>
      <p:sp>
        <p:nvSpPr>
          <p:cNvPr id="297991" name="文本框 297990"/>
          <p:cNvSpPr txBox="1"/>
          <p:nvPr/>
        </p:nvSpPr>
        <p:spPr>
          <a:xfrm>
            <a:off x="7315200" y="914400"/>
            <a:ext cx="16002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有人</a:t>
            </a:r>
            <a:endParaRPr lang="zh-CN" altLang="en-US" sz="2400" b="0">
              <a:solidFill>
                <a:srgbClr val="F92009"/>
              </a:solidFill>
              <a:latin typeface="Times New Roman" panose="02020603050405020304" pitchFamily="18" charset="0"/>
              <a:ea typeface="楷体_GB2312" pitchFamily="49" charset="-122"/>
            </a:endParaRPr>
          </a:p>
        </p:txBody>
      </p:sp>
      <p:sp>
        <p:nvSpPr>
          <p:cNvPr id="297992" name="文本框 297991"/>
          <p:cNvSpPr txBox="1"/>
          <p:nvPr/>
        </p:nvSpPr>
        <p:spPr>
          <a:xfrm>
            <a:off x="3810000" y="1295400"/>
            <a:ext cx="9906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有时</a:t>
            </a:r>
            <a:endParaRPr lang="zh-CN" altLang="en-US" sz="2400" b="0">
              <a:solidFill>
                <a:srgbClr val="F92009"/>
              </a:solidFill>
              <a:latin typeface="Times New Roman" panose="02020603050405020304" pitchFamily="18" charset="0"/>
              <a:ea typeface="楷体_GB2312" pitchFamily="49" charset="-122"/>
            </a:endParaRPr>
          </a:p>
        </p:txBody>
      </p:sp>
      <p:sp>
        <p:nvSpPr>
          <p:cNvPr id="297993" name="文本框 297992"/>
          <p:cNvSpPr txBox="1"/>
          <p:nvPr/>
        </p:nvSpPr>
        <p:spPr>
          <a:xfrm>
            <a:off x="7315200" y="1295400"/>
            <a:ext cx="19050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或许、也许</a:t>
            </a:r>
            <a:endParaRPr lang="zh-CN" altLang="en-US" sz="2400" b="0">
              <a:solidFill>
                <a:srgbClr val="F92009"/>
              </a:solidFill>
              <a:latin typeface="Times New Roman" panose="02020603050405020304" pitchFamily="18" charset="0"/>
              <a:ea typeface="楷体_GB2312" pitchFamily="49" charset="-122"/>
            </a:endParaRPr>
          </a:p>
        </p:txBody>
      </p:sp>
      <p:sp>
        <p:nvSpPr>
          <p:cNvPr id="297994" name="文本框 297993"/>
          <p:cNvSpPr txBox="1"/>
          <p:nvPr/>
        </p:nvSpPr>
        <p:spPr>
          <a:xfrm>
            <a:off x="5943600" y="1828800"/>
            <a:ext cx="990600" cy="460375"/>
          </a:xfrm>
          <a:prstGeom prst="rect">
            <a:avLst/>
          </a:prstGeom>
          <a:noFill/>
          <a:ln w="9525">
            <a:noFill/>
          </a:ln>
        </p:spPr>
        <p:txBody>
          <a:bodyPr>
            <a:spAutoFit/>
          </a:bodyPr>
          <a:p>
            <a:pPr>
              <a:spcBef>
                <a:spcPct val="50000"/>
              </a:spcBef>
              <a:buClr>
                <a:schemeClr val="bg1"/>
              </a:buClr>
            </a:pPr>
            <a:r>
              <a:rPr lang="zh-CN" altLang="en-US" sz="2400" b="0">
                <a:solidFill>
                  <a:srgbClr val="F92009"/>
                </a:solidFill>
                <a:latin typeface="Times New Roman" panose="02020603050405020304" pitchFamily="18" charset="0"/>
                <a:ea typeface="楷体_GB2312" pitchFamily="49" charset="-122"/>
              </a:rPr>
              <a:t>悲</a:t>
            </a:r>
            <a:endParaRPr lang="zh-CN" altLang="en-US" sz="2400" b="0">
              <a:solidFill>
                <a:srgbClr val="F92009"/>
              </a:solidFill>
              <a:latin typeface="Times New Roman" panose="02020603050405020304" pitchFamily="18" charset="0"/>
              <a:ea typeface="楷体_GB2312" pitchFamily="49" charset="-122"/>
            </a:endParaRPr>
          </a:p>
        </p:txBody>
      </p:sp>
      <p:sp>
        <p:nvSpPr>
          <p:cNvPr id="297995" name="文本框 297994"/>
          <p:cNvSpPr txBox="1"/>
          <p:nvPr/>
        </p:nvSpPr>
        <p:spPr>
          <a:xfrm>
            <a:off x="6858000" y="1828800"/>
            <a:ext cx="990600" cy="460375"/>
          </a:xfrm>
          <a:prstGeom prst="rect">
            <a:avLst/>
          </a:prstGeom>
          <a:noFill/>
          <a:ln w="9525">
            <a:noFill/>
          </a:ln>
        </p:spPr>
        <p:txBody>
          <a:bodyPr>
            <a:spAutoFit/>
          </a:bodyPr>
          <a:p>
            <a:pPr>
              <a:spcBef>
                <a:spcPct val="50000"/>
              </a:spcBef>
              <a:buClr>
                <a:schemeClr val="bg1"/>
              </a:buClr>
            </a:pPr>
            <a:r>
              <a:rPr lang="zh-CN" altLang="en-US" sz="2400" b="0">
                <a:solidFill>
                  <a:srgbClr val="F92009"/>
                </a:solidFill>
                <a:latin typeface="Times New Roman" panose="02020603050405020304" pitchFamily="18" charset="0"/>
                <a:ea typeface="楷体_GB2312" pitchFamily="49" charset="-122"/>
              </a:rPr>
              <a:t>喜</a:t>
            </a:r>
            <a:endParaRPr lang="zh-CN" altLang="en-US" sz="2400" b="0">
              <a:solidFill>
                <a:srgbClr val="F92009"/>
              </a:solidFill>
              <a:latin typeface="Times New Roman" panose="02020603050405020304" pitchFamily="18" charset="0"/>
              <a:ea typeface="楷体_GB2312" pitchFamily="49" charset="-122"/>
            </a:endParaRPr>
          </a:p>
        </p:txBody>
      </p:sp>
      <p:sp>
        <p:nvSpPr>
          <p:cNvPr id="297996" name="文本框 297995"/>
          <p:cNvSpPr txBox="1"/>
          <p:nvPr/>
        </p:nvSpPr>
        <p:spPr>
          <a:xfrm>
            <a:off x="7391400" y="2362200"/>
            <a:ext cx="16002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借代</a:t>
            </a:r>
            <a:endParaRPr lang="zh-CN" altLang="en-US" sz="2400" b="0">
              <a:solidFill>
                <a:srgbClr val="F92009"/>
              </a:solidFill>
              <a:latin typeface="Times New Roman" panose="02020603050405020304" pitchFamily="18" charset="0"/>
              <a:ea typeface="楷体_GB2312" pitchFamily="49" charset="-122"/>
            </a:endParaRPr>
          </a:p>
        </p:txBody>
      </p:sp>
      <p:sp>
        <p:nvSpPr>
          <p:cNvPr id="297997" name="文本框 297996"/>
          <p:cNvSpPr txBox="1"/>
          <p:nvPr/>
        </p:nvSpPr>
        <p:spPr>
          <a:xfrm>
            <a:off x="3886200" y="2743200"/>
            <a:ext cx="18288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在朝廷做官</a:t>
            </a:r>
            <a:endParaRPr lang="zh-CN" altLang="en-US" sz="2400" b="0">
              <a:solidFill>
                <a:srgbClr val="F92009"/>
              </a:solidFill>
              <a:latin typeface="Times New Roman" panose="02020603050405020304" pitchFamily="18" charset="0"/>
              <a:ea typeface="楷体_GB2312" pitchFamily="49" charset="-122"/>
            </a:endParaRPr>
          </a:p>
        </p:txBody>
      </p:sp>
      <p:sp>
        <p:nvSpPr>
          <p:cNvPr id="297998" name="文本框 297997"/>
          <p:cNvSpPr txBox="1"/>
          <p:nvPr/>
        </p:nvSpPr>
        <p:spPr>
          <a:xfrm>
            <a:off x="6248400" y="2743200"/>
            <a:ext cx="22860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不在朝廷做官</a:t>
            </a:r>
            <a:endParaRPr lang="zh-CN" altLang="en-US" sz="2400" b="0">
              <a:solidFill>
                <a:srgbClr val="F92009"/>
              </a:solidFill>
              <a:latin typeface="Times New Roman" panose="02020603050405020304" pitchFamily="18" charset="0"/>
              <a:ea typeface="楷体_GB2312" pitchFamily="49" charset="-122"/>
            </a:endParaRPr>
          </a:p>
        </p:txBody>
      </p:sp>
      <p:sp>
        <p:nvSpPr>
          <p:cNvPr id="297999" name="文本框 297998"/>
          <p:cNvSpPr txBox="1"/>
          <p:nvPr/>
        </p:nvSpPr>
        <p:spPr>
          <a:xfrm>
            <a:off x="8458200" y="3276600"/>
            <a:ext cx="685800" cy="460375"/>
          </a:xfrm>
          <a:prstGeom prst="rect">
            <a:avLst/>
          </a:prstGeom>
          <a:noFill/>
          <a:ln w="9525">
            <a:noFill/>
          </a:ln>
        </p:spPr>
        <p:txBody>
          <a:bodyPr>
            <a:spAutoFit/>
          </a:bodyPr>
          <a:p>
            <a:pPr>
              <a:spcBef>
                <a:spcPct val="50000"/>
              </a:spcBef>
              <a:buClr>
                <a:schemeClr val="bg1"/>
              </a:buClr>
            </a:pPr>
            <a:r>
              <a:rPr lang="en-US" altLang="zh-CN" sz="2400" b="0">
                <a:solidFill>
                  <a:srgbClr val="F92009"/>
                </a:solidFill>
                <a:latin typeface="Times New Roman" panose="02020603050405020304" pitchFamily="18" charset="0"/>
                <a:ea typeface="楷体_GB2312" pitchFamily="49" charset="-122"/>
              </a:rPr>
              <a:t>B</a:t>
            </a:r>
            <a:endParaRPr lang="en-US" altLang="zh-CN" sz="2400" b="0">
              <a:solidFill>
                <a:srgbClr val="F92009"/>
              </a:solidFill>
              <a:latin typeface="Times New Roman" panose="02020603050405020304" pitchFamily="18" charset="0"/>
              <a:ea typeface="楷体_GB2312" pitchFamily="49" charset="-122"/>
            </a:endParaRPr>
          </a:p>
        </p:txBody>
      </p:sp>
      <p:sp>
        <p:nvSpPr>
          <p:cNvPr id="298000" name="文本框 297999"/>
          <p:cNvSpPr txBox="1"/>
          <p:nvPr/>
        </p:nvSpPr>
        <p:spPr>
          <a:xfrm>
            <a:off x="6248400" y="4572000"/>
            <a:ext cx="19812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居庙堂之高</a:t>
            </a:r>
            <a:endParaRPr lang="zh-CN" altLang="en-US" sz="2400" b="0">
              <a:solidFill>
                <a:srgbClr val="F92009"/>
              </a:solidFill>
              <a:latin typeface="Times New Roman" panose="02020603050405020304" pitchFamily="18" charset="0"/>
              <a:ea typeface="楷体_GB2312" pitchFamily="49" charset="-122"/>
            </a:endParaRPr>
          </a:p>
        </p:txBody>
      </p:sp>
      <p:sp>
        <p:nvSpPr>
          <p:cNvPr id="298001" name="文本框 298000"/>
          <p:cNvSpPr txBox="1"/>
          <p:nvPr/>
        </p:nvSpPr>
        <p:spPr>
          <a:xfrm>
            <a:off x="2514600" y="4953000"/>
            <a:ext cx="20574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处江湖之远</a:t>
            </a:r>
            <a:endParaRPr lang="zh-CN" altLang="en-US" sz="2400" b="0">
              <a:solidFill>
                <a:srgbClr val="F92009"/>
              </a:solidFill>
              <a:latin typeface="Times New Roman" panose="02020603050405020304" pitchFamily="18" charset="0"/>
              <a:ea typeface="楷体_GB2312" pitchFamily="49" charset="-122"/>
            </a:endParaRPr>
          </a:p>
        </p:txBody>
      </p:sp>
      <p:sp>
        <p:nvSpPr>
          <p:cNvPr id="298002" name="文本框 298001"/>
          <p:cNvSpPr txBox="1"/>
          <p:nvPr/>
        </p:nvSpPr>
        <p:spPr>
          <a:xfrm>
            <a:off x="2286000" y="5867400"/>
            <a:ext cx="5257800" cy="460375"/>
          </a:xfrm>
          <a:prstGeom prst="rect">
            <a:avLst/>
          </a:prstGeom>
          <a:noFill/>
          <a:ln w="9525">
            <a:noFill/>
          </a:ln>
        </p:spPr>
        <p:txBody>
          <a:bodyPr>
            <a:spAutoFit/>
          </a:bodyPr>
          <a:p>
            <a:pPr>
              <a:spcBef>
                <a:spcPct val="50000"/>
              </a:spcBef>
              <a:buClr>
                <a:schemeClr val="bg1"/>
              </a:buClr>
            </a:pPr>
            <a:r>
              <a:rPr lang="zh-CN" altLang="en-US" sz="2400" b="0" dirty="0">
                <a:solidFill>
                  <a:srgbClr val="F92009"/>
                </a:solidFill>
                <a:latin typeface="Times New Roman" panose="02020603050405020304" pitchFamily="18" charset="0"/>
                <a:ea typeface="楷体_GB2312" pitchFamily="49" charset="-122"/>
              </a:rPr>
              <a:t>先天下之忧而忧，后天下之乐而乐</a:t>
            </a:r>
            <a:endParaRPr lang="zh-CN" altLang="en-US" sz="2400" b="0">
              <a:solidFill>
                <a:srgbClr val="F92009"/>
              </a:solidFill>
              <a:latin typeface="Times New Roman" panose="02020603050405020304" pitchFamily="18"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97990"/>
                                        </p:tgtEl>
                                        <p:attrNameLst>
                                          <p:attrName>style.visibility</p:attrName>
                                        </p:attrNameLst>
                                      </p:cBhvr>
                                      <p:to>
                                        <p:strVal val="visible"/>
                                      </p:to>
                                    </p:set>
                                    <p:anim calcmode="lin" valueType="num">
                                      <p:cBhvr>
                                        <p:cTn id="7" dur="1000" fill="hold"/>
                                        <p:tgtEl>
                                          <p:spTgt spid="297990"/>
                                        </p:tgtEl>
                                        <p:attrNameLst>
                                          <p:attrName>ppt_w</p:attrName>
                                        </p:attrNameLst>
                                      </p:cBhvr>
                                      <p:tavLst>
                                        <p:tav tm="0">
                                          <p:val>
                                            <p:fltVal val="0.000000"/>
                                          </p:val>
                                        </p:tav>
                                        <p:tav tm="100000">
                                          <p:val>
                                            <p:strVal val="#ppt_w"/>
                                          </p:val>
                                        </p:tav>
                                      </p:tavLst>
                                    </p:anim>
                                    <p:anim calcmode="lin" valueType="num">
                                      <p:cBhvr>
                                        <p:cTn id="8" dur="1000" fill="hold"/>
                                        <p:tgtEl>
                                          <p:spTgt spid="297990"/>
                                        </p:tgtEl>
                                        <p:attrNameLst>
                                          <p:attrName>ppt_h</p:attrName>
                                        </p:attrNameLst>
                                      </p:cBhvr>
                                      <p:tavLst>
                                        <p:tav tm="0">
                                          <p:val>
                                            <p:fltVal val="0.000000"/>
                                          </p:val>
                                        </p:tav>
                                        <p:tav tm="100000">
                                          <p:val>
                                            <p:strVal val="#ppt_h"/>
                                          </p:val>
                                        </p:tav>
                                      </p:tavLst>
                                    </p:anim>
                                    <p:anim calcmode="lin" valueType="num">
                                      <p:cBhvr>
                                        <p:cTn id="9" dur="1000" fill="hold"/>
                                        <p:tgtEl>
                                          <p:spTgt spid="297990"/>
                                        </p:tgtEl>
                                        <p:attrNameLst>
                                          <p:attrName>ppt_x</p:attrName>
                                        </p:attrNameLst>
                                      </p:cBhvr>
                                      <p:tavLst>
                                        <p:tav tm="0" fmla="#ppt_x+(cos(-2*pi*(1-$))*-#ppt_x-sin(-2*pi*(1-$))*(1-#ppt_y))*(1-$)">
                                          <p:val>
                                            <p:fltVal val="0.000000"/>
                                          </p:val>
                                        </p:tav>
                                        <p:tav tm="100000">
                                          <p:val>
                                            <p:fltVal val="1.000000"/>
                                          </p:val>
                                        </p:tav>
                                      </p:tavLst>
                                    </p:anim>
                                    <p:anim calcmode="lin" valueType="num">
                                      <p:cBhvr>
                                        <p:cTn id="10" dur="1000" fill="hold"/>
                                        <p:tgtEl>
                                          <p:spTgt spid="297990"/>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297991"/>
                                        </p:tgtEl>
                                        <p:attrNameLst>
                                          <p:attrName>style.visibility</p:attrName>
                                        </p:attrNameLst>
                                      </p:cBhvr>
                                      <p:to>
                                        <p:strVal val="visible"/>
                                      </p:to>
                                    </p:set>
                                    <p:anim calcmode="lin" valueType="num">
                                      <p:cBhvr>
                                        <p:cTn id="15" dur="1000" fill="hold"/>
                                        <p:tgtEl>
                                          <p:spTgt spid="297991"/>
                                        </p:tgtEl>
                                        <p:attrNameLst>
                                          <p:attrName>ppt_w</p:attrName>
                                        </p:attrNameLst>
                                      </p:cBhvr>
                                      <p:tavLst>
                                        <p:tav tm="0">
                                          <p:val>
                                            <p:fltVal val="0.000000"/>
                                          </p:val>
                                        </p:tav>
                                        <p:tav tm="100000">
                                          <p:val>
                                            <p:strVal val="#ppt_w"/>
                                          </p:val>
                                        </p:tav>
                                      </p:tavLst>
                                    </p:anim>
                                    <p:anim calcmode="lin" valueType="num">
                                      <p:cBhvr>
                                        <p:cTn id="16" dur="1000" fill="hold"/>
                                        <p:tgtEl>
                                          <p:spTgt spid="297991"/>
                                        </p:tgtEl>
                                        <p:attrNameLst>
                                          <p:attrName>ppt_h</p:attrName>
                                        </p:attrNameLst>
                                      </p:cBhvr>
                                      <p:tavLst>
                                        <p:tav tm="0">
                                          <p:val>
                                            <p:fltVal val="0.000000"/>
                                          </p:val>
                                        </p:tav>
                                        <p:tav tm="100000">
                                          <p:val>
                                            <p:strVal val="#ppt_h"/>
                                          </p:val>
                                        </p:tav>
                                      </p:tavLst>
                                    </p:anim>
                                    <p:anim calcmode="lin" valueType="num">
                                      <p:cBhvr>
                                        <p:cTn id="17" dur="1000" fill="hold"/>
                                        <p:tgtEl>
                                          <p:spTgt spid="297991"/>
                                        </p:tgtEl>
                                        <p:attrNameLst>
                                          <p:attrName>ppt_x</p:attrName>
                                        </p:attrNameLst>
                                      </p:cBhvr>
                                      <p:tavLst>
                                        <p:tav tm="0" fmla="#ppt_x+(cos(-2*pi*(1-$))*-#ppt_x-sin(-2*pi*(1-$))*(1-#ppt_y))*(1-$)">
                                          <p:val>
                                            <p:fltVal val="0.000000"/>
                                          </p:val>
                                        </p:tav>
                                        <p:tav tm="100000">
                                          <p:val>
                                            <p:fltVal val="1.000000"/>
                                          </p:val>
                                        </p:tav>
                                      </p:tavLst>
                                    </p:anim>
                                    <p:anim calcmode="lin" valueType="num">
                                      <p:cBhvr>
                                        <p:cTn id="18" dur="1000" fill="hold"/>
                                        <p:tgtEl>
                                          <p:spTgt spid="297991"/>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297992"/>
                                        </p:tgtEl>
                                        <p:attrNameLst>
                                          <p:attrName>style.visibility</p:attrName>
                                        </p:attrNameLst>
                                      </p:cBhvr>
                                      <p:to>
                                        <p:strVal val="visible"/>
                                      </p:to>
                                    </p:set>
                                    <p:anim calcmode="lin" valueType="num">
                                      <p:cBhvr>
                                        <p:cTn id="23" dur="1000" fill="hold"/>
                                        <p:tgtEl>
                                          <p:spTgt spid="297992"/>
                                        </p:tgtEl>
                                        <p:attrNameLst>
                                          <p:attrName>ppt_w</p:attrName>
                                        </p:attrNameLst>
                                      </p:cBhvr>
                                      <p:tavLst>
                                        <p:tav tm="0">
                                          <p:val>
                                            <p:fltVal val="0.000000"/>
                                          </p:val>
                                        </p:tav>
                                        <p:tav tm="100000">
                                          <p:val>
                                            <p:strVal val="#ppt_w"/>
                                          </p:val>
                                        </p:tav>
                                      </p:tavLst>
                                    </p:anim>
                                    <p:anim calcmode="lin" valueType="num">
                                      <p:cBhvr>
                                        <p:cTn id="24" dur="1000" fill="hold"/>
                                        <p:tgtEl>
                                          <p:spTgt spid="297992"/>
                                        </p:tgtEl>
                                        <p:attrNameLst>
                                          <p:attrName>ppt_h</p:attrName>
                                        </p:attrNameLst>
                                      </p:cBhvr>
                                      <p:tavLst>
                                        <p:tav tm="0">
                                          <p:val>
                                            <p:fltVal val="0.000000"/>
                                          </p:val>
                                        </p:tav>
                                        <p:tav tm="100000">
                                          <p:val>
                                            <p:strVal val="#ppt_h"/>
                                          </p:val>
                                        </p:tav>
                                      </p:tavLst>
                                    </p:anim>
                                    <p:anim calcmode="lin" valueType="num">
                                      <p:cBhvr>
                                        <p:cTn id="25" dur="1000" fill="hold"/>
                                        <p:tgtEl>
                                          <p:spTgt spid="297992"/>
                                        </p:tgtEl>
                                        <p:attrNameLst>
                                          <p:attrName>ppt_x</p:attrName>
                                        </p:attrNameLst>
                                      </p:cBhvr>
                                      <p:tavLst>
                                        <p:tav tm="0" fmla="#ppt_x+(cos(-2*pi*(1-$))*-#ppt_x-sin(-2*pi*(1-$))*(1-#ppt_y))*(1-$)">
                                          <p:val>
                                            <p:fltVal val="0.000000"/>
                                          </p:val>
                                        </p:tav>
                                        <p:tav tm="100000">
                                          <p:val>
                                            <p:fltVal val="1.000000"/>
                                          </p:val>
                                        </p:tav>
                                      </p:tavLst>
                                    </p:anim>
                                    <p:anim calcmode="lin" valueType="num">
                                      <p:cBhvr>
                                        <p:cTn id="26" dur="1000" fill="hold"/>
                                        <p:tgtEl>
                                          <p:spTgt spid="297992"/>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297993"/>
                                        </p:tgtEl>
                                        <p:attrNameLst>
                                          <p:attrName>style.visibility</p:attrName>
                                        </p:attrNameLst>
                                      </p:cBhvr>
                                      <p:to>
                                        <p:strVal val="visible"/>
                                      </p:to>
                                    </p:set>
                                    <p:anim calcmode="lin" valueType="num">
                                      <p:cBhvr>
                                        <p:cTn id="31" dur="1000" fill="hold"/>
                                        <p:tgtEl>
                                          <p:spTgt spid="297993"/>
                                        </p:tgtEl>
                                        <p:attrNameLst>
                                          <p:attrName>ppt_w</p:attrName>
                                        </p:attrNameLst>
                                      </p:cBhvr>
                                      <p:tavLst>
                                        <p:tav tm="0">
                                          <p:val>
                                            <p:fltVal val="0.000000"/>
                                          </p:val>
                                        </p:tav>
                                        <p:tav tm="100000">
                                          <p:val>
                                            <p:strVal val="#ppt_w"/>
                                          </p:val>
                                        </p:tav>
                                      </p:tavLst>
                                    </p:anim>
                                    <p:anim calcmode="lin" valueType="num">
                                      <p:cBhvr>
                                        <p:cTn id="32" dur="1000" fill="hold"/>
                                        <p:tgtEl>
                                          <p:spTgt spid="297993"/>
                                        </p:tgtEl>
                                        <p:attrNameLst>
                                          <p:attrName>ppt_h</p:attrName>
                                        </p:attrNameLst>
                                      </p:cBhvr>
                                      <p:tavLst>
                                        <p:tav tm="0">
                                          <p:val>
                                            <p:fltVal val="0.000000"/>
                                          </p:val>
                                        </p:tav>
                                        <p:tav tm="100000">
                                          <p:val>
                                            <p:strVal val="#ppt_h"/>
                                          </p:val>
                                        </p:tav>
                                      </p:tavLst>
                                    </p:anim>
                                    <p:anim calcmode="lin" valueType="num">
                                      <p:cBhvr>
                                        <p:cTn id="33" dur="1000" fill="hold"/>
                                        <p:tgtEl>
                                          <p:spTgt spid="297993"/>
                                        </p:tgtEl>
                                        <p:attrNameLst>
                                          <p:attrName>ppt_x</p:attrName>
                                        </p:attrNameLst>
                                      </p:cBhvr>
                                      <p:tavLst>
                                        <p:tav tm="0" fmla="#ppt_x+(cos(-2*pi*(1-$))*-#ppt_x-sin(-2*pi*(1-$))*(1-#ppt_y))*(1-$)">
                                          <p:val>
                                            <p:fltVal val="0.000000"/>
                                          </p:val>
                                        </p:tav>
                                        <p:tav tm="100000">
                                          <p:val>
                                            <p:fltVal val="1.000000"/>
                                          </p:val>
                                        </p:tav>
                                      </p:tavLst>
                                    </p:anim>
                                    <p:anim calcmode="lin" valueType="num">
                                      <p:cBhvr>
                                        <p:cTn id="34" dur="1000" fill="hold"/>
                                        <p:tgtEl>
                                          <p:spTgt spid="297993"/>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297994"/>
                                        </p:tgtEl>
                                        <p:attrNameLst>
                                          <p:attrName>style.visibility</p:attrName>
                                        </p:attrNameLst>
                                      </p:cBhvr>
                                      <p:to>
                                        <p:strVal val="visible"/>
                                      </p:to>
                                    </p:set>
                                    <p:anim calcmode="lin" valueType="num">
                                      <p:cBhvr>
                                        <p:cTn id="39" dur="1000" fill="hold"/>
                                        <p:tgtEl>
                                          <p:spTgt spid="297994"/>
                                        </p:tgtEl>
                                        <p:attrNameLst>
                                          <p:attrName>ppt_w</p:attrName>
                                        </p:attrNameLst>
                                      </p:cBhvr>
                                      <p:tavLst>
                                        <p:tav tm="0">
                                          <p:val>
                                            <p:fltVal val="0.000000"/>
                                          </p:val>
                                        </p:tav>
                                        <p:tav tm="100000">
                                          <p:val>
                                            <p:strVal val="#ppt_w"/>
                                          </p:val>
                                        </p:tav>
                                      </p:tavLst>
                                    </p:anim>
                                    <p:anim calcmode="lin" valueType="num">
                                      <p:cBhvr>
                                        <p:cTn id="40" dur="1000" fill="hold"/>
                                        <p:tgtEl>
                                          <p:spTgt spid="297994"/>
                                        </p:tgtEl>
                                        <p:attrNameLst>
                                          <p:attrName>ppt_h</p:attrName>
                                        </p:attrNameLst>
                                      </p:cBhvr>
                                      <p:tavLst>
                                        <p:tav tm="0">
                                          <p:val>
                                            <p:fltVal val="0.000000"/>
                                          </p:val>
                                        </p:tav>
                                        <p:tav tm="100000">
                                          <p:val>
                                            <p:strVal val="#ppt_h"/>
                                          </p:val>
                                        </p:tav>
                                      </p:tavLst>
                                    </p:anim>
                                    <p:anim calcmode="lin" valueType="num">
                                      <p:cBhvr>
                                        <p:cTn id="41" dur="1000" fill="hold"/>
                                        <p:tgtEl>
                                          <p:spTgt spid="297994"/>
                                        </p:tgtEl>
                                        <p:attrNameLst>
                                          <p:attrName>ppt_x</p:attrName>
                                        </p:attrNameLst>
                                      </p:cBhvr>
                                      <p:tavLst>
                                        <p:tav tm="0" fmla="#ppt_x+(cos(-2*pi*(1-$))*-#ppt_x-sin(-2*pi*(1-$))*(1-#ppt_y))*(1-$)">
                                          <p:val>
                                            <p:fltVal val="0.000000"/>
                                          </p:val>
                                        </p:tav>
                                        <p:tav tm="100000">
                                          <p:val>
                                            <p:fltVal val="1.000000"/>
                                          </p:val>
                                        </p:tav>
                                      </p:tavLst>
                                    </p:anim>
                                    <p:anim calcmode="lin" valueType="num">
                                      <p:cBhvr>
                                        <p:cTn id="42" dur="1000" fill="hold"/>
                                        <p:tgtEl>
                                          <p:spTgt spid="297994"/>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297995"/>
                                        </p:tgtEl>
                                        <p:attrNameLst>
                                          <p:attrName>style.visibility</p:attrName>
                                        </p:attrNameLst>
                                      </p:cBhvr>
                                      <p:to>
                                        <p:strVal val="visible"/>
                                      </p:to>
                                    </p:set>
                                    <p:anim calcmode="lin" valueType="num">
                                      <p:cBhvr>
                                        <p:cTn id="47" dur="1000" fill="hold"/>
                                        <p:tgtEl>
                                          <p:spTgt spid="297995"/>
                                        </p:tgtEl>
                                        <p:attrNameLst>
                                          <p:attrName>ppt_w</p:attrName>
                                        </p:attrNameLst>
                                      </p:cBhvr>
                                      <p:tavLst>
                                        <p:tav tm="0">
                                          <p:val>
                                            <p:fltVal val="0.000000"/>
                                          </p:val>
                                        </p:tav>
                                        <p:tav tm="100000">
                                          <p:val>
                                            <p:strVal val="#ppt_w"/>
                                          </p:val>
                                        </p:tav>
                                      </p:tavLst>
                                    </p:anim>
                                    <p:anim calcmode="lin" valueType="num">
                                      <p:cBhvr>
                                        <p:cTn id="48" dur="1000" fill="hold"/>
                                        <p:tgtEl>
                                          <p:spTgt spid="297995"/>
                                        </p:tgtEl>
                                        <p:attrNameLst>
                                          <p:attrName>ppt_h</p:attrName>
                                        </p:attrNameLst>
                                      </p:cBhvr>
                                      <p:tavLst>
                                        <p:tav tm="0">
                                          <p:val>
                                            <p:fltVal val="0.000000"/>
                                          </p:val>
                                        </p:tav>
                                        <p:tav tm="100000">
                                          <p:val>
                                            <p:strVal val="#ppt_h"/>
                                          </p:val>
                                        </p:tav>
                                      </p:tavLst>
                                    </p:anim>
                                    <p:anim calcmode="lin" valueType="num">
                                      <p:cBhvr>
                                        <p:cTn id="49" dur="1000" fill="hold"/>
                                        <p:tgtEl>
                                          <p:spTgt spid="297995"/>
                                        </p:tgtEl>
                                        <p:attrNameLst>
                                          <p:attrName>ppt_x</p:attrName>
                                        </p:attrNameLst>
                                      </p:cBhvr>
                                      <p:tavLst>
                                        <p:tav tm="0" fmla="#ppt_x+(cos(-2*pi*(1-$))*-#ppt_x-sin(-2*pi*(1-$))*(1-#ppt_y))*(1-$)">
                                          <p:val>
                                            <p:fltVal val="0.000000"/>
                                          </p:val>
                                        </p:tav>
                                        <p:tav tm="100000">
                                          <p:val>
                                            <p:fltVal val="1.000000"/>
                                          </p:val>
                                        </p:tav>
                                      </p:tavLst>
                                    </p:anim>
                                    <p:anim calcmode="lin" valueType="num">
                                      <p:cBhvr>
                                        <p:cTn id="50" dur="1000" fill="hold"/>
                                        <p:tgtEl>
                                          <p:spTgt spid="297995"/>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51" fill="hold">
                      <p:stCondLst>
                        <p:cond delay="indefinite"/>
                      </p:stCondLst>
                      <p:childTnLst>
                        <p:par>
                          <p:cTn id="52" fill="hold">
                            <p:stCondLst>
                              <p:cond delay="0"/>
                            </p:stCondLst>
                            <p:childTnLst>
                              <p:par>
                                <p:cTn id="53" presetID="15" presetClass="entr" presetSubtype="0" fill="hold" grpId="0" nodeType="clickEffect">
                                  <p:stCondLst>
                                    <p:cond delay="0"/>
                                  </p:stCondLst>
                                  <p:childTnLst>
                                    <p:set>
                                      <p:cBhvr>
                                        <p:cTn id="54" dur="1" fill="hold">
                                          <p:stCondLst>
                                            <p:cond delay="0"/>
                                          </p:stCondLst>
                                        </p:cTn>
                                        <p:tgtEl>
                                          <p:spTgt spid="297996"/>
                                        </p:tgtEl>
                                        <p:attrNameLst>
                                          <p:attrName>style.visibility</p:attrName>
                                        </p:attrNameLst>
                                      </p:cBhvr>
                                      <p:to>
                                        <p:strVal val="visible"/>
                                      </p:to>
                                    </p:set>
                                    <p:anim calcmode="lin" valueType="num">
                                      <p:cBhvr>
                                        <p:cTn id="55" dur="1000" fill="hold"/>
                                        <p:tgtEl>
                                          <p:spTgt spid="297996"/>
                                        </p:tgtEl>
                                        <p:attrNameLst>
                                          <p:attrName>ppt_w</p:attrName>
                                        </p:attrNameLst>
                                      </p:cBhvr>
                                      <p:tavLst>
                                        <p:tav tm="0">
                                          <p:val>
                                            <p:fltVal val="0.000000"/>
                                          </p:val>
                                        </p:tav>
                                        <p:tav tm="100000">
                                          <p:val>
                                            <p:strVal val="#ppt_w"/>
                                          </p:val>
                                        </p:tav>
                                      </p:tavLst>
                                    </p:anim>
                                    <p:anim calcmode="lin" valueType="num">
                                      <p:cBhvr>
                                        <p:cTn id="56" dur="1000" fill="hold"/>
                                        <p:tgtEl>
                                          <p:spTgt spid="297996"/>
                                        </p:tgtEl>
                                        <p:attrNameLst>
                                          <p:attrName>ppt_h</p:attrName>
                                        </p:attrNameLst>
                                      </p:cBhvr>
                                      <p:tavLst>
                                        <p:tav tm="0">
                                          <p:val>
                                            <p:fltVal val="0.000000"/>
                                          </p:val>
                                        </p:tav>
                                        <p:tav tm="100000">
                                          <p:val>
                                            <p:strVal val="#ppt_h"/>
                                          </p:val>
                                        </p:tav>
                                      </p:tavLst>
                                    </p:anim>
                                    <p:anim calcmode="lin" valueType="num">
                                      <p:cBhvr>
                                        <p:cTn id="57" dur="1000" fill="hold"/>
                                        <p:tgtEl>
                                          <p:spTgt spid="297996"/>
                                        </p:tgtEl>
                                        <p:attrNameLst>
                                          <p:attrName>ppt_x</p:attrName>
                                        </p:attrNameLst>
                                      </p:cBhvr>
                                      <p:tavLst>
                                        <p:tav tm="0" fmla="#ppt_x+(cos(-2*pi*(1-$))*-#ppt_x-sin(-2*pi*(1-$))*(1-#ppt_y))*(1-$)">
                                          <p:val>
                                            <p:fltVal val="0.000000"/>
                                          </p:val>
                                        </p:tav>
                                        <p:tav tm="100000">
                                          <p:val>
                                            <p:fltVal val="1.000000"/>
                                          </p:val>
                                        </p:tav>
                                      </p:tavLst>
                                    </p:anim>
                                    <p:anim calcmode="lin" valueType="num">
                                      <p:cBhvr>
                                        <p:cTn id="58" dur="1000" fill="hold"/>
                                        <p:tgtEl>
                                          <p:spTgt spid="297996"/>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59" fill="hold">
                      <p:stCondLst>
                        <p:cond delay="indefinite"/>
                      </p:stCondLst>
                      <p:childTnLst>
                        <p:par>
                          <p:cTn id="60" fill="hold">
                            <p:stCondLst>
                              <p:cond delay="0"/>
                            </p:stCondLst>
                            <p:childTnLst>
                              <p:par>
                                <p:cTn id="61" presetID="15" presetClass="entr" presetSubtype="0" fill="hold" grpId="0" nodeType="clickEffect">
                                  <p:stCondLst>
                                    <p:cond delay="0"/>
                                  </p:stCondLst>
                                  <p:childTnLst>
                                    <p:set>
                                      <p:cBhvr>
                                        <p:cTn id="62" dur="1" fill="hold">
                                          <p:stCondLst>
                                            <p:cond delay="0"/>
                                          </p:stCondLst>
                                        </p:cTn>
                                        <p:tgtEl>
                                          <p:spTgt spid="297997"/>
                                        </p:tgtEl>
                                        <p:attrNameLst>
                                          <p:attrName>style.visibility</p:attrName>
                                        </p:attrNameLst>
                                      </p:cBhvr>
                                      <p:to>
                                        <p:strVal val="visible"/>
                                      </p:to>
                                    </p:set>
                                    <p:anim calcmode="lin" valueType="num">
                                      <p:cBhvr>
                                        <p:cTn id="63" dur="1000" fill="hold"/>
                                        <p:tgtEl>
                                          <p:spTgt spid="297997"/>
                                        </p:tgtEl>
                                        <p:attrNameLst>
                                          <p:attrName>ppt_w</p:attrName>
                                        </p:attrNameLst>
                                      </p:cBhvr>
                                      <p:tavLst>
                                        <p:tav tm="0">
                                          <p:val>
                                            <p:fltVal val="0.000000"/>
                                          </p:val>
                                        </p:tav>
                                        <p:tav tm="100000">
                                          <p:val>
                                            <p:strVal val="#ppt_w"/>
                                          </p:val>
                                        </p:tav>
                                      </p:tavLst>
                                    </p:anim>
                                    <p:anim calcmode="lin" valueType="num">
                                      <p:cBhvr>
                                        <p:cTn id="64" dur="1000" fill="hold"/>
                                        <p:tgtEl>
                                          <p:spTgt spid="297997"/>
                                        </p:tgtEl>
                                        <p:attrNameLst>
                                          <p:attrName>ppt_h</p:attrName>
                                        </p:attrNameLst>
                                      </p:cBhvr>
                                      <p:tavLst>
                                        <p:tav tm="0">
                                          <p:val>
                                            <p:fltVal val="0.000000"/>
                                          </p:val>
                                        </p:tav>
                                        <p:tav tm="100000">
                                          <p:val>
                                            <p:strVal val="#ppt_h"/>
                                          </p:val>
                                        </p:tav>
                                      </p:tavLst>
                                    </p:anim>
                                    <p:anim calcmode="lin" valueType="num">
                                      <p:cBhvr>
                                        <p:cTn id="65" dur="1000" fill="hold"/>
                                        <p:tgtEl>
                                          <p:spTgt spid="297997"/>
                                        </p:tgtEl>
                                        <p:attrNameLst>
                                          <p:attrName>ppt_x</p:attrName>
                                        </p:attrNameLst>
                                      </p:cBhvr>
                                      <p:tavLst>
                                        <p:tav tm="0" fmla="#ppt_x+(cos(-2*pi*(1-$))*-#ppt_x-sin(-2*pi*(1-$))*(1-#ppt_y))*(1-$)">
                                          <p:val>
                                            <p:fltVal val="0.000000"/>
                                          </p:val>
                                        </p:tav>
                                        <p:tav tm="100000">
                                          <p:val>
                                            <p:fltVal val="1.000000"/>
                                          </p:val>
                                        </p:tav>
                                      </p:tavLst>
                                    </p:anim>
                                    <p:anim calcmode="lin" valueType="num">
                                      <p:cBhvr>
                                        <p:cTn id="66" dur="1000" fill="hold"/>
                                        <p:tgtEl>
                                          <p:spTgt spid="297997"/>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67" fill="hold">
                      <p:stCondLst>
                        <p:cond delay="indefinite"/>
                      </p:stCondLst>
                      <p:childTnLst>
                        <p:par>
                          <p:cTn id="68" fill="hold">
                            <p:stCondLst>
                              <p:cond delay="0"/>
                            </p:stCondLst>
                            <p:childTnLst>
                              <p:par>
                                <p:cTn id="69" presetID="15" presetClass="entr" presetSubtype="0" fill="hold" grpId="0" nodeType="clickEffect">
                                  <p:stCondLst>
                                    <p:cond delay="0"/>
                                  </p:stCondLst>
                                  <p:childTnLst>
                                    <p:set>
                                      <p:cBhvr>
                                        <p:cTn id="70" dur="1" fill="hold">
                                          <p:stCondLst>
                                            <p:cond delay="0"/>
                                          </p:stCondLst>
                                        </p:cTn>
                                        <p:tgtEl>
                                          <p:spTgt spid="297998"/>
                                        </p:tgtEl>
                                        <p:attrNameLst>
                                          <p:attrName>style.visibility</p:attrName>
                                        </p:attrNameLst>
                                      </p:cBhvr>
                                      <p:to>
                                        <p:strVal val="visible"/>
                                      </p:to>
                                    </p:set>
                                    <p:anim calcmode="lin" valueType="num">
                                      <p:cBhvr>
                                        <p:cTn id="71" dur="1000" fill="hold"/>
                                        <p:tgtEl>
                                          <p:spTgt spid="297998"/>
                                        </p:tgtEl>
                                        <p:attrNameLst>
                                          <p:attrName>ppt_w</p:attrName>
                                        </p:attrNameLst>
                                      </p:cBhvr>
                                      <p:tavLst>
                                        <p:tav tm="0">
                                          <p:val>
                                            <p:fltVal val="0.000000"/>
                                          </p:val>
                                        </p:tav>
                                        <p:tav tm="100000">
                                          <p:val>
                                            <p:strVal val="#ppt_w"/>
                                          </p:val>
                                        </p:tav>
                                      </p:tavLst>
                                    </p:anim>
                                    <p:anim calcmode="lin" valueType="num">
                                      <p:cBhvr>
                                        <p:cTn id="72" dur="1000" fill="hold"/>
                                        <p:tgtEl>
                                          <p:spTgt spid="297998"/>
                                        </p:tgtEl>
                                        <p:attrNameLst>
                                          <p:attrName>ppt_h</p:attrName>
                                        </p:attrNameLst>
                                      </p:cBhvr>
                                      <p:tavLst>
                                        <p:tav tm="0">
                                          <p:val>
                                            <p:fltVal val="0.000000"/>
                                          </p:val>
                                        </p:tav>
                                        <p:tav tm="100000">
                                          <p:val>
                                            <p:strVal val="#ppt_h"/>
                                          </p:val>
                                        </p:tav>
                                      </p:tavLst>
                                    </p:anim>
                                    <p:anim calcmode="lin" valueType="num">
                                      <p:cBhvr>
                                        <p:cTn id="73" dur="1000" fill="hold"/>
                                        <p:tgtEl>
                                          <p:spTgt spid="297998"/>
                                        </p:tgtEl>
                                        <p:attrNameLst>
                                          <p:attrName>ppt_x</p:attrName>
                                        </p:attrNameLst>
                                      </p:cBhvr>
                                      <p:tavLst>
                                        <p:tav tm="0" fmla="#ppt_x+(cos(-2*pi*(1-$))*-#ppt_x-sin(-2*pi*(1-$))*(1-#ppt_y))*(1-$)">
                                          <p:val>
                                            <p:fltVal val="0.000000"/>
                                          </p:val>
                                        </p:tav>
                                        <p:tav tm="100000">
                                          <p:val>
                                            <p:fltVal val="1.000000"/>
                                          </p:val>
                                        </p:tav>
                                      </p:tavLst>
                                    </p:anim>
                                    <p:anim calcmode="lin" valueType="num">
                                      <p:cBhvr>
                                        <p:cTn id="74" dur="1000" fill="hold"/>
                                        <p:tgtEl>
                                          <p:spTgt spid="297998"/>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75" fill="hold">
                      <p:stCondLst>
                        <p:cond delay="indefinite"/>
                      </p:stCondLst>
                      <p:childTnLst>
                        <p:par>
                          <p:cTn id="76" fill="hold">
                            <p:stCondLst>
                              <p:cond delay="0"/>
                            </p:stCondLst>
                            <p:childTnLst>
                              <p:par>
                                <p:cTn id="77" presetID="15" presetClass="entr" presetSubtype="0" fill="hold" grpId="0" nodeType="clickEffect">
                                  <p:stCondLst>
                                    <p:cond delay="0"/>
                                  </p:stCondLst>
                                  <p:childTnLst>
                                    <p:set>
                                      <p:cBhvr>
                                        <p:cTn id="78" dur="1" fill="hold">
                                          <p:stCondLst>
                                            <p:cond delay="0"/>
                                          </p:stCondLst>
                                        </p:cTn>
                                        <p:tgtEl>
                                          <p:spTgt spid="297999"/>
                                        </p:tgtEl>
                                        <p:attrNameLst>
                                          <p:attrName>style.visibility</p:attrName>
                                        </p:attrNameLst>
                                      </p:cBhvr>
                                      <p:to>
                                        <p:strVal val="visible"/>
                                      </p:to>
                                    </p:set>
                                    <p:anim calcmode="lin" valueType="num">
                                      <p:cBhvr>
                                        <p:cTn id="79" dur="1000" fill="hold"/>
                                        <p:tgtEl>
                                          <p:spTgt spid="297999"/>
                                        </p:tgtEl>
                                        <p:attrNameLst>
                                          <p:attrName>ppt_w</p:attrName>
                                        </p:attrNameLst>
                                      </p:cBhvr>
                                      <p:tavLst>
                                        <p:tav tm="0">
                                          <p:val>
                                            <p:fltVal val="0.000000"/>
                                          </p:val>
                                        </p:tav>
                                        <p:tav tm="100000">
                                          <p:val>
                                            <p:strVal val="#ppt_w"/>
                                          </p:val>
                                        </p:tav>
                                      </p:tavLst>
                                    </p:anim>
                                    <p:anim calcmode="lin" valueType="num">
                                      <p:cBhvr>
                                        <p:cTn id="80" dur="1000" fill="hold"/>
                                        <p:tgtEl>
                                          <p:spTgt spid="297999"/>
                                        </p:tgtEl>
                                        <p:attrNameLst>
                                          <p:attrName>ppt_h</p:attrName>
                                        </p:attrNameLst>
                                      </p:cBhvr>
                                      <p:tavLst>
                                        <p:tav tm="0">
                                          <p:val>
                                            <p:fltVal val="0.000000"/>
                                          </p:val>
                                        </p:tav>
                                        <p:tav tm="100000">
                                          <p:val>
                                            <p:strVal val="#ppt_h"/>
                                          </p:val>
                                        </p:tav>
                                      </p:tavLst>
                                    </p:anim>
                                    <p:anim calcmode="lin" valueType="num">
                                      <p:cBhvr>
                                        <p:cTn id="81" dur="1000" fill="hold"/>
                                        <p:tgtEl>
                                          <p:spTgt spid="297999"/>
                                        </p:tgtEl>
                                        <p:attrNameLst>
                                          <p:attrName>ppt_x</p:attrName>
                                        </p:attrNameLst>
                                      </p:cBhvr>
                                      <p:tavLst>
                                        <p:tav tm="0" fmla="#ppt_x+(cos(-2*pi*(1-$))*-#ppt_x-sin(-2*pi*(1-$))*(1-#ppt_y))*(1-$)">
                                          <p:val>
                                            <p:fltVal val="0.000000"/>
                                          </p:val>
                                        </p:tav>
                                        <p:tav tm="100000">
                                          <p:val>
                                            <p:fltVal val="1.000000"/>
                                          </p:val>
                                        </p:tav>
                                      </p:tavLst>
                                    </p:anim>
                                    <p:anim calcmode="lin" valueType="num">
                                      <p:cBhvr>
                                        <p:cTn id="82" dur="1000" fill="hold"/>
                                        <p:tgtEl>
                                          <p:spTgt spid="297999"/>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83" fill="hold">
                      <p:stCondLst>
                        <p:cond delay="indefinite"/>
                      </p:stCondLst>
                      <p:childTnLst>
                        <p:par>
                          <p:cTn id="84" fill="hold">
                            <p:stCondLst>
                              <p:cond delay="0"/>
                            </p:stCondLst>
                            <p:childTnLst>
                              <p:par>
                                <p:cTn id="85" presetID="15" presetClass="entr" presetSubtype="0" fill="hold" grpId="0" nodeType="clickEffect">
                                  <p:stCondLst>
                                    <p:cond delay="0"/>
                                  </p:stCondLst>
                                  <p:childTnLst>
                                    <p:set>
                                      <p:cBhvr>
                                        <p:cTn id="86" dur="1" fill="hold">
                                          <p:stCondLst>
                                            <p:cond delay="0"/>
                                          </p:stCondLst>
                                        </p:cTn>
                                        <p:tgtEl>
                                          <p:spTgt spid="298000"/>
                                        </p:tgtEl>
                                        <p:attrNameLst>
                                          <p:attrName>style.visibility</p:attrName>
                                        </p:attrNameLst>
                                      </p:cBhvr>
                                      <p:to>
                                        <p:strVal val="visible"/>
                                      </p:to>
                                    </p:set>
                                    <p:anim calcmode="lin" valueType="num">
                                      <p:cBhvr>
                                        <p:cTn id="87" dur="1000" fill="hold"/>
                                        <p:tgtEl>
                                          <p:spTgt spid="298000"/>
                                        </p:tgtEl>
                                        <p:attrNameLst>
                                          <p:attrName>ppt_w</p:attrName>
                                        </p:attrNameLst>
                                      </p:cBhvr>
                                      <p:tavLst>
                                        <p:tav tm="0">
                                          <p:val>
                                            <p:fltVal val="0.000000"/>
                                          </p:val>
                                        </p:tav>
                                        <p:tav tm="100000">
                                          <p:val>
                                            <p:strVal val="#ppt_w"/>
                                          </p:val>
                                        </p:tav>
                                      </p:tavLst>
                                    </p:anim>
                                    <p:anim calcmode="lin" valueType="num">
                                      <p:cBhvr>
                                        <p:cTn id="88" dur="1000" fill="hold"/>
                                        <p:tgtEl>
                                          <p:spTgt spid="298000"/>
                                        </p:tgtEl>
                                        <p:attrNameLst>
                                          <p:attrName>ppt_h</p:attrName>
                                        </p:attrNameLst>
                                      </p:cBhvr>
                                      <p:tavLst>
                                        <p:tav tm="0">
                                          <p:val>
                                            <p:fltVal val="0.000000"/>
                                          </p:val>
                                        </p:tav>
                                        <p:tav tm="100000">
                                          <p:val>
                                            <p:strVal val="#ppt_h"/>
                                          </p:val>
                                        </p:tav>
                                      </p:tavLst>
                                    </p:anim>
                                    <p:anim calcmode="lin" valueType="num">
                                      <p:cBhvr>
                                        <p:cTn id="89" dur="1000" fill="hold"/>
                                        <p:tgtEl>
                                          <p:spTgt spid="298000"/>
                                        </p:tgtEl>
                                        <p:attrNameLst>
                                          <p:attrName>ppt_x</p:attrName>
                                        </p:attrNameLst>
                                      </p:cBhvr>
                                      <p:tavLst>
                                        <p:tav tm="0" fmla="#ppt_x+(cos(-2*pi*(1-$))*-#ppt_x-sin(-2*pi*(1-$))*(1-#ppt_y))*(1-$)">
                                          <p:val>
                                            <p:fltVal val="0.000000"/>
                                          </p:val>
                                        </p:tav>
                                        <p:tav tm="100000">
                                          <p:val>
                                            <p:fltVal val="1.000000"/>
                                          </p:val>
                                        </p:tav>
                                      </p:tavLst>
                                    </p:anim>
                                    <p:anim calcmode="lin" valueType="num">
                                      <p:cBhvr>
                                        <p:cTn id="90" dur="1000" fill="hold"/>
                                        <p:tgtEl>
                                          <p:spTgt spid="298000"/>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91" fill="hold">
                      <p:stCondLst>
                        <p:cond delay="indefinite"/>
                      </p:stCondLst>
                      <p:childTnLst>
                        <p:par>
                          <p:cTn id="92" fill="hold">
                            <p:stCondLst>
                              <p:cond delay="0"/>
                            </p:stCondLst>
                            <p:childTnLst>
                              <p:par>
                                <p:cTn id="93" presetID="15" presetClass="entr" presetSubtype="0" fill="hold" grpId="0" nodeType="clickEffect">
                                  <p:stCondLst>
                                    <p:cond delay="0"/>
                                  </p:stCondLst>
                                  <p:childTnLst>
                                    <p:set>
                                      <p:cBhvr>
                                        <p:cTn id="94" dur="1" fill="hold">
                                          <p:stCondLst>
                                            <p:cond delay="0"/>
                                          </p:stCondLst>
                                        </p:cTn>
                                        <p:tgtEl>
                                          <p:spTgt spid="298001"/>
                                        </p:tgtEl>
                                        <p:attrNameLst>
                                          <p:attrName>style.visibility</p:attrName>
                                        </p:attrNameLst>
                                      </p:cBhvr>
                                      <p:to>
                                        <p:strVal val="visible"/>
                                      </p:to>
                                    </p:set>
                                    <p:anim calcmode="lin" valueType="num">
                                      <p:cBhvr>
                                        <p:cTn id="95" dur="1000" fill="hold"/>
                                        <p:tgtEl>
                                          <p:spTgt spid="298001"/>
                                        </p:tgtEl>
                                        <p:attrNameLst>
                                          <p:attrName>ppt_w</p:attrName>
                                        </p:attrNameLst>
                                      </p:cBhvr>
                                      <p:tavLst>
                                        <p:tav tm="0">
                                          <p:val>
                                            <p:fltVal val="0.000000"/>
                                          </p:val>
                                        </p:tav>
                                        <p:tav tm="100000">
                                          <p:val>
                                            <p:strVal val="#ppt_w"/>
                                          </p:val>
                                        </p:tav>
                                      </p:tavLst>
                                    </p:anim>
                                    <p:anim calcmode="lin" valueType="num">
                                      <p:cBhvr>
                                        <p:cTn id="96" dur="1000" fill="hold"/>
                                        <p:tgtEl>
                                          <p:spTgt spid="298001"/>
                                        </p:tgtEl>
                                        <p:attrNameLst>
                                          <p:attrName>ppt_h</p:attrName>
                                        </p:attrNameLst>
                                      </p:cBhvr>
                                      <p:tavLst>
                                        <p:tav tm="0">
                                          <p:val>
                                            <p:fltVal val="0.000000"/>
                                          </p:val>
                                        </p:tav>
                                        <p:tav tm="100000">
                                          <p:val>
                                            <p:strVal val="#ppt_h"/>
                                          </p:val>
                                        </p:tav>
                                      </p:tavLst>
                                    </p:anim>
                                    <p:anim calcmode="lin" valueType="num">
                                      <p:cBhvr>
                                        <p:cTn id="97" dur="1000" fill="hold"/>
                                        <p:tgtEl>
                                          <p:spTgt spid="298001"/>
                                        </p:tgtEl>
                                        <p:attrNameLst>
                                          <p:attrName>ppt_x</p:attrName>
                                        </p:attrNameLst>
                                      </p:cBhvr>
                                      <p:tavLst>
                                        <p:tav tm="0" fmla="#ppt_x+(cos(-2*pi*(1-$))*-#ppt_x-sin(-2*pi*(1-$))*(1-#ppt_y))*(1-$)">
                                          <p:val>
                                            <p:fltVal val="0.000000"/>
                                          </p:val>
                                        </p:tav>
                                        <p:tav tm="100000">
                                          <p:val>
                                            <p:fltVal val="1.000000"/>
                                          </p:val>
                                        </p:tav>
                                      </p:tavLst>
                                    </p:anim>
                                    <p:anim calcmode="lin" valueType="num">
                                      <p:cBhvr>
                                        <p:cTn id="98" dur="1000" fill="hold"/>
                                        <p:tgtEl>
                                          <p:spTgt spid="298001"/>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99" fill="hold">
                      <p:stCondLst>
                        <p:cond delay="indefinite"/>
                      </p:stCondLst>
                      <p:childTnLst>
                        <p:par>
                          <p:cTn id="100" fill="hold">
                            <p:stCondLst>
                              <p:cond delay="0"/>
                            </p:stCondLst>
                            <p:childTnLst>
                              <p:par>
                                <p:cTn id="101" presetID="15" presetClass="entr" presetSubtype="0" fill="hold" grpId="0" nodeType="clickEffect">
                                  <p:stCondLst>
                                    <p:cond delay="0"/>
                                  </p:stCondLst>
                                  <p:childTnLst>
                                    <p:set>
                                      <p:cBhvr>
                                        <p:cTn id="102" dur="1" fill="hold">
                                          <p:stCondLst>
                                            <p:cond delay="0"/>
                                          </p:stCondLst>
                                        </p:cTn>
                                        <p:tgtEl>
                                          <p:spTgt spid="298002"/>
                                        </p:tgtEl>
                                        <p:attrNameLst>
                                          <p:attrName>style.visibility</p:attrName>
                                        </p:attrNameLst>
                                      </p:cBhvr>
                                      <p:to>
                                        <p:strVal val="visible"/>
                                      </p:to>
                                    </p:set>
                                    <p:anim calcmode="lin" valueType="num">
                                      <p:cBhvr>
                                        <p:cTn id="103" dur="1000" fill="hold"/>
                                        <p:tgtEl>
                                          <p:spTgt spid="298002"/>
                                        </p:tgtEl>
                                        <p:attrNameLst>
                                          <p:attrName>ppt_w</p:attrName>
                                        </p:attrNameLst>
                                      </p:cBhvr>
                                      <p:tavLst>
                                        <p:tav tm="0">
                                          <p:val>
                                            <p:fltVal val="0.000000"/>
                                          </p:val>
                                        </p:tav>
                                        <p:tav tm="100000">
                                          <p:val>
                                            <p:strVal val="#ppt_w"/>
                                          </p:val>
                                        </p:tav>
                                      </p:tavLst>
                                    </p:anim>
                                    <p:anim calcmode="lin" valueType="num">
                                      <p:cBhvr>
                                        <p:cTn id="104" dur="1000" fill="hold"/>
                                        <p:tgtEl>
                                          <p:spTgt spid="298002"/>
                                        </p:tgtEl>
                                        <p:attrNameLst>
                                          <p:attrName>ppt_h</p:attrName>
                                        </p:attrNameLst>
                                      </p:cBhvr>
                                      <p:tavLst>
                                        <p:tav tm="0">
                                          <p:val>
                                            <p:fltVal val="0.000000"/>
                                          </p:val>
                                        </p:tav>
                                        <p:tav tm="100000">
                                          <p:val>
                                            <p:strVal val="#ppt_h"/>
                                          </p:val>
                                        </p:tav>
                                      </p:tavLst>
                                    </p:anim>
                                    <p:anim calcmode="lin" valueType="num">
                                      <p:cBhvr>
                                        <p:cTn id="105" dur="1000" fill="hold"/>
                                        <p:tgtEl>
                                          <p:spTgt spid="298002"/>
                                        </p:tgtEl>
                                        <p:attrNameLst>
                                          <p:attrName>ppt_x</p:attrName>
                                        </p:attrNameLst>
                                      </p:cBhvr>
                                      <p:tavLst>
                                        <p:tav tm="0" fmla="#ppt_x+(cos(-2*pi*(1-$))*-#ppt_x-sin(-2*pi*(1-$))*(1-#ppt_y))*(1-$)">
                                          <p:val>
                                            <p:fltVal val="0.000000"/>
                                          </p:val>
                                        </p:tav>
                                        <p:tav tm="100000">
                                          <p:val>
                                            <p:fltVal val="1.000000"/>
                                          </p:val>
                                        </p:tav>
                                      </p:tavLst>
                                    </p:anim>
                                    <p:anim calcmode="lin" valueType="num">
                                      <p:cBhvr>
                                        <p:cTn id="106" dur="1000" fill="hold"/>
                                        <p:tgtEl>
                                          <p:spTgt spid="298002"/>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90" grpId="0"/>
      <p:bldP spid="297991" grpId="0"/>
      <p:bldP spid="297992" grpId="0"/>
      <p:bldP spid="297993" grpId="0"/>
      <p:bldP spid="297994" grpId="0"/>
      <p:bldP spid="297995" grpId="0"/>
      <p:bldP spid="297996" grpId="0"/>
      <p:bldP spid="297997" grpId="0"/>
      <p:bldP spid="297998" grpId="0"/>
      <p:bldP spid="297999" grpId="0"/>
      <p:bldP spid="298000" grpId="0"/>
      <p:bldP spid="298001" grpId="0"/>
      <p:bldP spid="29800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9010" name="矩形 299009"/>
          <p:cNvSpPr/>
          <p:nvPr/>
        </p:nvSpPr>
        <p:spPr>
          <a:xfrm>
            <a:off x="1847850" y="0"/>
            <a:ext cx="1728788" cy="521970"/>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小结</a:t>
            </a:r>
            <a:endParaRPr lang="zh-CN" altLang="en-US" sz="2800" dirty="0">
              <a:latin typeface="楷体_GB2312" pitchFamily="49" charset="-122"/>
              <a:ea typeface="楷体_GB2312" pitchFamily="49" charset="-122"/>
            </a:endParaRPr>
          </a:p>
        </p:txBody>
      </p:sp>
      <p:sp>
        <p:nvSpPr>
          <p:cNvPr id="299011" name="矩形 299010"/>
          <p:cNvSpPr/>
          <p:nvPr/>
        </p:nvSpPr>
        <p:spPr>
          <a:xfrm>
            <a:off x="2855913" y="1268413"/>
            <a:ext cx="4608512" cy="5405755"/>
          </a:xfrm>
          <a:prstGeom prst="rect">
            <a:avLst/>
          </a:prstGeom>
          <a:noFill/>
          <a:ln w="9525">
            <a:noFill/>
          </a:ln>
          <a:effectLst>
            <a:outerShdw dist="35921" dir="2699999" algn="ctr" rotWithShape="0">
              <a:srgbClr val="FF0000"/>
            </a:outerShdw>
          </a:effectLst>
        </p:spPr>
        <p:txBody>
          <a:bodyPr>
            <a:spAutoFit/>
          </a:bodyPr>
          <a:p>
            <a:pPr>
              <a:lnSpc>
                <a:spcPct val="120000"/>
              </a:lnSpc>
            </a:pPr>
            <a:r>
              <a:rPr lang="zh-CN" altLang="en-US" sz="3600" dirty="0">
                <a:latin typeface="楷体_GB2312" pitchFamily="49" charset="-122"/>
                <a:ea typeface="楷体_GB2312" pitchFamily="49" charset="-122"/>
              </a:rPr>
              <a:t>固国不以山溪之险</a:t>
            </a:r>
            <a:endParaRPr lang="zh-CN" altLang="en-US" sz="3600" dirty="0">
              <a:latin typeface="楷体_GB2312" pitchFamily="49" charset="-122"/>
              <a:ea typeface="楷体_GB2312" pitchFamily="49" charset="-122"/>
            </a:endParaRPr>
          </a:p>
          <a:p>
            <a:pPr>
              <a:lnSpc>
                <a:spcPct val="120000"/>
              </a:lnSpc>
            </a:pPr>
            <a:r>
              <a:rPr lang="zh-CN" altLang="en-US" sz="3600" dirty="0">
                <a:latin typeface="楷体_GB2312" pitchFamily="49" charset="-122"/>
                <a:ea typeface="楷体_GB2312" pitchFamily="49" charset="-122"/>
              </a:rPr>
              <a:t>国恒亡</a:t>
            </a:r>
            <a:endParaRPr lang="zh-CN" altLang="en-US" sz="3600" dirty="0">
              <a:latin typeface="楷体_GB2312" pitchFamily="49" charset="-122"/>
              <a:ea typeface="楷体_GB2312" pitchFamily="49" charset="-122"/>
            </a:endParaRPr>
          </a:p>
          <a:p>
            <a:pPr>
              <a:lnSpc>
                <a:spcPct val="120000"/>
              </a:lnSpc>
            </a:pPr>
            <a:r>
              <a:rPr lang="zh-CN" altLang="en-US" sz="3600" dirty="0">
                <a:latin typeface="楷体_GB2312" pitchFamily="49" charset="-122"/>
                <a:ea typeface="楷体_GB2312" pitchFamily="49" charset="-122"/>
              </a:rPr>
              <a:t>则有去国怀乡</a:t>
            </a:r>
            <a:endParaRPr lang="zh-CN" altLang="en-US" sz="3600" dirty="0">
              <a:latin typeface="楷体_GB2312" pitchFamily="49" charset="-122"/>
              <a:ea typeface="楷体_GB2312" pitchFamily="49" charset="-122"/>
            </a:endParaRPr>
          </a:p>
          <a:p>
            <a:pPr>
              <a:lnSpc>
                <a:spcPct val="120000"/>
              </a:lnSpc>
            </a:pPr>
            <a:r>
              <a:rPr lang="zh-CN" altLang="en-US" sz="3600" dirty="0">
                <a:latin typeface="楷体_GB2312" pitchFamily="49" charset="-122"/>
                <a:ea typeface="楷体_GB2312" pitchFamily="49" charset="-122"/>
              </a:rPr>
              <a:t>而或长烟一空</a:t>
            </a:r>
            <a:endParaRPr lang="zh-CN" altLang="en-US" sz="3600" dirty="0">
              <a:latin typeface="楷体_GB2312" pitchFamily="49" charset="-122"/>
              <a:ea typeface="楷体_GB2312" pitchFamily="49" charset="-122"/>
            </a:endParaRPr>
          </a:p>
          <a:p>
            <a:pPr>
              <a:lnSpc>
                <a:spcPct val="120000"/>
              </a:lnSpc>
            </a:pPr>
            <a:r>
              <a:rPr lang="zh-CN" altLang="en-US" sz="3600" dirty="0">
                <a:latin typeface="楷体_GB2312" pitchFamily="49" charset="-122"/>
                <a:ea typeface="楷体_GB2312" pitchFamily="49" charset="-122"/>
              </a:rPr>
              <a:t>或异二者之为</a:t>
            </a:r>
            <a:endParaRPr lang="zh-CN" altLang="en-US" sz="3600" dirty="0">
              <a:latin typeface="楷体_GB2312" pitchFamily="49" charset="-122"/>
              <a:ea typeface="楷体_GB2312" pitchFamily="49" charset="-122"/>
            </a:endParaRPr>
          </a:p>
          <a:p>
            <a:pPr>
              <a:lnSpc>
                <a:spcPct val="120000"/>
              </a:lnSpc>
            </a:pPr>
            <a:r>
              <a:rPr lang="zh-CN" altLang="en-US" sz="3600" dirty="0">
                <a:latin typeface="楷体_GB2312" pitchFamily="49" charset="-122"/>
                <a:ea typeface="楷体_GB2312" pitchFamily="49" charset="-122"/>
              </a:rPr>
              <a:t>居庙堂之高则忧其民</a:t>
            </a:r>
            <a:endParaRPr lang="zh-CN" altLang="en-US" sz="3600" dirty="0">
              <a:latin typeface="楷体_GB2312" pitchFamily="49" charset="-122"/>
              <a:ea typeface="楷体_GB2312" pitchFamily="49" charset="-122"/>
            </a:endParaRPr>
          </a:p>
          <a:p>
            <a:pPr>
              <a:lnSpc>
                <a:spcPct val="120000"/>
              </a:lnSpc>
            </a:pPr>
            <a:r>
              <a:rPr lang="zh-CN" altLang="en-US" sz="3600" dirty="0">
                <a:latin typeface="楷体_GB2312" pitchFamily="49" charset="-122"/>
                <a:ea typeface="楷体_GB2312" pitchFamily="49" charset="-122"/>
              </a:rPr>
              <a:t>面山而居</a:t>
            </a:r>
            <a:endParaRPr lang="zh-CN" altLang="en-US" sz="3600" dirty="0">
              <a:latin typeface="楷体_GB2312" pitchFamily="49" charset="-122"/>
              <a:ea typeface="楷体_GB2312" pitchFamily="49" charset="-122"/>
            </a:endParaRPr>
          </a:p>
          <a:p>
            <a:pPr>
              <a:lnSpc>
                <a:spcPct val="120000"/>
              </a:lnSpc>
            </a:pPr>
            <a:r>
              <a:rPr lang="zh-CN" altLang="en-US" sz="3600" dirty="0">
                <a:latin typeface="楷体_GB2312" pitchFamily="49" charset="-122"/>
                <a:ea typeface="楷体_GB2312" pitchFamily="49" charset="-122"/>
              </a:rPr>
              <a:t>居十日</a:t>
            </a:r>
            <a:endParaRPr lang="zh-CN" altLang="en-US" sz="3600" dirty="0">
              <a:latin typeface="楷体_GB2312" pitchFamily="49" charset="-122"/>
              <a:ea typeface="楷体_GB2312" pitchFamily="49" charset="-122"/>
            </a:endParaRPr>
          </a:p>
        </p:txBody>
      </p:sp>
      <p:sp>
        <p:nvSpPr>
          <p:cNvPr id="299012" name="矩形 299011"/>
          <p:cNvSpPr/>
          <p:nvPr/>
        </p:nvSpPr>
        <p:spPr>
          <a:xfrm>
            <a:off x="2782888" y="973138"/>
            <a:ext cx="3600450" cy="368300"/>
          </a:xfrm>
          <a:prstGeom prst="rect">
            <a:avLst/>
          </a:prstGeom>
          <a:noFill/>
          <a:ln w="9525">
            <a:noFill/>
          </a:ln>
        </p:spPr>
        <p:txBody>
          <a:bodyPr>
            <a:spAutoFit/>
          </a:bodyPr>
          <a:p>
            <a:r>
              <a:rPr lang="en-US" altLang="zh-CN" dirty="0">
                <a:latin typeface="楷体_GB2312" pitchFamily="49" charset="-122"/>
                <a:ea typeface="楷体_GB2312" pitchFamily="49" charset="-122"/>
              </a:rPr>
              <a:t>⒈</a:t>
            </a:r>
            <a:r>
              <a:rPr lang="zh-CN" altLang="en-US" dirty="0">
                <a:latin typeface="楷体_GB2312" pitchFamily="49" charset="-122"/>
                <a:ea typeface="楷体_GB2312" pitchFamily="49" charset="-122"/>
              </a:rPr>
              <a:t>一词多义。</a:t>
            </a:r>
            <a:endParaRPr lang="zh-CN" altLang="en-US" dirty="0">
              <a:latin typeface="楷体_GB2312" pitchFamily="49" charset="-122"/>
              <a:ea typeface="楷体_GB2312" pitchFamily="49" charset="-122"/>
            </a:endParaRPr>
          </a:p>
        </p:txBody>
      </p:sp>
      <p:sp>
        <p:nvSpPr>
          <p:cNvPr id="299013" name="矩形 299012"/>
          <p:cNvSpPr/>
          <p:nvPr/>
        </p:nvSpPr>
        <p:spPr>
          <a:xfrm>
            <a:off x="1774508" y="1835785"/>
            <a:ext cx="538480" cy="521970"/>
          </a:xfrm>
          <a:prstGeom prst="rect">
            <a:avLst/>
          </a:prstGeom>
          <a:noFill/>
          <a:ln w="9525">
            <a:noFill/>
          </a:ln>
          <a:effectLst>
            <a:outerShdw dist="35921" dir="2699999" algn="ctr" rotWithShape="0">
              <a:srgbClr val="FF0000"/>
            </a:outerShdw>
          </a:effectLst>
        </p:spPr>
        <p:txBody>
          <a:bodyPr wrap="none" anchor="t">
            <a:spAutoFit/>
          </a:bodyPr>
          <a:p>
            <a:r>
              <a:rPr lang="zh-CN" altLang="en-US" sz="2800" dirty="0">
                <a:latin typeface="楷体_GB2312" pitchFamily="49" charset="-122"/>
                <a:ea typeface="楷体_GB2312" pitchFamily="49" charset="-122"/>
              </a:rPr>
              <a:t>国</a:t>
            </a:r>
            <a:endParaRPr lang="zh-CN" altLang="en-US" sz="2800" dirty="0">
              <a:latin typeface="楷体_GB2312" pitchFamily="49" charset="-122"/>
              <a:ea typeface="楷体_GB2312" pitchFamily="49" charset="-122"/>
            </a:endParaRPr>
          </a:p>
        </p:txBody>
      </p:sp>
      <p:sp>
        <p:nvSpPr>
          <p:cNvPr id="299014" name="矩形 299013"/>
          <p:cNvSpPr/>
          <p:nvPr/>
        </p:nvSpPr>
        <p:spPr>
          <a:xfrm>
            <a:off x="1838325" y="3930650"/>
            <a:ext cx="538480" cy="521970"/>
          </a:xfrm>
          <a:prstGeom prst="rect">
            <a:avLst/>
          </a:prstGeom>
          <a:noFill/>
          <a:ln w="9525">
            <a:noFill/>
          </a:ln>
          <a:effectLst>
            <a:outerShdw dist="35921" dir="2699999" algn="ctr" rotWithShape="0">
              <a:srgbClr val="FF0000"/>
            </a:outerShdw>
          </a:effectLst>
        </p:spPr>
        <p:txBody>
          <a:bodyPr wrap="none" anchor="t">
            <a:spAutoFit/>
          </a:bodyPr>
          <a:p>
            <a:r>
              <a:rPr lang="zh-CN" altLang="en-US" sz="2800" dirty="0">
                <a:latin typeface="楷体_GB2312" pitchFamily="49" charset="-122"/>
                <a:ea typeface="楷体_GB2312" pitchFamily="49" charset="-122"/>
              </a:rPr>
              <a:t>或</a:t>
            </a:r>
            <a:endParaRPr lang="zh-CN" altLang="en-US" sz="2800" dirty="0">
              <a:latin typeface="楷体_GB2312" pitchFamily="49" charset="-122"/>
              <a:ea typeface="楷体_GB2312" pitchFamily="49" charset="-122"/>
            </a:endParaRPr>
          </a:p>
        </p:txBody>
      </p:sp>
      <p:sp>
        <p:nvSpPr>
          <p:cNvPr id="299015" name="矩形 299014"/>
          <p:cNvSpPr/>
          <p:nvPr/>
        </p:nvSpPr>
        <p:spPr>
          <a:xfrm>
            <a:off x="1774825" y="5661025"/>
            <a:ext cx="487680" cy="460375"/>
          </a:xfrm>
          <a:prstGeom prst="rect">
            <a:avLst/>
          </a:prstGeom>
          <a:noFill/>
          <a:ln w="9525">
            <a:noFill/>
          </a:ln>
          <a:effectLst>
            <a:outerShdw dist="35921" dir="2699999" algn="ctr" rotWithShape="0">
              <a:srgbClr val="FF0000"/>
            </a:outerShdw>
          </a:effectLst>
        </p:spPr>
        <p:txBody>
          <a:bodyPr wrap="none" anchor="t">
            <a:spAutoFit/>
          </a:bodyPr>
          <a:p>
            <a:r>
              <a:rPr lang="zh-CN" altLang="en-US" sz="2400" dirty="0">
                <a:latin typeface="楷体_GB2312" pitchFamily="49" charset="-122"/>
                <a:ea typeface="楷体_GB2312" pitchFamily="49" charset="-122"/>
              </a:rPr>
              <a:t>居</a:t>
            </a:r>
            <a:endParaRPr lang="zh-CN" altLang="en-US" sz="2400" dirty="0">
              <a:latin typeface="楷体_GB2312" pitchFamily="49" charset="-122"/>
              <a:ea typeface="楷体_GB2312" pitchFamily="49" charset="-122"/>
            </a:endParaRPr>
          </a:p>
        </p:txBody>
      </p:sp>
      <p:sp>
        <p:nvSpPr>
          <p:cNvPr id="299016" name="矩形 299015"/>
          <p:cNvSpPr/>
          <p:nvPr/>
        </p:nvSpPr>
        <p:spPr>
          <a:xfrm>
            <a:off x="6816725" y="1341438"/>
            <a:ext cx="1296988"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国防</a:t>
            </a:r>
            <a:endParaRPr lang="zh-CN" altLang="en-US" dirty="0">
              <a:solidFill>
                <a:srgbClr val="FF0000"/>
              </a:solidFill>
              <a:latin typeface="楷体_GB2312" pitchFamily="49" charset="-122"/>
              <a:ea typeface="楷体_GB2312" pitchFamily="49" charset="-122"/>
            </a:endParaRPr>
          </a:p>
        </p:txBody>
      </p:sp>
      <p:sp>
        <p:nvSpPr>
          <p:cNvPr id="299017" name="矩形 299016"/>
          <p:cNvSpPr/>
          <p:nvPr/>
        </p:nvSpPr>
        <p:spPr>
          <a:xfrm>
            <a:off x="4440238" y="1989138"/>
            <a:ext cx="1368425"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国家</a:t>
            </a:r>
            <a:endParaRPr lang="zh-CN" altLang="en-US" dirty="0">
              <a:solidFill>
                <a:srgbClr val="FF0000"/>
              </a:solidFill>
              <a:latin typeface="楷体_GB2312" pitchFamily="49" charset="-122"/>
              <a:ea typeface="楷体_GB2312" pitchFamily="49" charset="-122"/>
            </a:endParaRPr>
          </a:p>
        </p:txBody>
      </p:sp>
      <p:sp>
        <p:nvSpPr>
          <p:cNvPr id="299018" name="矩形 299017"/>
          <p:cNvSpPr/>
          <p:nvPr/>
        </p:nvSpPr>
        <p:spPr>
          <a:xfrm>
            <a:off x="5808663" y="2643188"/>
            <a:ext cx="640080" cy="368300"/>
          </a:xfrm>
          <a:prstGeom prst="rect">
            <a:avLst/>
          </a:prstGeom>
          <a:noFill/>
          <a:ln w="9525">
            <a:noFill/>
          </a:ln>
          <a:effectLst>
            <a:outerShdw dist="35921" dir="2699999" algn="ctr" rotWithShape="0">
              <a:schemeClr val="bg1"/>
            </a:outerShdw>
          </a:effectLst>
        </p:spPr>
        <p:txBody>
          <a:bodyPr wrap="none" anchor="t">
            <a:spAutoFit/>
          </a:bodyPr>
          <a:p>
            <a:r>
              <a:rPr lang="zh-CN" altLang="en-US" dirty="0">
                <a:solidFill>
                  <a:srgbClr val="FF0000"/>
                </a:solidFill>
                <a:latin typeface="楷体_GB2312" pitchFamily="49" charset="-122"/>
                <a:ea typeface="楷体_GB2312" pitchFamily="49" charset="-122"/>
              </a:rPr>
              <a:t>国都</a:t>
            </a:r>
            <a:endParaRPr lang="zh-CN" altLang="en-US" dirty="0">
              <a:solidFill>
                <a:srgbClr val="FF0000"/>
              </a:solidFill>
              <a:latin typeface="楷体_GB2312" pitchFamily="49" charset="-122"/>
              <a:ea typeface="楷体_GB2312" pitchFamily="49" charset="-122"/>
            </a:endParaRPr>
          </a:p>
        </p:txBody>
      </p:sp>
      <p:sp>
        <p:nvSpPr>
          <p:cNvPr id="299019" name="矩形 299018"/>
          <p:cNvSpPr/>
          <p:nvPr/>
        </p:nvSpPr>
        <p:spPr>
          <a:xfrm>
            <a:off x="5880100" y="3292475"/>
            <a:ext cx="1343025"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有时</a:t>
            </a:r>
            <a:endParaRPr lang="zh-CN" altLang="en-US" dirty="0">
              <a:solidFill>
                <a:srgbClr val="FF0000"/>
              </a:solidFill>
              <a:latin typeface="楷体_GB2312" pitchFamily="49" charset="-122"/>
              <a:ea typeface="楷体_GB2312" pitchFamily="49" charset="-122"/>
            </a:endParaRPr>
          </a:p>
        </p:txBody>
      </p:sp>
      <p:sp>
        <p:nvSpPr>
          <p:cNvPr id="299020" name="矩形 299019"/>
          <p:cNvSpPr/>
          <p:nvPr/>
        </p:nvSpPr>
        <p:spPr>
          <a:xfrm>
            <a:off x="5951538" y="4005263"/>
            <a:ext cx="1439862"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或许</a:t>
            </a:r>
            <a:endParaRPr lang="zh-CN" altLang="en-US" dirty="0">
              <a:solidFill>
                <a:srgbClr val="FF0000"/>
              </a:solidFill>
              <a:latin typeface="楷体_GB2312" pitchFamily="49" charset="-122"/>
              <a:ea typeface="楷体_GB2312" pitchFamily="49" charset="-122"/>
            </a:endParaRPr>
          </a:p>
        </p:txBody>
      </p:sp>
      <p:sp>
        <p:nvSpPr>
          <p:cNvPr id="299021" name="矩形 299020"/>
          <p:cNvSpPr/>
          <p:nvPr/>
        </p:nvSpPr>
        <p:spPr>
          <a:xfrm>
            <a:off x="7319963" y="4652963"/>
            <a:ext cx="1296987"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处在</a:t>
            </a:r>
            <a:endParaRPr lang="zh-CN" altLang="en-US" dirty="0">
              <a:solidFill>
                <a:srgbClr val="FF0000"/>
              </a:solidFill>
              <a:latin typeface="楷体_GB2312" pitchFamily="49" charset="-122"/>
              <a:ea typeface="楷体_GB2312" pitchFamily="49" charset="-122"/>
            </a:endParaRPr>
          </a:p>
        </p:txBody>
      </p:sp>
      <p:sp>
        <p:nvSpPr>
          <p:cNvPr id="299022" name="矩形 299021"/>
          <p:cNvSpPr/>
          <p:nvPr/>
        </p:nvSpPr>
        <p:spPr>
          <a:xfrm>
            <a:off x="4997450" y="5300663"/>
            <a:ext cx="1314450"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居住</a:t>
            </a:r>
            <a:endParaRPr lang="zh-CN" altLang="en-US" dirty="0">
              <a:solidFill>
                <a:srgbClr val="FF0000"/>
              </a:solidFill>
              <a:latin typeface="楷体_GB2312" pitchFamily="49" charset="-122"/>
              <a:ea typeface="楷体_GB2312" pitchFamily="49" charset="-122"/>
            </a:endParaRPr>
          </a:p>
        </p:txBody>
      </p:sp>
      <p:sp>
        <p:nvSpPr>
          <p:cNvPr id="299023" name="矩形 299022"/>
          <p:cNvSpPr/>
          <p:nvPr/>
        </p:nvSpPr>
        <p:spPr>
          <a:xfrm>
            <a:off x="4727575" y="5949950"/>
            <a:ext cx="1368425"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停了</a:t>
            </a:r>
            <a:endParaRPr lang="zh-CN" altLang="en-US" dirty="0">
              <a:solidFill>
                <a:srgbClr val="FF0000"/>
              </a:solidFill>
              <a:latin typeface="楷体_GB2312" pitchFamily="49" charset="-122"/>
              <a:ea typeface="楷体_GB2312" pitchFamily="49" charset="-122"/>
            </a:endParaRPr>
          </a:p>
        </p:txBody>
      </p:sp>
      <p:sp>
        <p:nvSpPr>
          <p:cNvPr id="299024" name="左大括号 299023"/>
          <p:cNvSpPr/>
          <p:nvPr/>
        </p:nvSpPr>
        <p:spPr>
          <a:xfrm>
            <a:off x="2495550" y="1628775"/>
            <a:ext cx="360363" cy="1584325"/>
          </a:xfrm>
          <a:prstGeom prst="leftBrace">
            <a:avLst>
              <a:gd name="adj1" fmla="val 36637"/>
              <a:gd name="adj2" fmla="val 50000"/>
            </a:avLst>
          </a:prstGeom>
          <a:noFill/>
          <a:ln w="38100">
            <a:noFill/>
          </a:ln>
          <a:effectLst>
            <a:outerShdw dist="35921" dir="2699999" algn="ctr" rotWithShape="0">
              <a:srgbClr val="FF0000"/>
            </a:outerShdw>
          </a:effectLst>
        </p:spPr>
        <p:txBody>
          <a:bodyPr wrap="none" anchor="ctr"/>
          <a:p>
            <a:pPr algn="ctr"/>
            <a:endParaRPr sz="1800" b="0" dirty="0">
              <a:latin typeface="Arial" panose="020B0604020202020204" pitchFamily="34" charset="0"/>
            </a:endParaRPr>
          </a:p>
        </p:txBody>
      </p:sp>
      <p:sp>
        <p:nvSpPr>
          <p:cNvPr id="299025" name="左大括号 299024"/>
          <p:cNvSpPr/>
          <p:nvPr/>
        </p:nvSpPr>
        <p:spPr>
          <a:xfrm>
            <a:off x="2495550" y="3500438"/>
            <a:ext cx="360363" cy="1584325"/>
          </a:xfrm>
          <a:prstGeom prst="leftBrace">
            <a:avLst>
              <a:gd name="adj1" fmla="val 36637"/>
              <a:gd name="adj2" fmla="val 50000"/>
            </a:avLst>
          </a:prstGeom>
          <a:noFill/>
          <a:ln w="38100">
            <a:noFill/>
          </a:ln>
          <a:effectLst>
            <a:outerShdw dist="35921" dir="2699999" algn="ctr" rotWithShape="0">
              <a:srgbClr val="FF0000"/>
            </a:outerShdw>
          </a:effectLst>
        </p:spPr>
        <p:txBody>
          <a:bodyPr wrap="none" anchor="ctr"/>
          <a:p>
            <a:pPr algn="ctr"/>
            <a:endParaRPr sz="1800" b="0" dirty="0">
              <a:latin typeface="Arial" panose="020B0604020202020204" pitchFamily="34" charset="0"/>
            </a:endParaRPr>
          </a:p>
        </p:txBody>
      </p:sp>
      <p:sp>
        <p:nvSpPr>
          <p:cNvPr id="299026" name="左大括号 299025"/>
          <p:cNvSpPr/>
          <p:nvPr/>
        </p:nvSpPr>
        <p:spPr>
          <a:xfrm>
            <a:off x="2566988" y="5589588"/>
            <a:ext cx="215900" cy="863600"/>
          </a:xfrm>
          <a:prstGeom prst="leftBrace">
            <a:avLst>
              <a:gd name="adj1" fmla="val 33333"/>
              <a:gd name="adj2" fmla="val 50000"/>
            </a:avLst>
          </a:prstGeom>
          <a:noFill/>
          <a:ln w="38100">
            <a:noFill/>
          </a:ln>
          <a:effectLst>
            <a:outerShdw dist="35921" dir="2699999" algn="ctr" rotWithShape="0">
              <a:srgbClr val="FF0000"/>
            </a:outerShdw>
          </a:effectLst>
        </p:spPr>
        <p:txBody>
          <a:bodyPr wrap="none" anchor="ctr"/>
          <a:p>
            <a:pPr algn="ctr"/>
            <a:endParaRPr sz="1800" b="0"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99016"/>
                                        </p:tgtEl>
                                        <p:attrNameLst>
                                          <p:attrName>style.visibility</p:attrName>
                                        </p:attrNameLst>
                                      </p:cBhvr>
                                      <p:to>
                                        <p:strVal val="visible"/>
                                      </p:to>
                                    </p:set>
                                    <p:animEffect transition="in" filter="fade">
                                      <p:cBhvr>
                                        <p:cTn id="7" dur="800" decel="100000"/>
                                        <p:tgtEl>
                                          <p:spTgt spid="299016"/>
                                        </p:tgtEl>
                                      </p:cBhvr>
                                    </p:animEffect>
                                    <p:anim calcmode="lin" valueType="num">
                                      <p:cBhvr>
                                        <p:cTn id="8" dur="800" decel="100000" fill="hold"/>
                                        <p:tgtEl>
                                          <p:spTgt spid="299016"/>
                                        </p:tgtEl>
                                        <p:attrNameLst>
                                          <p:attrName>style.rotation</p:attrName>
                                        </p:attrNameLst>
                                      </p:cBhvr>
                                      <p:tavLst>
                                        <p:tav tm="0">
                                          <p:val>
                                            <p:fltVal val="-90.000000"/>
                                          </p:val>
                                        </p:tav>
                                        <p:tav tm="100000">
                                          <p:val>
                                            <p:fltVal val="0.000000"/>
                                          </p:val>
                                        </p:tav>
                                      </p:tavLst>
                                    </p:anim>
                                    <p:anim calcmode="lin" valueType="num">
                                      <p:cBhvr>
                                        <p:cTn id="9" dur="800" decel="100000" fill="hold"/>
                                        <p:tgtEl>
                                          <p:spTgt spid="299016"/>
                                        </p:tgtEl>
                                        <p:attrNameLst>
                                          <p:attrName>ppt_x</p:attrName>
                                        </p:attrNameLst>
                                      </p:cBhvr>
                                      <p:tavLst>
                                        <p:tav tm="0">
                                          <p:val>
                                            <p:strVal val="#ppt_x+0.4"/>
                                          </p:val>
                                        </p:tav>
                                        <p:tav tm="100000">
                                          <p:val>
                                            <p:strVal val="#ppt_x-0.05"/>
                                          </p:val>
                                        </p:tav>
                                      </p:tavLst>
                                    </p:anim>
                                    <p:anim calcmode="lin" valueType="num">
                                      <p:cBhvr>
                                        <p:cTn id="10" dur="800" decel="100000" fill="hold"/>
                                        <p:tgtEl>
                                          <p:spTgt spid="29901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9901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9901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299017"/>
                                        </p:tgtEl>
                                        <p:attrNameLst>
                                          <p:attrName>style.visibility</p:attrName>
                                        </p:attrNameLst>
                                      </p:cBhvr>
                                      <p:to>
                                        <p:strVal val="visible"/>
                                      </p:to>
                                    </p:set>
                                    <p:animEffect transition="in" filter="fade">
                                      <p:cBhvr>
                                        <p:cTn id="17" dur="800" decel="100000"/>
                                        <p:tgtEl>
                                          <p:spTgt spid="299017"/>
                                        </p:tgtEl>
                                      </p:cBhvr>
                                    </p:animEffect>
                                    <p:anim calcmode="lin" valueType="num">
                                      <p:cBhvr>
                                        <p:cTn id="18" dur="800" decel="100000" fill="hold"/>
                                        <p:tgtEl>
                                          <p:spTgt spid="299017"/>
                                        </p:tgtEl>
                                        <p:attrNameLst>
                                          <p:attrName>style.rotation</p:attrName>
                                        </p:attrNameLst>
                                      </p:cBhvr>
                                      <p:tavLst>
                                        <p:tav tm="0">
                                          <p:val>
                                            <p:fltVal val="-90.000000"/>
                                          </p:val>
                                        </p:tav>
                                        <p:tav tm="100000">
                                          <p:val>
                                            <p:fltVal val="0.000000"/>
                                          </p:val>
                                        </p:tav>
                                      </p:tavLst>
                                    </p:anim>
                                    <p:anim calcmode="lin" valueType="num">
                                      <p:cBhvr>
                                        <p:cTn id="19" dur="800" decel="100000" fill="hold"/>
                                        <p:tgtEl>
                                          <p:spTgt spid="299017"/>
                                        </p:tgtEl>
                                        <p:attrNameLst>
                                          <p:attrName>ppt_x</p:attrName>
                                        </p:attrNameLst>
                                      </p:cBhvr>
                                      <p:tavLst>
                                        <p:tav tm="0">
                                          <p:val>
                                            <p:strVal val="#ppt_x+0.4"/>
                                          </p:val>
                                        </p:tav>
                                        <p:tav tm="100000">
                                          <p:val>
                                            <p:strVal val="#ppt_x-0.05"/>
                                          </p:val>
                                        </p:tav>
                                      </p:tavLst>
                                    </p:anim>
                                    <p:anim calcmode="lin" valueType="num">
                                      <p:cBhvr>
                                        <p:cTn id="20" dur="800" decel="100000" fill="hold"/>
                                        <p:tgtEl>
                                          <p:spTgt spid="299017"/>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299017"/>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299017"/>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299018"/>
                                        </p:tgtEl>
                                        <p:attrNameLst>
                                          <p:attrName>style.visibility</p:attrName>
                                        </p:attrNameLst>
                                      </p:cBhvr>
                                      <p:to>
                                        <p:strVal val="visible"/>
                                      </p:to>
                                    </p:set>
                                    <p:animEffect transition="in" filter="fade">
                                      <p:cBhvr>
                                        <p:cTn id="27" dur="800" decel="100000"/>
                                        <p:tgtEl>
                                          <p:spTgt spid="299018"/>
                                        </p:tgtEl>
                                      </p:cBhvr>
                                    </p:animEffect>
                                    <p:anim calcmode="lin" valueType="num">
                                      <p:cBhvr>
                                        <p:cTn id="28" dur="800" decel="100000" fill="hold"/>
                                        <p:tgtEl>
                                          <p:spTgt spid="299018"/>
                                        </p:tgtEl>
                                        <p:attrNameLst>
                                          <p:attrName>style.rotation</p:attrName>
                                        </p:attrNameLst>
                                      </p:cBhvr>
                                      <p:tavLst>
                                        <p:tav tm="0">
                                          <p:val>
                                            <p:fltVal val="-90.000000"/>
                                          </p:val>
                                        </p:tav>
                                        <p:tav tm="100000">
                                          <p:val>
                                            <p:fltVal val="0.000000"/>
                                          </p:val>
                                        </p:tav>
                                      </p:tavLst>
                                    </p:anim>
                                    <p:anim calcmode="lin" valueType="num">
                                      <p:cBhvr>
                                        <p:cTn id="29" dur="800" decel="100000" fill="hold"/>
                                        <p:tgtEl>
                                          <p:spTgt spid="299018"/>
                                        </p:tgtEl>
                                        <p:attrNameLst>
                                          <p:attrName>ppt_x</p:attrName>
                                        </p:attrNameLst>
                                      </p:cBhvr>
                                      <p:tavLst>
                                        <p:tav tm="0">
                                          <p:val>
                                            <p:strVal val="#ppt_x+0.4"/>
                                          </p:val>
                                        </p:tav>
                                        <p:tav tm="100000">
                                          <p:val>
                                            <p:strVal val="#ppt_x-0.05"/>
                                          </p:val>
                                        </p:tav>
                                      </p:tavLst>
                                    </p:anim>
                                    <p:anim calcmode="lin" valueType="num">
                                      <p:cBhvr>
                                        <p:cTn id="30" dur="800" decel="100000" fill="hold"/>
                                        <p:tgtEl>
                                          <p:spTgt spid="299018"/>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299018"/>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299018"/>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299019"/>
                                        </p:tgtEl>
                                        <p:attrNameLst>
                                          <p:attrName>style.visibility</p:attrName>
                                        </p:attrNameLst>
                                      </p:cBhvr>
                                      <p:to>
                                        <p:strVal val="visible"/>
                                      </p:to>
                                    </p:set>
                                    <p:animEffect transition="in" filter="fade">
                                      <p:cBhvr>
                                        <p:cTn id="37" dur="800" decel="100000"/>
                                        <p:tgtEl>
                                          <p:spTgt spid="299019"/>
                                        </p:tgtEl>
                                      </p:cBhvr>
                                    </p:animEffect>
                                    <p:anim calcmode="lin" valueType="num">
                                      <p:cBhvr>
                                        <p:cTn id="38" dur="800" decel="100000" fill="hold"/>
                                        <p:tgtEl>
                                          <p:spTgt spid="299019"/>
                                        </p:tgtEl>
                                        <p:attrNameLst>
                                          <p:attrName>style.rotation</p:attrName>
                                        </p:attrNameLst>
                                      </p:cBhvr>
                                      <p:tavLst>
                                        <p:tav tm="0">
                                          <p:val>
                                            <p:fltVal val="-90.000000"/>
                                          </p:val>
                                        </p:tav>
                                        <p:tav tm="100000">
                                          <p:val>
                                            <p:fltVal val="0.000000"/>
                                          </p:val>
                                        </p:tav>
                                      </p:tavLst>
                                    </p:anim>
                                    <p:anim calcmode="lin" valueType="num">
                                      <p:cBhvr>
                                        <p:cTn id="39" dur="800" decel="100000" fill="hold"/>
                                        <p:tgtEl>
                                          <p:spTgt spid="299019"/>
                                        </p:tgtEl>
                                        <p:attrNameLst>
                                          <p:attrName>ppt_x</p:attrName>
                                        </p:attrNameLst>
                                      </p:cBhvr>
                                      <p:tavLst>
                                        <p:tav tm="0">
                                          <p:val>
                                            <p:strVal val="#ppt_x+0.4"/>
                                          </p:val>
                                        </p:tav>
                                        <p:tav tm="100000">
                                          <p:val>
                                            <p:strVal val="#ppt_x-0.05"/>
                                          </p:val>
                                        </p:tav>
                                      </p:tavLst>
                                    </p:anim>
                                    <p:anim calcmode="lin" valueType="num">
                                      <p:cBhvr>
                                        <p:cTn id="40" dur="800" decel="100000" fill="hold"/>
                                        <p:tgtEl>
                                          <p:spTgt spid="299019"/>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299019"/>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299019"/>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299020"/>
                                        </p:tgtEl>
                                        <p:attrNameLst>
                                          <p:attrName>style.visibility</p:attrName>
                                        </p:attrNameLst>
                                      </p:cBhvr>
                                      <p:to>
                                        <p:strVal val="visible"/>
                                      </p:to>
                                    </p:set>
                                    <p:animEffect transition="in" filter="fade">
                                      <p:cBhvr>
                                        <p:cTn id="47" dur="800" decel="100000"/>
                                        <p:tgtEl>
                                          <p:spTgt spid="299020"/>
                                        </p:tgtEl>
                                      </p:cBhvr>
                                    </p:animEffect>
                                    <p:anim calcmode="lin" valueType="num">
                                      <p:cBhvr>
                                        <p:cTn id="48" dur="800" decel="100000" fill="hold"/>
                                        <p:tgtEl>
                                          <p:spTgt spid="299020"/>
                                        </p:tgtEl>
                                        <p:attrNameLst>
                                          <p:attrName>style.rotation</p:attrName>
                                        </p:attrNameLst>
                                      </p:cBhvr>
                                      <p:tavLst>
                                        <p:tav tm="0">
                                          <p:val>
                                            <p:fltVal val="-90.000000"/>
                                          </p:val>
                                        </p:tav>
                                        <p:tav tm="100000">
                                          <p:val>
                                            <p:fltVal val="0.000000"/>
                                          </p:val>
                                        </p:tav>
                                      </p:tavLst>
                                    </p:anim>
                                    <p:anim calcmode="lin" valueType="num">
                                      <p:cBhvr>
                                        <p:cTn id="49" dur="800" decel="100000" fill="hold"/>
                                        <p:tgtEl>
                                          <p:spTgt spid="299020"/>
                                        </p:tgtEl>
                                        <p:attrNameLst>
                                          <p:attrName>ppt_x</p:attrName>
                                        </p:attrNameLst>
                                      </p:cBhvr>
                                      <p:tavLst>
                                        <p:tav tm="0">
                                          <p:val>
                                            <p:strVal val="#ppt_x+0.4"/>
                                          </p:val>
                                        </p:tav>
                                        <p:tav tm="100000">
                                          <p:val>
                                            <p:strVal val="#ppt_x-0.05"/>
                                          </p:val>
                                        </p:tav>
                                      </p:tavLst>
                                    </p:anim>
                                    <p:anim calcmode="lin" valueType="num">
                                      <p:cBhvr>
                                        <p:cTn id="50" dur="800" decel="100000" fill="hold"/>
                                        <p:tgtEl>
                                          <p:spTgt spid="299020"/>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299020"/>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299020"/>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299021"/>
                                        </p:tgtEl>
                                        <p:attrNameLst>
                                          <p:attrName>style.visibility</p:attrName>
                                        </p:attrNameLst>
                                      </p:cBhvr>
                                      <p:to>
                                        <p:strVal val="visible"/>
                                      </p:to>
                                    </p:set>
                                    <p:animEffect transition="in" filter="fade">
                                      <p:cBhvr>
                                        <p:cTn id="57" dur="800" decel="100000"/>
                                        <p:tgtEl>
                                          <p:spTgt spid="299021"/>
                                        </p:tgtEl>
                                      </p:cBhvr>
                                    </p:animEffect>
                                    <p:anim calcmode="lin" valueType="num">
                                      <p:cBhvr>
                                        <p:cTn id="58" dur="800" decel="100000" fill="hold"/>
                                        <p:tgtEl>
                                          <p:spTgt spid="299021"/>
                                        </p:tgtEl>
                                        <p:attrNameLst>
                                          <p:attrName>style.rotation</p:attrName>
                                        </p:attrNameLst>
                                      </p:cBhvr>
                                      <p:tavLst>
                                        <p:tav tm="0">
                                          <p:val>
                                            <p:fltVal val="-90.000000"/>
                                          </p:val>
                                        </p:tav>
                                        <p:tav tm="100000">
                                          <p:val>
                                            <p:fltVal val="0.000000"/>
                                          </p:val>
                                        </p:tav>
                                      </p:tavLst>
                                    </p:anim>
                                    <p:anim calcmode="lin" valueType="num">
                                      <p:cBhvr>
                                        <p:cTn id="59" dur="800" decel="100000" fill="hold"/>
                                        <p:tgtEl>
                                          <p:spTgt spid="299021"/>
                                        </p:tgtEl>
                                        <p:attrNameLst>
                                          <p:attrName>ppt_x</p:attrName>
                                        </p:attrNameLst>
                                      </p:cBhvr>
                                      <p:tavLst>
                                        <p:tav tm="0">
                                          <p:val>
                                            <p:strVal val="#ppt_x+0.4"/>
                                          </p:val>
                                        </p:tav>
                                        <p:tav tm="100000">
                                          <p:val>
                                            <p:strVal val="#ppt_x-0.05"/>
                                          </p:val>
                                        </p:tav>
                                      </p:tavLst>
                                    </p:anim>
                                    <p:anim calcmode="lin" valueType="num">
                                      <p:cBhvr>
                                        <p:cTn id="60" dur="800" decel="100000" fill="hold"/>
                                        <p:tgtEl>
                                          <p:spTgt spid="299021"/>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299021"/>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299021"/>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299022"/>
                                        </p:tgtEl>
                                        <p:attrNameLst>
                                          <p:attrName>style.visibility</p:attrName>
                                        </p:attrNameLst>
                                      </p:cBhvr>
                                      <p:to>
                                        <p:strVal val="visible"/>
                                      </p:to>
                                    </p:set>
                                    <p:animEffect transition="in" filter="fade">
                                      <p:cBhvr>
                                        <p:cTn id="67" dur="800" decel="100000"/>
                                        <p:tgtEl>
                                          <p:spTgt spid="299022"/>
                                        </p:tgtEl>
                                      </p:cBhvr>
                                    </p:animEffect>
                                    <p:anim calcmode="lin" valueType="num">
                                      <p:cBhvr>
                                        <p:cTn id="68" dur="800" decel="100000" fill="hold"/>
                                        <p:tgtEl>
                                          <p:spTgt spid="299022"/>
                                        </p:tgtEl>
                                        <p:attrNameLst>
                                          <p:attrName>style.rotation</p:attrName>
                                        </p:attrNameLst>
                                      </p:cBhvr>
                                      <p:tavLst>
                                        <p:tav tm="0">
                                          <p:val>
                                            <p:fltVal val="-90.000000"/>
                                          </p:val>
                                        </p:tav>
                                        <p:tav tm="100000">
                                          <p:val>
                                            <p:fltVal val="0.000000"/>
                                          </p:val>
                                        </p:tav>
                                      </p:tavLst>
                                    </p:anim>
                                    <p:anim calcmode="lin" valueType="num">
                                      <p:cBhvr>
                                        <p:cTn id="69" dur="800" decel="100000" fill="hold"/>
                                        <p:tgtEl>
                                          <p:spTgt spid="299022"/>
                                        </p:tgtEl>
                                        <p:attrNameLst>
                                          <p:attrName>ppt_x</p:attrName>
                                        </p:attrNameLst>
                                      </p:cBhvr>
                                      <p:tavLst>
                                        <p:tav tm="0">
                                          <p:val>
                                            <p:strVal val="#ppt_x+0.4"/>
                                          </p:val>
                                        </p:tav>
                                        <p:tav tm="100000">
                                          <p:val>
                                            <p:strVal val="#ppt_x-0.05"/>
                                          </p:val>
                                        </p:tav>
                                      </p:tavLst>
                                    </p:anim>
                                    <p:anim calcmode="lin" valueType="num">
                                      <p:cBhvr>
                                        <p:cTn id="70" dur="800" decel="100000" fill="hold"/>
                                        <p:tgtEl>
                                          <p:spTgt spid="299022"/>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299022"/>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299022"/>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299023"/>
                                        </p:tgtEl>
                                        <p:attrNameLst>
                                          <p:attrName>style.visibility</p:attrName>
                                        </p:attrNameLst>
                                      </p:cBhvr>
                                      <p:to>
                                        <p:strVal val="visible"/>
                                      </p:to>
                                    </p:set>
                                    <p:animEffect transition="in" filter="fade">
                                      <p:cBhvr>
                                        <p:cTn id="77" dur="800" decel="100000"/>
                                        <p:tgtEl>
                                          <p:spTgt spid="299023"/>
                                        </p:tgtEl>
                                      </p:cBhvr>
                                    </p:animEffect>
                                    <p:anim calcmode="lin" valueType="num">
                                      <p:cBhvr>
                                        <p:cTn id="78" dur="800" decel="100000" fill="hold"/>
                                        <p:tgtEl>
                                          <p:spTgt spid="299023"/>
                                        </p:tgtEl>
                                        <p:attrNameLst>
                                          <p:attrName>style.rotation</p:attrName>
                                        </p:attrNameLst>
                                      </p:cBhvr>
                                      <p:tavLst>
                                        <p:tav tm="0">
                                          <p:val>
                                            <p:fltVal val="-90.000000"/>
                                          </p:val>
                                        </p:tav>
                                        <p:tav tm="100000">
                                          <p:val>
                                            <p:fltVal val="0.000000"/>
                                          </p:val>
                                        </p:tav>
                                      </p:tavLst>
                                    </p:anim>
                                    <p:anim calcmode="lin" valueType="num">
                                      <p:cBhvr>
                                        <p:cTn id="79" dur="800" decel="100000" fill="hold"/>
                                        <p:tgtEl>
                                          <p:spTgt spid="299023"/>
                                        </p:tgtEl>
                                        <p:attrNameLst>
                                          <p:attrName>ppt_x</p:attrName>
                                        </p:attrNameLst>
                                      </p:cBhvr>
                                      <p:tavLst>
                                        <p:tav tm="0">
                                          <p:val>
                                            <p:strVal val="#ppt_x+0.4"/>
                                          </p:val>
                                        </p:tav>
                                        <p:tav tm="100000">
                                          <p:val>
                                            <p:strVal val="#ppt_x-0.05"/>
                                          </p:val>
                                        </p:tav>
                                      </p:tavLst>
                                    </p:anim>
                                    <p:anim calcmode="lin" valueType="num">
                                      <p:cBhvr>
                                        <p:cTn id="80" dur="800" decel="100000" fill="hold"/>
                                        <p:tgtEl>
                                          <p:spTgt spid="299023"/>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299023"/>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29902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6" grpId="0" bldLvl="0" animBg="1"/>
      <p:bldP spid="299017" grpId="0" bldLvl="0" animBg="1"/>
      <p:bldP spid="299018" grpId="0" bldLvl="0" animBg="1"/>
      <p:bldP spid="299019" grpId="0" bldLvl="0" animBg="1"/>
      <p:bldP spid="299020" grpId="0" bldLvl="0" animBg="1"/>
      <p:bldP spid="299021" grpId="0" bldLvl="0" animBg="1"/>
      <p:bldP spid="299022" grpId="0" bldLvl="0" animBg="1"/>
      <p:bldP spid="299023" grpId="0" bldLvl="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7378" name="TextBox 9"/>
          <p:cNvSpPr txBox="1"/>
          <p:nvPr/>
        </p:nvSpPr>
        <p:spPr>
          <a:xfrm>
            <a:off x="2667000" y="1606550"/>
            <a:ext cx="1571625" cy="829945"/>
          </a:xfrm>
          <a:prstGeom prst="rect">
            <a:avLst/>
          </a:prstGeom>
          <a:noFill/>
          <a:ln w="9525">
            <a:noFill/>
          </a:ln>
        </p:spPr>
        <p:txBody>
          <a:bodyPr>
            <a:spAutoFit/>
          </a:bodyPr>
          <a:p>
            <a:pPr>
              <a:buFont typeface="Arial" panose="020B0604020202020204" pitchFamily="34" charset="0"/>
              <a:buNone/>
            </a:pPr>
            <a:r>
              <a:rPr lang="zh-CN" altLang="en-US" sz="4800" b="0" dirty="0">
                <a:solidFill>
                  <a:srgbClr val="FF0000"/>
                </a:solidFill>
                <a:latin typeface="Arial" panose="020B0604020202020204" pitchFamily="34" charset="0"/>
              </a:rPr>
              <a:t>则</a:t>
            </a:r>
            <a:r>
              <a:rPr lang="zh-CN" altLang="en-US" sz="4800" b="0" dirty="0">
                <a:solidFill>
                  <a:schemeClr val="tx1"/>
                </a:solidFill>
                <a:latin typeface="宋体" panose="02010600030101010101" pitchFamily="2" charset="-122"/>
              </a:rPr>
              <a:t>｛</a:t>
            </a:r>
            <a:endParaRPr lang="zh-CN" altLang="en-US" sz="4800" b="0" dirty="0">
              <a:solidFill>
                <a:schemeClr val="tx1"/>
              </a:solidFill>
              <a:latin typeface="Arial" panose="020B0604020202020204" pitchFamily="34" charset="0"/>
            </a:endParaRPr>
          </a:p>
        </p:txBody>
      </p:sp>
      <p:sp>
        <p:nvSpPr>
          <p:cNvPr id="357379" name="TextBox 10"/>
          <p:cNvSpPr txBox="1"/>
          <p:nvPr/>
        </p:nvSpPr>
        <p:spPr>
          <a:xfrm rot="-10800000" flipV="1">
            <a:off x="2667000" y="2809875"/>
            <a:ext cx="1785938" cy="829945"/>
          </a:xfrm>
          <a:prstGeom prst="rect">
            <a:avLst/>
          </a:prstGeom>
          <a:noFill/>
          <a:ln w="9525">
            <a:noFill/>
          </a:ln>
        </p:spPr>
        <p:txBody>
          <a:bodyPr>
            <a:spAutoFit/>
          </a:bodyPr>
          <a:p>
            <a:pPr>
              <a:buFont typeface="Arial" panose="020B0604020202020204" pitchFamily="34" charset="0"/>
              <a:buNone/>
            </a:pPr>
            <a:r>
              <a:rPr lang="zh-CN" altLang="en-US" sz="4800" b="0" dirty="0">
                <a:solidFill>
                  <a:srgbClr val="FF0000"/>
                </a:solidFill>
                <a:latin typeface="宋体" panose="02010600030101010101" pitchFamily="2" charset="-122"/>
              </a:rPr>
              <a:t>极</a:t>
            </a:r>
            <a:r>
              <a:rPr lang="zh-CN" altLang="en-US" sz="4800" b="0" dirty="0">
                <a:solidFill>
                  <a:schemeClr val="tx1"/>
                </a:solidFill>
                <a:latin typeface="宋体" panose="02010600030101010101" pitchFamily="2" charset="-122"/>
              </a:rPr>
              <a:t>｛</a:t>
            </a:r>
            <a:endParaRPr lang="zh-CN" altLang="en-US" sz="4800" b="0" dirty="0">
              <a:solidFill>
                <a:schemeClr val="tx1"/>
              </a:solidFill>
              <a:latin typeface="Arial" panose="020B0604020202020204" pitchFamily="34" charset="0"/>
            </a:endParaRPr>
          </a:p>
        </p:txBody>
      </p:sp>
      <p:sp>
        <p:nvSpPr>
          <p:cNvPr id="357380" name="TextBox 11"/>
          <p:cNvSpPr txBox="1"/>
          <p:nvPr/>
        </p:nvSpPr>
        <p:spPr>
          <a:xfrm rot="-10800000" flipV="1">
            <a:off x="2667000" y="3976688"/>
            <a:ext cx="1714500" cy="829945"/>
          </a:xfrm>
          <a:prstGeom prst="rect">
            <a:avLst/>
          </a:prstGeom>
          <a:noFill/>
          <a:ln w="9525">
            <a:noFill/>
          </a:ln>
        </p:spPr>
        <p:txBody>
          <a:bodyPr>
            <a:spAutoFit/>
          </a:bodyPr>
          <a:p>
            <a:pPr>
              <a:buFont typeface="Arial" panose="020B0604020202020204" pitchFamily="34" charset="0"/>
              <a:buNone/>
            </a:pPr>
            <a:r>
              <a:rPr lang="zh-CN" altLang="en-US" sz="4800" b="0" dirty="0">
                <a:solidFill>
                  <a:srgbClr val="FF0000"/>
                </a:solidFill>
                <a:latin typeface="宋体" panose="02010600030101010101" pitchFamily="2" charset="-122"/>
              </a:rPr>
              <a:t>或</a:t>
            </a:r>
            <a:r>
              <a:rPr lang="zh-CN" altLang="en-US" sz="4800" b="0" dirty="0">
                <a:solidFill>
                  <a:schemeClr val="tx1"/>
                </a:solidFill>
                <a:latin typeface="宋体" panose="02010600030101010101" pitchFamily="2" charset="-122"/>
              </a:rPr>
              <a:t>｛</a:t>
            </a:r>
            <a:endParaRPr lang="zh-CN" altLang="en-US" sz="4800" b="0" dirty="0">
              <a:solidFill>
                <a:schemeClr val="tx1"/>
              </a:solidFill>
              <a:latin typeface="Arial" panose="020B0604020202020204" pitchFamily="34" charset="0"/>
            </a:endParaRPr>
          </a:p>
        </p:txBody>
      </p:sp>
      <p:sp>
        <p:nvSpPr>
          <p:cNvPr id="357381" name="TextBox 12"/>
          <p:cNvSpPr txBox="1"/>
          <p:nvPr/>
        </p:nvSpPr>
        <p:spPr>
          <a:xfrm rot="-10800000" flipV="1">
            <a:off x="2667000" y="5143500"/>
            <a:ext cx="1643063" cy="829945"/>
          </a:xfrm>
          <a:prstGeom prst="rect">
            <a:avLst/>
          </a:prstGeom>
          <a:noFill/>
          <a:ln w="9525">
            <a:noFill/>
          </a:ln>
        </p:spPr>
        <p:txBody>
          <a:bodyPr>
            <a:spAutoFit/>
          </a:bodyPr>
          <a:p>
            <a:pPr>
              <a:buFont typeface="Arial" panose="020B0604020202020204" pitchFamily="34" charset="0"/>
              <a:buNone/>
            </a:pPr>
            <a:r>
              <a:rPr lang="zh-CN" altLang="en-US" sz="4800" b="0" dirty="0">
                <a:solidFill>
                  <a:srgbClr val="FF0000"/>
                </a:solidFill>
                <a:latin typeface="宋体" panose="02010600030101010101" pitchFamily="2" charset="-122"/>
              </a:rPr>
              <a:t>和</a:t>
            </a:r>
            <a:r>
              <a:rPr lang="zh-CN" altLang="en-US" sz="4800" b="0" dirty="0">
                <a:solidFill>
                  <a:schemeClr val="tx1"/>
                </a:solidFill>
                <a:latin typeface="宋体" panose="02010600030101010101" pitchFamily="2" charset="-122"/>
              </a:rPr>
              <a:t>｛</a:t>
            </a:r>
            <a:endParaRPr lang="zh-CN" altLang="en-US" sz="4800" b="0" dirty="0">
              <a:solidFill>
                <a:schemeClr val="tx1"/>
              </a:solidFill>
              <a:latin typeface="Arial" panose="020B0604020202020204" pitchFamily="34" charset="0"/>
            </a:endParaRPr>
          </a:p>
        </p:txBody>
      </p:sp>
      <p:sp>
        <p:nvSpPr>
          <p:cNvPr id="357382" name="TextBox 13"/>
          <p:cNvSpPr txBox="1"/>
          <p:nvPr/>
        </p:nvSpPr>
        <p:spPr>
          <a:xfrm rot="-10800000" flipV="1">
            <a:off x="7953375" y="2154238"/>
            <a:ext cx="2428875" cy="521970"/>
          </a:xfrm>
          <a:prstGeom prst="rect">
            <a:avLst/>
          </a:prstGeom>
          <a:noFill/>
          <a:ln w="9525">
            <a:noFill/>
          </a:ln>
        </p:spPr>
        <p:txBody>
          <a:bodyPr>
            <a:spAutoFit/>
          </a:bodyPr>
          <a:p>
            <a:pPr>
              <a:buFont typeface="Arial" panose="020B0604020202020204" pitchFamily="34" charset="0"/>
              <a:buNone/>
            </a:pPr>
            <a:r>
              <a:rPr lang="zh-CN" altLang="en-US" sz="2800" dirty="0">
                <a:solidFill>
                  <a:srgbClr val="0070C0"/>
                </a:solidFill>
                <a:effectLst>
                  <a:outerShdw blurRad="38100" dist="38100" dir="2700000">
                    <a:srgbClr val="000000"/>
                  </a:outerShdw>
                </a:effectLst>
                <a:latin typeface="Arial" panose="020B0604020202020204" pitchFamily="34" charset="0"/>
              </a:rPr>
              <a:t>连词，那么</a:t>
            </a:r>
            <a:endParaRPr lang="zh-CN" altLang="en-US" sz="2800" dirty="0">
              <a:solidFill>
                <a:srgbClr val="0070C0"/>
              </a:solidFill>
              <a:effectLst>
                <a:outerShdw blurRad="38100" dist="38100" dir="2700000">
                  <a:srgbClr val="000000"/>
                </a:outerShdw>
              </a:effectLst>
              <a:latin typeface="Arial" panose="020B0604020202020204" pitchFamily="34" charset="0"/>
            </a:endParaRPr>
          </a:p>
        </p:txBody>
      </p:sp>
      <p:sp>
        <p:nvSpPr>
          <p:cNvPr id="357383" name="TextBox 17"/>
          <p:cNvSpPr txBox="1"/>
          <p:nvPr/>
        </p:nvSpPr>
        <p:spPr>
          <a:xfrm>
            <a:off x="7953375" y="1463675"/>
            <a:ext cx="2214563" cy="521970"/>
          </a:xfrm>
          <a:prstGeom prst="rect">
            <a:avLst/>
          </a:prstGeom>
          <a:noFill/>
          <a:ln w="9525">
            <a:noFill/>
          </a:ln>
        </p:spPr>
        <p:txBody>
          <a:bodyPr>
            <a:spAutoFit/>
          </a:bodyPr>
          <a:p>
            <a:pPr>
              <a:buFont typeface="Arial" panose="020B0604020202020204" pitchFamily="34" charset="0"/>
              <a:buNone/>
            </a:pPr>
            <a:r>
              <a:rPr lang="zh-CN" altLang="en-US" sz="2800" dirty="0">
                <a:solidFill>
                  <a:srgbClr val="0070C0"/>
                </a:solidFill>
                <a:effectLst>
                  <a:outerShdw blurRad="38100" dist="38100" dir="2700000">
                    <a:srgbClr val="000000"/>
                  </a:outerShdw>
                </a:effectLst>
                <a:latin typeface="Arial" panose="020B0604020202020204" pitchFamily="34" charset="0"/>
              </a:rPr>
              <a:t>判断词，是</a:t>
            </a:r>
            <a:endParaRPr lang="zh-CN" altLang="en-US" sz="2800" dirty="0">
              <a:solidFill>
                <a:srgbClr val="0070C0"/>
              </a:solidFill>
              <a:effectLst>
                <a:outerShdw blurRad="38100" dist="38100" dir="2700000">
                  <a:srgbClr val="000000"/>
                </a:outerShdw>
              </a:effectLst>
              <a:latin typeface="Arial" panose="020B0604020202020204" pitchFamily="34" charset="0"/>
            </a:endParaRPr>
          </a:p>
        </p:txBody>
      </p:sp>
      <p:sp>
        <p:nvSpPr>
          <p:cNvPr id="357384" name="TextBox 18"/>
          <p:cNvSpPr txBox="1"/>
          <p:nvPr/>
        </p:nvSpPr>
        <p:spPr>
          <a:xfrm>
            <a:off x="6096000" y="2643188"/>
            <a:ext cx="2143125" cy="521970"/>
          </a:xfrm>
          <a:prstGeom prst="rect">
            <a:avLst/>
          </a:prstGeom>
          <a:noFill/>
          <a:ln w="9525">
            <a:noFill/>
          </a:ln>
        </p:spPr>
        <p:txBody>
          <a:bodyPr>
            <a:spAutoFit/>
          </a:bodyPr>
          <a:p>
            <a:pPr>
              <a:buFont typeface="Arial" panose="020B0604020202020204" pitchFamily="34" charset="0"/>
              <a:buNone/>
            </a:pPr>
            <a:r>
              <a:rPr lang="zh-CN" altLang="en-US" sz="2800" dirty="0">
                <a:solidFill>
                  <a:srgbClr val="0070C0"/>
                </a:solidFill>
                <a:effectLst>
                  <a:outerShdw blurRad="38100" dist="38100" dir="2700000">
                    <a:srgbClr val="000000"/>
                  </a:outerShdw>
                </a:effectLst>
                <a:latin typeface="Arial" panose="020B0604020202020204" pitchFamily="34" charset="0"/>
              </a:rPr>
              <a:t>尽，直通</a:t>
            </a:r>
            <a:endParaRPr lang="zh-CN" altLang="en-US" sz="2800" dirty="0">
              <a:solidFill>
                <a:srgbClr val="0070C0"/>
              </a:solidFill>
              <a:effectLst>
                <a:outerShdw blurRad="38100" dist="38100" dir="2700000">
                  <a:srgbClr val="000000"/>
                </a:outerShdw>
              </a:effectLst>
              <a:latin typeface="Arial" panose="020B0604020202020204" pitchFamily="34" charset="0"/>
            </a:endParaRPr>
          </a:p>
        </p:txBody>
      </p:sp>
      <p:sp>
        <p:nvSpPr>
          <p:cNvPr id="357385" name="TextBox 19"/>
          <p:cNvSpPr txBox="1"/>
          <p:nvPr/>
        </p:nvSpPr>
        <p:spPr>
          <a:xfrm>
            <a:off x="6096000" y="3357563"/>
            <a:ext cx="1857375" cy="521970"/>
          </a:xfrm>
          <a:prstGeom prst="rect">
            <a:avLst/>
          </a:prstGeom>
          <a:noFill/>
          <a:ln w="9525">
            <a:noFill/>
          </a:ln>
        </p:spPr>
        <p:txBody>
          <a:bodyPr>
            <a:spAutoFit/>
          </a:bodyPr>
          <a:p>
            <a:pPr>
              <a:buFont typeface="Arial" panose="020B0604020202020204" pitchFamily="34" charset="0"/>
              <a:buNone/>
            </a:pPr>
            <a:r>
              <a:rPr lang="zh-CN" altLang="en-US" sz="2800" dirty="0">
                <a:solidFill>
                  <a:srgbClr val="0070C0"/>
                </a:solidFill>
                <a:effectLst>
                  <a:outerShdw blurRad="38100" dist="38100" dir="2700000">
                    <a:srgbClr val="000000"/>
                  </a:outerShdw>
                </a:effectLst>
                <a:latin typeface="Arial" panose="020B0604020202020204" pitchFamily="34" charset="0"/>
              </a:rPr>
              <a:t>穷尽</a:t>
            </a:r>
            <a:endParaRPr lang="zh-CN" altLang="en-US" sz="2800" dirty="0">
              <a:solidFill>
                <a:srgbClr val="0070C0"/>
              </a:solidFill>
              <a:effectLst>
                <a:outerShdw blurRad="38100" dist="38100" dir="2700000">
                  <a:srgbClr val="000000"/>
                </a:outerShdw>
              </a:effectLst>
              <a:latin typeface="Arial" panose="020B0604020202020204" pitchFamily="34" charset="0"/>
            </a:endParaRPr>
          </a:p>
        </p:txBody>
      </p:sp>
      <p:sp>
        <p:nvSpPr>
          <p:cNvPr id="357386" name="TextBox 20"/>
          <p:cNvSpPr txBox="1"/>
          <p:nvPr/>
        </p:nvSpPr>
        <p:spPr>
          <a:xfrm>
            <a:off x="7096125" y="3905250"/>
            <a:ext cx="2571750" cy="521970"/>
          </a:xfrm>
          <a:prstGeom prst="rect">
            <a:avLst/>
          </a:prstGeom>
          <a:noFill/>
          <a:ln w="9525">
            <a:noFill/>
          </a:ln>
        </p:spPr>
        <p:txBody>
          <a:bodyPr>
            <a:spAutoFit/>
          </a:bodyPr>
          <a:p>
            <a:pPr>
              <a:buFont typeface="Arial" panose="020B0604020202020204" pitchFamily="34" charset="0"/>
              <a:buNone/>
            </a:pPr>
            <a:r>
              <a:rPr lang="zh-CN" altLang="en-US" sz="2800" dirty="0">
                <a:solidFill>
                  <a:srgbClr val="0070C0"/>
                </a:solidFill>
                <a:effectLst>
                  <a:outerShdw blurRad="38100" dist="38100" dir="2700000">
                    <a:srgbClr val="000000"/>
                  </a:outerShdw>
                </a:effectLst>
                <a:latin typeface="Arial" panose="020B0604020202020204" pitchFamily="34" charset="0"/>
              </a:rPr>
              <a:t>有时</a:t>
            </a:r>
            <a:endParaRPr lang="zh-CN" altLang="en-US" sz="2800" dirty="0">
              <a:solidFill>
                <a:srgbClr val="0070C0"/>
              </a:solidFill>
              <a:effectLst>
                <a:outerShdw blurRad="38100" dist="38100" dir="2700000">
                  <a:srgbClr val="000000"/>
                </a:outerShdw>
              </a:effectLst>
              <a:latin typeface="Arial" panose="020B0604020202020204" pitchFamily="34" charset="0"/>
            </a:endParaRPr>
          </a:p>
        </p:txBody>
      </p:sp>
      <p:sp>
        <p:nvSpPr>
          <p:cNvPr id="357387" name="TextBox 21"/>
          <p:cNvSpPr txBox="1"/>
          <p:nvPr/>
        </p:nvSpPr>
        <p:spPr>
          <a:xfrm>
            <a:off x="3952875" y="1463675"/>
            <a:ext cx="3857625"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此</a:t>
            </a:r>
            <a:r>
              <a:rPr lang="zh-CN" altLang="en-US" sz="3200" b="0" dirty="0">
                <a:solidFill>
                  <a:srgbClr val="FF0000"/>
                </a:solidFill>
                <a:latin typeface="Arial" panose="020B0604020202020204" pitchFamily="34" charset="0"/>
              </a:rPr>
              <a:t>则</a:t>
            </a:r>
            <a:r>
              <a:rPr lang="zh-CN" altLang="en-US" sz="3200" b="0" dirty="0">
                <a:solidFill>
                  <a:schemeClr val="tx1"/>
                </a:solidFill>
                <a:latin typeface="Arial" panose="020B0604020202020204" pitchFamily="34" charset="0"/>
              </a:rPr>
              <a:t>岳阳楼之大观也</a:t>
            </a:r>
            <a:endParaRPr lang="zh-CN" altLang="en-US" sz="3200" b="0" dirty="0">
              <a:solidFill>
                <a:schemeClr val="tx1"/>
              </a:solidFill>
              <a:latin typeface="Arial" panose="020B0604020202020204" pitchFamily="34" charset="0"/>
            </a:endParaRPr>
          </a:p>
        </p:txBody>
      </p:sp>
      <p:sp>
        <p:nvSpPr>
          <p:cNvPr id="357388" name="TextBox 22"/>
          <p:cNvSpPr txBox="1"/>
          <p:nvPr/>
        </p:nvSpPr>
        <p:spPr>
          <a:xfrm>
            <a:off x="3952875" y="2058988"/>
            <a:ext cx="3071813"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然</a:t>
            </a:r>
            <a:r>
              <a:rPr lang="zh-CN" altLang="en-US" sz="3200" b="0" dirty="0">
                <a:solidFill>
                  <a:srgbClr val="FF0000"/>
                </a:solidFill>
                <a:latin typeface="Arial" panose="020B0604020202020204" pitchFamily="34" charset="0"/>
              </a:rPr>
              <a:t>则</a:t>
            </a:r>
            <a:r>
              <a:rPr lang="zh-CN" altLang="en-US" sz="3200" b="0" dirty="0">
                <a:solidFill>
                  <a:schemeClr val="tx1"/>
                </a:solidFill>
                <a:latin typeface="Arial" panose="020B0604020202020204" pitchFamily="34" charset="0"/>
              </a:rPr>
              <a:t>北通巫峡</a:t>
            </a:r>
            <a:endParaRPr lang="zh-CN" altLang="en-US" sz="3200" b="0" dirty="0">
              <a:solidFill>
                <a:schemeClr val="tx1"/>
              </a:solidFill>
              <a:latin typeface="Arial" panose="020B0604020202020204" pitchFamily="34" charset="0"/>
            </a:endParaRPr>
          </a:p>
        </p:txBody>
      </p:sp>
      <p:sp>
        <p:nvSpPr>
          <p:cNvPr id="357389" name="TextBox 23"/>
          <p:cNvSpPr txBox="1"/>
          <p:nvPr/>
        </p:nvSpPr>
        <p:spPr>
          <a:xfrm>
            <a:off x="3881438" y="2689225"/>
            <a:ext cx="2071687"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南</a:t>
            </a:r>
            <a:r>
              <a:rPr lang="zh-CN" altLang="en-US" sz="3200" b="0" dirty="0">
                <a:solidFill>
                  <a:srgbClr val="FF0000"/>
                </a:solidFill>
                <a:latin typeface="Arial" panose="020B0604020202020204" pitchFamily="34" charset="0"/>
              </a:rPr>
              <a:t>极</a:t>
            </a:r>
            <a:r>
              <a:rPr lang="zh-CN" altLang="en-US" sz="3200" b="0" dirty="0">
                <a:solidFill>
                  <a:schemeClr val="tx1"/>
                </a:solidFill>
                <a:latin typeface="Arial" panose="020B0604020202020204" pitchFamily="34" charset="0"/>
              </a:rPr>
              <a:t>潇湘</a:t>
            </a:r>
            <a:endParaRPr lang="zh-CN" altLang="en-US" sz="3200" b="0" dirty="0">
              <a:solidFill>
                <a:schemeClr val="tx1"/>
              </a:solidFill>
              <a:latin typeface="Arial" panose="020B0604020202020204" pitchFamily="34" charset="0"/>
            </a:endParaRPr>
          </a:p>
        </p:txBody>
      </p:sp>
      <p:sp>
        <p:nvSpPr>
          <p:cNvPr id="357390" name="TextBox 24"/>
          <p:cNvSpPr txBox="1"/>
          <p:nvPr/>
        </p:nvSpPr>
        <p:spPr>
          <a:xfrm>
            <a:off x="3952875" y="3309938"/>
            <a:ext cx="2071688"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此乐何</a:t>
            </a:r>
            <a:r>
              <a:rPr lang="zh-CN" altLang="en-US" sz="3200" b="0" dirty="0">
                <a:solidFill>
                  <a:srgbClr val="FF0000"/>
                </a:solidFill>
                <a:latin typeface="Arial" panose="020B0604020202020204" pitchFamily="34" charset="0"/>
              </a:rPr>
              <a:t>极</a:t>
            </a:r>
            <a:endParaRPr lang="zh-CN" altLang="en-US" sz="3200" b="0" dirty="0">
              <a:solidFill>
                <a:srgbClr val="FF0000"/>
              </a:solidFill>
              <a:latin typeface="Arial" panose="020B0604020202020204" pitchFamily="34" charset="0"/>
            </a:endParaRPr>
          </a:p>
        </p:txBody>
      </p:sp>
      <p:sp>
        <p:nvSpPr>
          <p:cNvPr id="357391" name="TextBox 25"/>
          <p:cNvSpPr txBox="1"/>
          <p:nvPr/>
        </p:nvSpPr>
        <p:spPr>
          <a:xfrm>
            <a:off x="3810000" y="3905250"/>
            <a:ext cx="3143250"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Times New Roman" panose="02020603050405020304" pitchFamily="18" charset="0"/>
                <a:ea typeface="楷体_GB2312" pitchFamily="49" charset="-122"/>
              </a:rPr>
              <a:t>而</a:t>
            </a:r>
            <a:r>
              <a:rPr lang="zh-CN" altLang="en-US" sz="3200" b="0" dirty="0">
                <a:solidFill>
                  <a:srgbClr val="FF0000"/>
                </a:solidFill>
                <a:latin typeface="Times New Roman" panose="02020603050405020304" pitchFamily="18" charset="0"/>
                <a:ea typeface="楷体_GB2312" pitchFamily="49" charset="-122"/>
              </a:rPr>
              <a:t>或</a:t>
            </a:r>
            <a:r>
              <a:rPr lang="zh-CN" altLang="en-US" sz="3200" b="0" dirty="0">
                <a:solidFill>
                  <a:schemeClr val="tx1"/>
                </a:solidFill>
                <a:latin typeface="Times New Roman" panose="02020603050405020304" pitchFamily="18" charset="0"/>
                <a:ea typeface="楷体_GB2312" pitchFamily="49" charset="-122"/>
              </a:rPr>
              <a:t>长烟一空</a:t>
            </a:r>
            <a:endParaRPr lang="zh-CN" altLang="en-US" sz="3200" b="0" dirty="0">
              <a:solidFill>
                <a:schemeClr val="tx1"/>
              </a:solidFill>
              <a:latin typeface="Times New Roman" panose="02020603050405020304" pitchFamily="18" charset="0"/>
              <a:ea typeface="楷体_GB2312" pitchFamily="49" charset="-122"/>
            </a:endParaRPr>
          </a:p>
        </p:txBody>
      </p:sp>
      <p:sp>
        <p:nvSpPr>
          <p:cNvPr id="357392" name="TextBox 26"/>
          <p:cNvSpPr txBox="1"/>
          <p:nvPr/>
        </p:nvSpPr>
        <p:spPr>
          <a:xfrm>
            <a:off x="3881438" y="4476750"/>
            <a:ext cx="2857500" cy="583565"/>
          </a:xfrm>
          <a:prstGeom prst="rect">
            <a:avLst/>
          </a:prstGeom>
          <a:noFill/>
          <a:ln w="9525">
            <a:noFill/>
          </a:ln>
        </p:spPr>
        <p:txBody>
          <a:bodyPr>
            <a:spAutoFit/>
          </a:bodyPr>
          <a:p>
            <a:pPr>
              <a:buFont typeface="Arial" panose="020B0604020202020204" pitchFamily="34" charset="0"/>
              <a:buNone/>
            </a:pPr>
            <a:r>
              <a:rPr lang="zh-CN" altLang="en-US" sz="3200" b="0" dirty="0">
                <a:solidFill>
                  <a:srgbClr val="FF0000"/>
                </a:solidFill>
                <a:latin typeface="Arial" panose="020B0604020202020204" pitchFamily="34" charset="0"/>
              </a:rPr>
              <a:t>或</a:t>
            </a:r>
            <a:r>
              <a:rPr lang="zh-CN" altLang="en-US" sz="3200" b="0" dirty="0">
                <a:solidFill>
                  <a:schemeClr val="tx1"/>
                </a:solidFill>
                <a:latin typeface="Arial" panose="020B0604020202020204" pitchFamily="34" charset="0"/>
              </a:rPr>
              <a:t>异二者之为</a:t>
            </a:r>
            <a:endParaRPr lang="zh-CN" altLang="en-US" sz="3200" b="0" dirty="0">
              <a:solidFill>
                <a:schemeClr val="tx1"/>
              </a:solidFill>
              <a:latin typeface="Arial" panose="020B0604020202020204" pitchFamily="34" charset="0"/>
            </a:endParaRPr>
          </a:p>
        </p:txBody>
      </p:sp>
      <p:sp>
        <p:nvSpPr>
          <p:cNvPr id="357393" name="TextBox 27"/>
          <p:cNvSpPr txBox="1"/>
          <p:nvPr/>
        </p:nvSpPr>
        <p:spPr>
          <a:xfrm>
            <a:off x="3952875" y="5000625"/>
            <a:ext cx="2928938"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政通人</a:t>
            </a:r>
            <a:r>
              <a:rPr lang="zh-CN" altLang="en-US" sz="3200" b="0" dirty="0">
                <a:solidFill>
                  <a:srgbClr val="FF0000"/>
                </a:solidFill>
                <a:latin typeface="Arial" panose="020B0604020202020204" pitchFamily="34" charset="0"/>
              </a:rPr>
              <a:t>和</a:t>
            </a:r>
            <a:endParaRPr lang="zh-CN" altLang="en-US" sz="3200" b="0" dirty="0">
              <a:solidFill>
                <a:srgbClr val="FF0000"/>
              </a:solidFill>
              <a:latin typeface="Arial" panose="020B0604020202020204" pitchFamily="34" charset="0"/>
            </a:endParaRPr>
          </a:p>
        </p:txBody>
      </p:sp>
      <p:sp>
        <p:nvSpPr>
          <p:cNvPr id="357394" name="TextBox 28"/>
          <p:cNvSpPr txBox="1"/>
          <p:nvPr/>
        </p:nvSpPr>
        <p:spPr>
          <a:xfrm>
            <a:off x="3952875" y="5572125"/>
            <a:ext cx="2928938"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春</a:t>
            </a:r>
            <a:r>
              <a:rPr lang="zh-CN" altLang="en-US" sz="3200" b="0" dirty="0">
                <a:solidFill>
                  <a:srgbClr val="FF0000"/>
                </a:solidFill>
                <a:latin typeface="Arial" panose="020B0604020202020204" pitchFamily="34" charset="0"/>
              </a:rPr>
              <a:t>和</a:t>
            </a:r>
            <a:r>
              <a:rPr lang="zh-CN" altLang="en-US" sz="3200" b="0" dirty="0">
                <a:solidFill>
                  <a:schemeClr val="tx1"/>
                </a:solidFill>
                <a:latin typeface="Arial" panose="020B0604020202020204" pitchFamily="34" charset="0"/>
              </a:rPr>
              <a:t>景明</a:t>
            </a:r>
            <a:endParaRPr lang="zh-CN" altLang="en-US" sz="3200" b="0" dirty="0">
              <a:solidFill>
                <a:schemeClr val="tx1"/>
              </a:solidFill>
              <a:latin typeface="Arial" panose="020B0604020202020204" pitchFamily="34" charset="0"/>
            </a:endParaRPr>
          </a:p>
        </p:txBody>
      </p:sp>
      <p:sp>
        <p:nvSpPr>
          <p:cNvPr id="357395" name="TextBox 29"/>
          <p:cNvSpPr txBox="1"/>
          <p:nvPr/>
        </p:nvSpPr>
        <p:spPr>
          <a:xfrm>
            <a:off x="7096125" y="4619625"/>
            <a:ext cx="2714625" cy="521970"/>
          </a:xfrm>
          <a:prstGeom prst="rect">
            <a:avLst/>
          </a:prstGeom>
          <a:noFill/>
          <a:ln w="9525">
            <a:noFill/>
          </a:ln>
        </p:spPr>
        <p:txBody>
          <a:bodyPr>
            <a:spAutoFit/>
          </a:bodyPr>
          <a:p>
            <a:pPr>
              <a:buFont typeface="Arial" panose="020B0604020202020204" pitchFamily="34" charset="0"/>
              <a:buNone/>
            </a:pPr>
            <a:r>
              <a:rPr lang="zh-CN" altLang="en-US" sz="2800" dirty="0">
                <a:solidFill>
                  <a:srgbClr val="0070C0"/>
                </a:solidFill>
                <a:effectLst>
                  <a:outerShdw blurRad="38100" dist="38100" dir="2700000">
                    <a:srgbClr val="000000"/>
                  </a:outerShdw>
                </a:effectLst>
                <a:latin typeface="Arial" panose="020B0604020202020204" pitchFamily="34" charset="0"/>
              </a:rPr>
              <a:t>或许，也许</a:t>
            </a:r>
            <a:endParaRPr lang="zh-CN" altLang="en-US" sz="2800" dirty="0">
              <a:solidFill>
                <a:srgbClr val="0070C0"/>
              </a:solidFill>
              <a:effectLst>
                <a:outerShdw blurRad="38100" dist="38100" dir="2700000">
                  <a:srgbClr val="000000"/>
                </a:outerShdw>
              </a:effectLst>
              <a:latin typeface="Arial" panose="020B0604020202020204" pitchFamily="34" charset="0"/>
            </a:endParaRPr>
          </a:p>
        </p:txBody>
      </p:sp>
      <p:sp>
        <p:nvSpPr>
          <p:cNvPr id="357396" name="TextBox 30"/>
          <p:cNvSpPr txBox="1"/>
          <p:nvPr/>
        </p:nvSpPr>
        <p:spPr>
          <a:xfrm>
            <a:off x="5953125" y="5072063"/>
            <a:ext cx="1785938" cy="521970"/>
          </a:xfrm>
          <a:prstGeom prst="rect">
            <a:avLst/>
          </a:prstGeom>
          <a:noFill/>
          <a:ln w="9525">
            <a:noFill/>
          </a:ln>
        </p:spPr>
        <p:txBody>
          <a:bodyPr>
            <a:spAutoFit/>
          </a:bodyPr>
          <a:p>
            <a:pPr>
              <a:buFont typeface="Arial" panose="020B0604020202020204" pitchFamily="34" charset="0"/>
              <a:buNone/>
            </a:pPr>
            <a:r>
              <a:rPr lang="zh-CN" altLang="en-US" sz="2800" dirty="0">
                <a:solidFill>
                  <a:srgbClr val="0070C0"/>
                </a:solidFill>
                <a:effectLst>
                  <a:outerShdw blurRad="38100" dist="38100" dir="2700000">
                    <a:srgbClr val="000000"/>
                  </a:outerShdw>
                </a:effectLst>
                <a:latin typeface="Arial" panose="020B0604020202020204" pitchFamily="34" charset="0"/>
              </a:rPr>
              <a:t>和乐</a:t>
            </a:r>
            <a:endParaRPr lang="zh-CN" altLang="en-US" sz="2800" dirty="0">
              <a:solidFill>
                <a:srgbClr val="0070C0"/>
              </a:solidFill>
              <a:effectLst>
                <a:outerShdw blurRad="38100" dist="38100" dir="2700000">
                  <a:srgbClr val="000000"/>
                </a:outerShdw>
              </a:effectLst>
              <a:latin typeface="Arial" panose="020B0604020202020204" pitchFamily="34" charset="0"/>
            </a:endParaRPr>
          </a:p>
        </p:txBody>
      </p:sp>
      <p:sp>
        <p:nvSpPr>
          <p:cNvPr id="357397" name="TextBox 31"/>
          <p:cNvSpPr txBox="1"/>
          <p:nvPr/>
        </p:nvSpPr>
        <p:spPr>
          <a:xfrm>
            <a:off x="6024563" y="5643563"/>
            <a:ext cx="2071687" cy="521970"/>
          </a:xfrm>
          <a:prstGeom prst="rect">
            <a:avLst/>
          </a:prstGeom>
          <a:noFill/>
          <a:ln w="9525">
            <a:noFill/>
          </a:ln>
        </p:spPr>
        <p:txBody>
          <a:bodyPr>
            <a:spAutoFit/>
          </a:bodyPr>
          <a:p>
            <a:pPr>
              <a:buFont typeface="Arial" panose="020B0604020202020204" pitchFamily="34" charset="0"/>
              <a:buNone/>
            </a:pPr>
            <a:r>
              <a:rPr lang="zh-CN" altLang="en-US" sz="2800" dirty="0">
                <a:solidFill>
                  <a:srgbClr val="0070C0"/>
                </a:solidFill>
                <a:effectLst>
                  <a:outerShdw blurRad="38100" dist="38100" dir="2700000">
                    <a:srgbClr val="000000"/>
                  </a:outerShdw>
                </a:effectLst>
                <a:latin typeface="Arial" panose="020B0604020202020204" pitchFamily="34" charset="0"/>
              </a:rPr>
              <a:t>和煦</a:t>
            </a:r>
            <a:endParaRPr lang="zh-CN" altLang="en-US" sz="2800" dirty="0">
              <a:solidFill>
                <a:srgbClr val="0070C0"/>
              </a:solidFill>
              <a:effectLst>
                <a:outerShdw blurRad="38100" dist="38100" dir="2700000">
                  <a:srgbClr val="000000"/>
                </a:outerShdw>
              </a:effectLst>
              <a:latin typeface="Arial" panose="020B0604020202020204" pitchFamily="34" charset="0"/>
            </a:endParaRPr>
          </a:p>
        </p:txBody>
      </p:sp>
      <p:sp>
        <p:nvSpPr>
          <p:cNvPr id="357398" name="TextBox 32"/>
          <p:cNvSpPr txBox="1"/>
          <p:nvPr/>
        </p:nvSpPr>
        <p:spPr>
          <a:xfrm>
            <a:off x="2166938" y="547688"/>
            <a:ext cx="4429125" cy="768350"/>
          </a:xfrm>
          <a:prstGeom prst="rect">
            <a:avLst/>
          </a:prstGeom>
          <a:noFill/>
          <a:ln w="9525">
            <a:noFill/>
          </a:ln>
        </p:spPr>
        <p:txBody>
          <a:bodyPr>
            <a:spAutoFit/>
          </a:bodyPr>
          <a:p>
            <a:pPr>
              <a:buFont typeface="Arial" panose="020B0604020202020204" pitchFamily="34" charset="0"/>
              <a:buNone/>
            </a:pPr>
            <a:r>
              <a:rPr lang="zh-CN" altLang="en-US" sz="4400" dirty="0">
                <a:solidFill>
                  <a:srgbClr val="002060"/>
                </a:solidFill>
                <a:effectLst>
                  <a:outerShdw blurRad="38100" dist="38100" dir="2700000">
                    <a:srgbClr val="000000"/>
                  </a:outerShdw>
                </a:effectLst>
                <a:latin typeface="Arial" panose="020B0604020202020204" pitchFamily="34" charset="0"/>
              </a:rPr>
              <a:t>一词多义：</a:t>
            </a:r>
            <a:endParaRPr lang="zh-CN" altLang="en-US" sz="4400" dirty="0">
              <a:solidFill>
                <a:srgbClr val="002060"/>
              </a:solidFill>
              <a:effectLst>
                <a:outerShdw blurRad="38100" dist="38100" dir="2700000">
                  <a:srgbClr val="000000"/>
                </a:outerShdw>
              </a:effectLst>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57378"/>
                                        </p:tgtEl>
                                        <p:attrNameLst>
                                          <p:attrName>style.visibility</p:attrName>
                                        </p:attrNameLst>
                                      </p:cBhvr>
                                      <p:to>
                                        <p:strVal val="visible"/>
                                      </p:to>
                                    </p:set>
                                    <p:animEffect transition="in" filter="fade">
                                      <p:cBhvr>
                                        <p:cTn id="7" dur="1000"/>
                                        <p:tgtEl>
                                          <p:spTgt spid="357378"/>
                                        </p:tgtEl>
                                      </p:cBhvr>
                                    </p:animEffect>
                                    <p:anim calcmode="lin" valueType="num">
                                      <p:cBhvr>
                                        <p:cTn id="8" dur="1000" fill="hold"/>
                                        <p:tgtEl>
                                          <p:spTgt spid="357378"/>
                                        </p:tgtEl>
                                        <p:attrNameLst>
                                          <p:attrName>ppt_x</p:attrName>
                                        </p:attrNameLst>
                                      </p:cBhvr>
                                      <p:tavLst>
                                        <p:tav tm="0">
                                          <p:val>
                                            <p:strVal val="#ppt_x-.1"/>
                                          </p:val>
                                        </p:tav>
                                        <p:tav tm="100000">
                                          <p:val>
                                            <p:strVal val="#ppt_x"/>
                                          </p:val>
                                        </p:tav>
                                      </p:tavLst>
                                    </p:anim>
                                    <p:anim calcmode="lin" valueType="num">
                                      <p:cBhvr>
                                        <p:cTn id="9" dur="1000" fill="hold"/>
                                        <p:tgtEl>
                                          <p:spTgt spid="357378"/>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57387"/>
                                        </p:tgtEl>
                                        <p:attrNameLst>
                                          <p:attrName>style.visibility</p:attrName>
                                        </p:attrNameLst>
                                      </p:cBhvr>
                                      <p:to>
                                        <p:strVal val="visible"/>
                                      </p:to>
                                    </p:set>
                                    <p:anim calcmode="lin" valueType="num">
                                      <p:cBhvr additive="base">
                                        <p:cTn id="14" dur="500" fill="hold"/>
                                        <p:tgtEl>
                                          <p:spTgt spid="357387"/>
                                        </p:tgtEl>
                                        <p:attrNameLst>
                                          <p:attrName>ppt_x</p:attrName>
                                        </p:attrNameLst>
                                      </p:cBhvr>
                                      <p:tavLst>
                                        <p:tav tm="0">
                                          <p:val>
                                            <p:strVal val="#ppt_x"/>
                                          </p:val>
                                        </p:tav>
                                        <p:tav tm="100000">
                                          <p:val>
                                            <p:strVal val="#ppt_x"/>
                                          </p:val>
                                        </p:tav>
                                      </p:tavLst>
                                    </p:anim>
                                    <p:anim calcmode="lin" valueType="num">
                                      <p:cBhvr additive="base">
                                        <p:cTn id="15" dur="500" fill="hold"/>
                                        <p:tgtEl>
                                          <p:spTgt spid="35738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357383"/>
                                        </p:tgtEl>
                                        <p:attrNameLst>
                                          <p:attrName>style.visibility</p:attrName>
                                        </p:attrNameLst>
                                      </p:cBhvr>
                                      <p:to>
                                        <p:strVal val="visible"/>
                                      </p:to>
                                    </p:set>
                                    <p:animEffect transition="in" filter="checkerboard(across)">
                                      <p:cBhvr>
                                        <p:cTn id="20" dur="500"/>
                                        <p:tgtEl>
                                          <p:spTgt spid="357383"/>
                                        </p:tgtEl>
                                      </p:cBhvr>
                                    </p:animEffect>
                                  </p:childTnLst>
                                  <p:subTnLst>
                                    <p:audio>
                                      <p:cMediaNode vol="100000">
                                        <p:cTn display="0" masterRel="sameClick">
                                          <p:stCondLst>
                                            <p:cond evt="begin" delay="0">
                                              <p:tn val="18"/>
                                            </p:cond>
                                          </p:stCondLst>
                                          <p:endCondLst>
                                            <p:cond evt="onStopAudio" delay="0">
                                              <p:tgtEl>
                                                <p:sldTgt/>
                                              </p:tgtEl>
                                            </p:cond>
                                          </p:endCondLst>
                                        </p:cTn>
                                        <p:tgtEl>
                                          <p:sndTgt r:embed="rId1" name="chimes.wav"/>
                                        </p:tgtEl>
                                      </p:cMediaNode>
                                    </p:audio>
                                  </p:sub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57388"/>
                                        </p:tgtEl>
                                        <p:attrNameLst>
                                          <p:attrName>style.visibility</p:attrName>
                                        </p:attrNameLst>
                                      </p:cBhvr>
                                      <p:to>
                                        <p:strVal val="visible"/>
                                      </p:to>
                                    </p:set>
                                    <p:animEffect transition="in" filter="fade">
                                      <p:cBhvr>
                                        <p:cTn id="25" dur="1000"/>
                                        <p:tgtEl>
                                          <p:spTgt spid="357388"/>
                                        </p:tgtEl>
                                      </p:cBhvr>
                                    </p:animEffect>
                                    <p:anim calcmode="lin" valueType="num">
                                      <p:cBhvr>
                                        <p:cTn id="26" dur="1000" fill="hold"/>
                                        <p:tgtEl>
                                          <p:spTgt spid="357388"/>
                                        </p:tgtEl>
                                        <p:attrNameLst>
                                          <p:attrName>ppt_x</p:attrName>
                                        </p:attrNameLst>
                                      </p:cBhvr>
                                      <p:tavLst>
                                        <p:tav tm="0">
                                          <p:val>
                                            <p:strVal val="#ppt_x"/>
                                          </p:val>
                                        </p:tav>
                                        <p:tav tm="100000">
                                          <p:val>
                                            <p:strVal val="#ppt_x"/>
                                          </p:val>
                                        </p:tav>
                                      </p:tavLst>
                                    </p:anim>
                                    <p:anim calcmode="lin" valueType="num">
                                      <p:cBhvr>
                                        <p:cTn id="27" dur="1000" fill="hold"/>
                                        <p:tgtEl>
                                          <p:spTgt spid="35738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357382"/>
                                        </p:tgtEl>
                                        <p:attrNameLst>
                                          <p:attrName>style.visibility</p:attrName>
                                        </p:attrNameLst>
                                      </p:cBhvr>
                                      <p:to>
                                        <p:strVal val="visible"/>
                                      </p:to>
                                    </p:set>
                                    <p:animEffect transition="in" filter="fade">
                                      <p:cBhvr>
                                        <p:cTn id="32" dur="1000"/>
                                        <p:tgtEl>
                                          <p:spTgt spid="357382"/>
                                        </p:tgtEl>
                                      </p:cBhvr>
                                    </p:animEffect>
                                    <p:anim calcmode="lin" valueType="num">
                                      <p:cBhvr>
                                        <p:cTn id="33" dur="1000" fill="hold"/>
                                        <p:tgtEl>
                                          <p:spTgt spid="357382"/>
                                        </p:tgtEl>
                                        <p:attrNameLst>
                                          <p:attrName>ppt_x</p:attrName>
                                        </p:attrNameLst>
                                      </p:cBhvr>
                                      <p:tavLst>
                                        <p:tav tm="0">
                                          <p:val>
                                            <p:strVal val="#ppt_x"/>
                                          </p:val>
                                        </p:tav>
                                        <p:tav tm="100000">
                                          <p:val>
                                            <p:strVal val="#ppt_x"/>
                                          </p:val>
                                        </p:tav>
                                      </p:tavLst>
                                    </p:anim>
                                    <p:anim calcmode="lin" valueType="num">
                                      <p:cBhvr>
                                        <p:cTn id="34" dur="900" decel="100000" fill="hold"/>
                                        <p:tgtEl>
                                          <p:spTgt spid="357382"/>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57382"/>
                                        </p:tgtEl>
                                        <p:attrNameLst>
                                          <p:attrName>ppt_y</p:attrName>
                                        </p:attrNameLst>
                                      </p:cBhvr>
                                      <p:tavLst>
                                        <p:tav tm="0">
                                          <p:val>
                                            <p:strVal val="#ppt_y-.03"/>
                                          </p:val>
                                        </p:tav>
                                        <p:tav tm="100000">
                                          <p:val>
                                            <p:strVal val="#ppt_y"/>
                                          </p:val>
                                        </p:tav>
                                      </p:tavLst>
                                    </p:anim>
                                  </p:childTnLst>
                                  <p:subTnLst>
                                    <p:audio>
                                      <p:cMediaNode vol="100000">
                                        <p:cTn display="0" masterRel="sameClick">
                                          <p:stCondLst>
                                            <p:cond evt="begin" delay="0">
                                              <p:tn val="30"/>
                                            </p:cond>
                                          </p:stCondLst>
                                          <p:endCondLst>
                                            <p:cond evt="onStopAudio" delay="0">
                                              <p:tgtEl>
                                                <p:sldTgt/>
                                              </p:tgtEl>
                                            </p:cond>
                                          </p:endCondLst>
                                        </p:cTn>
                                        <p:tgtEl>
                                          <p:sndTgt r:embed="rId1" name="chimes.wav"/>
                                        </p:tgtEl>
                                      </p:cMediaNode>
                                    </p:audio>
                                  </p:sub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357379"/>
                                        </p:tgtEl>
                                        <p:attrNameLst>
                                          <p:attrName>style.visibility</p:attrName>
                                        </p:attrNameLst>
                                      </p:cBhvr>
                                      <p:to>
                                        <p:strVal val="visible"/>
                                      </p:to>
                                    </p:set>
                                    <p:animEffect transition="in" filter="fade">
                                      <p:cBhvr>
                                        <p:cTn id="40" dur="1000"/>
                                        <p:tgtEl>
                                          <p:spTgt spid="357379"/>
                                        </p:tgtEl>
                                      </p:cBhvr>
                                    </p:animEffect>
                                    <p:anim calcmode="lin" valueType="num">
                                      <p:cBhvr>
                                        <p:cTn id="41" dur="1000" fill="hold"/>
                                        <p:tgtEl>
                                          <p:spTgt spid="357379"/>
                                        </p:tgtEl>
                                        <p:attrNameLst>
                                          <p:attrName>ppt_x</p:attrName>
                                        </p:attrNameLst>
                                      </p:cBhvr>
                                      <p:tavLst>
                                        <p:tav tm="0">
                                          <p:val>
                                            <p:strVal val="#ppt_x"/>
                                          </p:val>
                                        </p:tav>
                                        <p:tav tm="100000">
                                          <p:val>
                                            <p:strVal val="#ppt_x"/>
                                          </p:val>
                                        </p:tav>
                                      </p:tavLst>
                                    </p:anim>
                                    <p:anim calcmode="lin" valueType="num">
                                      <p:cBhvr>
                                        <p:cTn id="42" dur="900" decel="100000" fill="hold"/>
                                        <p:tgtEl>
                                          <p:spTgt spid="357379"/>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357379"/>
                                        </p:tgtEl>
                                        <p:attrNameLst>
                                          <p:attrName>ppt_y</p:attrName>
                                        </p:attrNameLst>
                                      </p:cBhvr>
                                      <p:tavLst>
                                        <p:tav tm="0">
                                          <p:val>
                                            <p:strVal val="#ppt_y-.03"/>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357389"/>
                                        </p:tgtEl>
                                        <p:attrNameLst>
                                          <p:attrName>style.visibility</p:attrName>
                                        </p:attrNameLst>
                                      </p:cBhvr>
                                      <p:to>
                                        <p:strVal val="visible"/>
                                      </p:to>
                                    </p:set>
                                    <p:animEffect transition="in" filter="randombar(horizontal)">
                                      <p:cBhvr>
                                        <p:cTn id="48" dur="500"/>
                                        <p:tgtEl>
                                          <p:spTgt spid="357389"/>
                                        </p:tgtEl>
                                      </p:cBhvr>
                                    </p:animEffect>
                                  </p:childTnLst>
                                </p:cTn>
                              </p:par>
                            </p:childTnLst>
                          </p:cTn>
                        </p:par>
                      </p:childTnLst>
                    </p:cTn>
                  </p:par>
                  <p:par>
                    <p:cTn id="49" fill="hold">
                      <p:stCondLst>
                        <p:cond delay="indefinite"/>
                      </p:stCondLst>
                      <p:childTnLst>
                        <p:par>
                          <p:cTn id="50" fill="hold">
                            <p:stCondLst>
                              <p:cond delay="0"/>
                            </p:stCondLst>
                            <p:childTnLst>
                              <p:par>
                                <p:cTn id="51" presetID="24" presetClass="entr" presetSubtype="0" fill="hold" grpId="0" nodeType="clickEffect">
                                  <p:stCondLst>
                                    <p:cond delay="0"/>
                                  </p:stCondLst>
                                  <p:childTnLst>
                                    <p:set>
                                      <p:cBhvr>
                                        <p:cTn id="52" dur="1" fill="hold">
                                          <p:stCondLst>
                                            <p:cond delay="0"/>
                                          </p:stCondLst>
                                        </p:cTn>
                                        <p:tgtEl>
                                          <p:spTgt spid="357384"/>
                                        </p:tgtEl>
                                        <p:attrNameLst>
                                          <p:attrName>style.visibility</p:attrName>
                                        </p:attrNameLst>
                                      </p:cBhvr>
                                      <p:to>
                                        <p:strVal val="visible"/>
                                      </p:to>
                                    </p:set>
                                    <p:anim calcmode="lin" valueType="num">
                                      <p:cBhvr>
                                        <p:cTn id="53" dur="1" fill="hold"/>
                                        <p:tgtEl>
                                          <p:spTgt spid="357384"/>
                                        </p:tgtEl>
                                      </p:cBhvr>
                                    </p:anim>
                                  </p:childTnLst>
                                  <p:subTnLst>
                                    <p:audio>
                                      <p:cMediaNode vol="100000">
                                        <p:cTn display="0" masterRel="sameClick">
                                          <p:stCondLst>
                                            <p:cond evt="begin" delay="0">
                                              <p:tn val="51"/>
                                            </p:cond>
                                          </p:stCondLst>
                                          <p:endCondLst>
                                            <p:cond evt="onStopAudio" delay="0">
                                              <p:tgtEl>
                                                <p:sldTgt/>
                                              </p:tgtEl>
                                            </p:cond>
                                          </p:endCondLst>
                                        </p:cTn>
                                        <p:tgtEl>
                                          <p:sndTgt r:embed="rId1" name="chimes.wav"/>
                                        </p:tgtEl>
                                      </p:cMediaNode>
                                    </p:audio>
                                  </p:subTnLst>
                                </p:cTn>
                              </p:par>
                            </p:childTnLst>
                          </p:cTn>
                        </p:par>
                      </p:childTnLst>
                    </p:cTn>
                  </p:par>
                  <p:par>
                    <p:cTn id="54" fill="hold">
                      <p:stCondLst>
                        <p:cond delay="indefinite"/>
                      </p:stCondLst>
                      <p:childTnLst>
                        <p:par>
                          <p:cTn id="55" fill="hold">
                            <p:stCondLst>
                              <p:cond delay="0"/>
                            </p:stCondLst>
                            <p:childTnLst>
                              <p:par>
                                <p:cTn id="56" presetID="24" presetClass="entr" presetSubtype="0" fill="hold" grpId="0" nodeType="clickEffect">
                                  <p:stCondLst>
                                    <p:cond delay="0"/>
                                  </p:stCondLst>
                                  <p:childTnLst>
                                    <p:set>
                                      <p:cBhvr>
                                        <p:cTn id="57" dur="1" fill="hold">
                                          <p:stCondLst>
                                            <p:cond delay="0"/>
                                          </p:stCondLst>
                                        </p:cTn>
                                        <p:tgtEl>
                                          <p:spTgt spid="357390"/>
                                        </p:tgtEl>
                                        <p:attrNameLst>
                                          <p:attrName>style.visibility</p:attrName>
                                        </p:attrNameLst>
                                      </p:cBhvr>
                                      <p:to>
                                        <p:strVal val="visible"/>
                                      </p:to>
                                    </p:set>
                                    <p:anim calcmode="lin" valueType="num">
                                      <p:cBhvr>
                                        <p:cTn id="58" dur="1" fill="hold"/>
                                        <p:tgtEl>
                                          <p:spTgt spid="357390"/>
                                        </p:tgtEl>
                                      </p:cBhvr>
                                    </p:anim>
                                  </p:childTnLst>
                                </p:cTn>
                              </p:par>
                            </p:childTnLst>
                          </p:cTn>
                        </p:par>
                      </p:childTnLst>
                    </p:cTn>
                  </p:par>
                  <p:par>
                    <p:cTn id="59" fill="hold">
                      <p:stCondLst>
                        <p:cond delay="indefinite"/>
                      </p:stCondLst>
                      <p:childTnLst>
                        <p:par>
                          <p:cTn id="60" fill="hold">
                            <p:stCondLst>
                              <p:cond delay="0"/>
                            </p:stCondLst>
                            <p:childTnLst>
                              <p:par>
                                <p:cTn id="61" presetID="24" presetClass="entr" presetSubtype="0" fill="hold" grpId="0" nodeType="clickEffect">
                                  <p:stCondLst>
                                    <p:cond delay="0"/>
                                  </p:stCondLst>
                                  <p:childTnLst>
                                    <p:set>
                                      <p:cBhvr>
                                        <p:cTn id="62" dur="1" fill="hold">
                                          <p:stCondLst>
                                            <p:cond delay="0"/>
                                          </p:stCondLst>
                                        </p:cTn>
                                        <p:tgtEl>
                                          <p:spTgt spid="357385"/>
                                        </p:tgtEl>
                                        <p:attrNameLst>
                                          <p:attrName>style.visibility</p:attrName>
                                        </p:attrNameLst>
                                      </p:cBhvr>
                                      <p:to>
                                        <p:strVal val="visible"/>
                                      </p:to>
                                    </p:set>
                                    <p:anim calcmode="lin" valueType="num">
                                      <p:cBhvr>
                                        <p:cTn id="63" dur="1" fill="hold"/>
                                        <p:tgtEl>
                                          <p:spTgt spid="357385"/>
                                        </p:tgtEl>
                                      </p:cBhvr>
                                    </p:anim>
                                  </p:childTnLst>
                                  <p:subTnLst>
                                    <p:audio>
                                      <p:cMediaNode vol="100000">
                                        <p:cTn display="0" masterRel="sameClick">
                                          <p:stCondLst>
                                            <p:cond evt="begin" delay="0">
                                              <p:tn val="61"/>
                                            </p:cond>
                                          </p:stCondLst>
                                          <p:endCondLst>
                                            <p:cond evt="onStopAudio" delay="0">
                                              <p:tgtEl>
                                                <p:sldTgt/>
                                              </p:tgtEl>
                                            </p:cond>
                                          </p:endCondLst>
                                        </p:cTn>
                                        <p:tgtEl>
                                          <p:sndTgt r:embed="rId1" name="chimes.wav"/>
                                        </p:tgtEl>
                                      </p:cMediaNode>
                                    </p:audio>
                                  </p:subTnLst>
                                </p:cTn>
                              </p:par>
                            </p:childTnLst>
                          </p:cTn>
                        </p:par>
                      </p:childTnLst>
                    </p:cTn>
                  </p:par>
                  <p:par>
                    <p:cTn id="64" fill="hold">
                      <p:stCondLst>
                        <p:cond delay="indefinite"/>
                      </p:stCondLst>
                      <p:childTnLst>
                        <p:par>
                          <p:cTn id="65" fill="hold">
                            <p:stCondLst>
                              <p:cond delay="0"/>
                            </p:stCondLst>
                            <p:childTnLst>
                              <p:par>
                                <p:cTn id="66" presetID="24" presetClass="entr" presetSubtype="0" fill="hold" grpId="0" nodeType="clickEffect">
                                  <p:stCondLst>
                                    <p:cond delay="0"/>
                                  </p:stCondLst>
                                  <p:childTnLst>
                                    <p:set>
                                      <p:cBhvr>
                                        <p:cTn id="67" dur="1" fill="hold">
                                          <p:stCondLst>
                                            <p:cond delay="0"/>
                                          </p:stCondLst>
                                        </p:cTn>
                                        <p:tgtEl>
                                          <p:spTgt spid="357380"/>
                                        </p:tgtEl>
                                        <p:attrNameLst>
                                          <p:attrName>style.visibility</p:attrName>
                                        </p:attrNameLst>
                                      </p:cBhvr>
                                      <p:to>
                                        <p:strVal val="visible"/>
                                      </p:to>
                                    </p:set>
                                    <p:anim calcmode="lin" valueType="num">
                                      <p:cBhvr>
                                        <p:cTn id="68" dur="1" fill="hold"/>
                                        <p:tgtEl>
                                          <p:spTgt spid="357380"/>
                                        </p:tgtEl>
                                      </p:cBhvr>
                                    </p:anim>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grpId="0" nodeType="clickEffect">
                                  <p:stCondLst>
                                    <p:cond delay="0"/>
                                  </p:stCondLst>
                                  <p:childTnLst>
                                    <p:set>
                                      <p:cBhvr>
                                        <p:cTn id="72" dur="1" fill="hold">
                                          <p:stCondLst>
                                            <p:cond delay="0"/>
                                          </p:stCondLst>
                                        </p:cTn>
                                        <p:tgtEl>
                                          <p:spTgt spid="357391"/>
                                        </p:tgtEl>
                                        <p:attrNameLst>
                                          <p:attrName>style.visibility</p:attrName>
                                        </p:attrNameLst>
                                      </p:cBhvr>
                                      <p:to>
                                        <p:strVal val="visible"/>
                                      </p:to>
                                    </p:set>
                                    <p:animEffect transition="in" filter="randombar(horizontal)">
                                      <p:cBhvr>
                                        <p:cTn id="73" dur="500"/>
                                        <p:tgtEl>
                                          <p:spTgt spid="357391"/>
                                        </p:tgtEl>
                                      </p:cBhvr>
                                    </p:animEffec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357386"/>
                                        </p:tgtEl>
                                        <p:attrNameLst>
                                          <p:attrName>style.visibility</p:attrName>
                                        </p:attrNameLst>
                                      </p:cBhvr>
                                      <p:to>
                                        <p:strVal val="visible"/>
                                      </p:to>
                                    </p:set>
                                    <p:animEffect transition="in" filter="fade">
                                      <p:cBhvr>
                                        <p:cTn id="78" dur="1000"/>
                                        <p:tgtEl>
                                          <p:spTgt spid="357386"/>
                                        </p:tgtEl>
                                      </p:cBhvr>
                                    </p:animEffect>
                                    <p:anim calcmode="lin" valueType="num">
                                      <p:cBhvr>
                                        <p:cTn id="79" dur="1000" fill="hold"/>
                                        <p:tgtEl>
                                          <p:spTgt spid="357386"/>
                                        </p:tgtEl>
                                        <p:attrNameLst>
                                          <p:attrName>ppt_x</p:attrName>
                                        </p:attrNameLst>
                                      </p:cBhvr>
                                      <p:tavLst>
                                        <p:tav tm="0">
                                          <p:val>
                                            <p:strVal val="#ppt_x"/>
                                          </p:val>
                                        </p:tav>
                                        <p:tav tm="100000">
                                          <p:val>
                                            <p:strVal val="#ppt_x"/>
                                          </p:val>
                                        </p:tav>
                                      </p:tavLst>
                                    </p:anim>
                                    <p:anim calcmode="lin" valueType="num">
                                      <p:cBhvr>
                                        <p:cTn id="80" dur="1000" fill="hold"/>
                                        <p:tgtEl>
                                          <p:spTgt spid="357386"/>
                                        </p:tgtEl>
                                        <p:attrNameLst>
                                          <p:attrName>ppt_y</p:attrName>
                                        </p:attrNameLst>
                                      </p:cBhvr>
                                      <p:tavLst>
                                        <p:tav tm="0">
                                          <p:val>
                                            <p:strVal val="#ppt_y+.1"/>
                                          </p:val>
                                        </p:tav>
                                        <p:tav tm="100000">
                                          <p:val>
                                            <p:strVal val="#ppt_y"/>
                                          </p:val>
                                        </p:tav>
                                      </p:tavLst>
                                    </p:anim>
                                  </p:childTnLst>
                                  <p:subTnLst>
                                    <p:audio>
                                      <p:cMediaNode vol="100000">
                                        <p:cTn display="0" masterRel="sameClick">
                                          <p:stCondLst>
                                            <p:cond evt="begin" delay="0">
                                              <p:tn val="76"/>
                                            </p:cond>
                                          </p:stCondLst>
                                          <p:endCondLst>
                                            <p:cond evt="onStopAudio" delay="0">
                                              <p:tgtEl>
                                                <p:sldTgt/>
                                              </p:tgtEl>
                                            </p:cond>
                                          </p:endCondLst>
                                        </p:cTn>
                                        <p:tgtEl>
                                          <p:sndTgt r:embed="rId1" name="chimes.wav"/>
                                        </p:tgtEl>
                                      </p:cMediaNode>
                                    </p:audio>
                                  </p:subTnLst>
                                </p:cTn>
                              </p:par>
                            </p:childTnLst>
                          </p:cTn>
                        </p:par>
                      </p:childTnLst>
                    </p:cTn>
                  </p:par>
                  <p:par>
                    <p:cTn id="81" fill="hold">
                      <p:stCondLst>
                        <p:cond delay="indefinite"/>
                      </p:stCondLst>
                      <p:childTnLst>
                        <p:par>
                          <p:cTn id="82" fill="hold">
                            <p:stCondLst>
                              <p:cond delay="0"/>
                            </p:stCondLst>
                            <p:childTnLst>
                              <p:par>
                                <p:cTn id="83" presetID="24" presetClass="entr" presetSubtype="0" fill="hold" grpId="0" nodeType="clickEffect">
                                  <p:stCondLst>
                                    <p:cond delay="0"/>
                                  </p:stCondLst>
                                  <p:childTnLst>
                                    <p:set>
                                      <p:cBhvr>
                                        <p:cTn id="84" dur="1" fill="hold">
                                          <p:stCondLst>
                                            <p:cond delay="0"/>
                                          </p:stCondLst>
                                        </p:cTn>
                                        <p:tgtEl>
                                          <p:spTgt spid="357392"/>
                                        </p:tgtEl>
                                        <p:attrNameLst>
                                          <p:attrName>style.visibility</p:attrName>
                                        </p:attrNameLst>
                                      </p:cBhvr>
                                      <p:to>
                                        <p:strVal val="visible"/>
                                      </p:to>
                                    </p:set>
                                    <p:anim calcmode="lin" valueType="num">
                                      <p:cBhvr>
                                        <p:cTn id="85" dur="1" fill="hold"/>
                                        <p:tgtEl>
                                          <p:spTgt spid="357392"/>
                                        </p:tgtEl>
                                      </p:cBhvr>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357395"/>
                                        </p:tgtEl>
                                        <p:attrNameLst>
                                          <p:attrName>style.visibility</p:attrName>
                                        </p:attrNameLst>
                                      </p:cBhvr>
                                      <p:to>
                                        <p:strVal val="visible"/>
                                      </p:to>
                                    </p:set>
                                    <p:animEffect transition="in" filter="fade">
                                      <p:cBhvr>
                                        <p:cTn id="90" dur="1000"/>
                                        <p:tgtEl>
                                          <p:spTgt spid="357395"/>
                                        </p:tgtEl>
                                      </p:cBhvr>
                                    </p:animEffect>
                                    <p:anim calcmode="lin" valueType="num">
                                      <p:cBhvr>
                                        <p:cTn id="91" dur="1000" fill="hold"/>
                                        <p:tgtEl>
                                          <p:spTgt spid="357395"/>
                                        </p:tgtEl>
                                        <p:attrNameLst>
                                          <p:attrName>ppt_x</p:attrName>
                                        </p:attrNameLst>
                                      </p:cBhvr>
                                      <p:tavLst>
                                        <p:tav tm="0">
                                          <p:val>
                                            <p:strVal val="#ppt_x"/>
                                          </p:val>
                                        </p:tav>
                                        <p:tav tm="100000">
                                          <p:val>
                                            <p:strVal val="#ppt_x"/>
                                          </p:val>
                                        </p:tav>
                                      </p:tavLst>
                                    </p:anim>
                                    <p:anim calcmode="lin" valueType="num">
                                      <p:cBhvr>
                                        <p:cTn id="92" dur="1000" fill="hold"/>
                                        <p:tgtEl>
                                          <p:spTgt spid="357395"/>
                                        </p:tgtEl>
                                        <p:attrNameLst>
                                          <p:attrName>ppt_y</p:attrName>
                                        </p:attrNameLst>
                                      </p:cBhvr>
                                      <p:tavLst>
                                        <p:tav tm="0">
                                          <p:val>
                                            <p:strVal val="#ppt_y+.1"/>
                                          </p:val>
                                        </p:tav>
                                        <p:tav tm="100000">
                                          <p:val>
                                            <p:strVal val="#ppt_y"/>
                                          </p:val>
                                        </p:tav>
                                      </p:tavLst>
                                    </p:anim>
                                  </p:childTnLst>
                                  <p:subTnLst>
                                    <p:audio>
                                      <p:cMediaNode vol="100000">
                                        <p:cTn display="0" masterRel="sameClick">
                                          <p:stCondLst>
                                            <p:cond evt="begin" delay="0">
                                              <p:tn val="88"/>
                                            </p:cond>
                                          </p:stCondLst>
                                          <p:endCondLst>
                                            <p:cond evt="onStopAudio" delay="0">
                                              <p:tgtEl>
                                                <p:sldTgt/>
                                              </p:tgtEl>
                                            </p:cond>
                                          </p:endCondLst>
                                        </p:cTn>
                                        <p:tgtEl>
                                          <p:sndTgt r:embed="rId1" name="chimes.wav"/>
                                        </p:tgtEl>
                                      </p:cMediaNode>
                                    </p:audio>
                                  </p:subTnLst>
                                </p:cTn>
                              </p:par>
                            </p:childTnLst>
                          </p:cTn>
                        </p:par>
                      </p:childTnLst>
                    </p:cTn>
                  </p:par>
                  <p:par>
                    <p:cTn id="93" fill="hold">
                      <p:stCondLst>
                        <p:cond delay="indefinite"/>
                      </p:stCondLst>
                      <p:childTnLst>
                        <p:par>
                          <p:cTn id="94" fill="hold">
                            <p:stCondLst>
                              <p:cond delay="0"/>
                            </p:stCondLst>
                            <p:childTnLst>
                              <p:par>
                                <p:cTn id="95" presetID="14" presetClass="entr" presetSubtype="10" fill="hold" grpId="0" nodeType="clickEffect">
                                  <p:stCondLst>
                                    <p:cond delay="0"/>
                                  </p:stCondLst>
                                  <p:childTnLst>
                                    <p:set>
                                      <p:cBhvr>
                                        <p:cTn id="96" dur="1" fill="hold">
                                          <p:stCondLst>
                                            <p:cond delay="0"/>
                                          </p:stCondLst>
                                        </p:cTn>
                                        <p:tgtEl>
                                          <p:spTgt spid="357381"/>
                                        </p:tgtEl>
                                        <p:attrNameLst>
                                          <p:attrName>style.visibility</p:attrName>
                                        </p:attrNameLst>
                                      </p:cBhvr>
                                      <p:to>
                                        <p:strVal val="visible"/>
                                      </p:to>
                                    </p:set>
                                    <p:animEffect transition="in" filter="randombar(horizontal)">
                                      <p:cBhvr>
                                        <p:cTn id="97" dur="500"/>
                                        <p:tgtEl>
                                          <p:spTgt spid="357381"/>
                                        </p:tgtEl>
                                      </p:cBhvr>
                                    </p:animEffect>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357393"/>
                                        </p:tgtEl>
                                        <p:attrNameLst>
                                          <p:attrName>style.visibility</p:attrName>
                                        </p:attrNameLst>
                                      </p:cBhvr>
                                      <p:to>
                                        <p:strVal val="visible"/>
                                      </p:to>
                                    </p:set>
                                    <p:anim calcmode="lin" valueType="num">
                                      <p:cBhvr additive="base">
                                        <p:cTn id="102" dur="500" fill="hold"/>
                                        <p:tgtEl>
                                          <p:spTgt spid="357393"/>
                                        </p:tgtEl>
                                        <p:attrNameLst>
                                          <p:attrName>ppt_x</p:attrName>
                                        </p:attrNameLst>
                                      </p:cBhvr>
                                      <p:tavLst>
                                        <p:tav tm="0">
                                          <p:val>
                                            <p:strVal val="#ppt_x"/>
                                          </p:val>
                                        </p:tav>
                                        <p:tav tm="100000">
                                          <p:val>
                                            <p:strVal val="#ppt_x"/>
                                          </p:val>
                                        </p:tav>
                                      </p:tavLst>
                                    </p:anim>
                                    <p:anim calcmode="lin" valueType="num">
                                      <p:cBhvr additive="base">
                                        <p:cTn id="103" dur="500" fill="hold"/>
                                        <p:tgtEl>
                                          <p:spTgt spid="357393"/>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4" presetClass="entr" presetSubtype="0" fill="hold" grpId="0" nodeType="clickEffect">
                                  <p:stCondLst>
                                    <p:cond delay="0"/>
                                  </p:stCondLst>
                                  <p:childTnLst>
                                    <p:set>
                                      <p:cBhvr>
                                        <p:cTn id="107" dur="1" fill="hold">
                                          <p:stCondLst>
                                            <p:cond delay="0"/>
                                          </p:stCondLst>
                                        </p:cTn>
                                        <p:tgtEl>
                                          <p:spTgt spid="357396"/>
                                        </p:tgtEl>
                                        <p:attrNameLst>
                                          <p:attrName>style.visibility</p:attrName>
                                        </p:attrNameLst>
                                      </p:cBhvr>
                                      <p:to>
                                        <p:strVal val="visible"/>
                                      </p:to>
                                    </p:set>
                                    <p:anim calcmode="lin" valueType="num">
                                      <p:cBhvr>
                                        <p:cTn id="108" dur="1" fill="hold"/>
                                        <p:tgtEl>
                                          <p:spTgt spid="357396"/>
                                        </p:tgtEl>
                                      </p:cBhvr>
                                    </p:anim>
                                  </p:childTnLst>
                                  <p:subTnLst>
                                    <p:audio>
                                      <p:cMediaNode vol="100000">
                                        <p:cTn display="0" masterRel="sameClick">
                                          <p:stCondLst>
                                            <p:cond evt="begin" delay="0">
                                              <p:tn val="106"/>
                                            </p:cond>
                                          </p:stCondLst>
                                          <p:endCondLst>
                                            <p:cond evt="onStopAudio" delay="0">
                                              <p:tgtEl>
                                                <p:sldTgt/>
                                              </p:tgtEl>
                                            </p:cond>
                                          </p:endCondLst>
                                        </p:cTn>
                                        <p:tgtEl>
                                          <p:sndTgt r:embed="rId1" name="chimes.wav"/>
                                        </p:tgtEl>
                                      </p:cMediaNode>
                                    </p:audio>
                                  </p:subTnLst>
                                </p:cTn>
                              </p:par>
                            </p:childTnLst>
                          </p:cTn>
                        </p:par>
                      </p:childTnLst>
                    </p:cTn>
                  </p:par>
                  <p:par>
                    <p:cTn id="109" fill="hold">
                      <p:stCondLst>
                        <p:cond delay="indefinite"/>
                      </p:stCondLst>
                      <p:childTnLst>
                        <p:par>
                          <p:cTn id="110" fill="hold">
                            <p:stCondLst>
                              <p:cond delay="0"/>
                            </p:stCondLst>
                            <p:childTnLst>
                              <p:par>
                                <p:cTn id="111" presetID="42" presetClass="entr" presetSubtype="0" fill="hold" grpId="0" nodeType="clickEffect">
                                  <p:stCondLst>
                                    <p:cond delay="0"/>
                                  </p:stCondLst>
                                  <p:childTnLst>
                                    <p:set>
                                      <p:cBhvr>
                                        <p:cTn id="112" dur="1" fill="hold">
                                          <p:stCondLst>
                                            <p:cond delay="0"/>
                                          </p:stCondLst>
                                        </p:cTn>
                                        <p:tgtEl>
                                          <p:spTgt spid="357394"/>
                                        </p:tgtEl>
                                        <p:attrNameLst>
                                          <p:attrName>style.visibility</p:attrName>
                                        </p:attrNameLst>
                                      </p:cBhvr>
                                      <p:to>
                                        <p:strVal val="visible"/>
                                      </p:to>
                                    </p:set>
                                    <p:animEffect transition="in" filter="fade">
                                      <p:cBhvr>
                                        <p:cTn id="113" dur="1000"/>
                                        <p:tgtEl>
                                          <p:spTgt spid="357394"/>
                                        </p:tgtEl>
                                      </p:cBhvr>
                                    </p:animEffect>
                                    <p:anim calcmode="lin" valueType="num">
                                      <p:cBhvr>
                                        <p:cTn id="114" dur="1000" fill="hold"/>
                                        <p:tgtEl>
                                          <p:spTgt spid="357394"/>
                                        </p:tgtEl>
                                        <p:attrNameLst>
                                          <p:attrName>ppt_x</p:attrName>
                                        </p:attrNameLst>
                                      </p:cBhvr>
                                      <p:tavLst>
                                        <p:tav tm="0">
                                          <p:val>
                                            <p:strVal val="#ppt_x"/>
                                          </p:val>
                                        </p:tav>
                                        <p:tav tm="100000">
                                          <p:val>
                                            <p:strVal val="#ppt_x"/>
                                          </p:val>
                                        </p:tav>
                                      </p:tavLst>
                                    </p:anim>
                                    <p:anim calcmode="lin" valueType="num">
                                      <p:cBhvr>
                                        <p:cTn id="115" dur="1000" fill="hold"/>
                                        <p:tgtEl>
                                          <p:spTgt spid="357394"/>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42" presetClass="entr" presetSubtype="0" fill="hold" grpId="0" nodeType="clickEffect">
                                  <p:stCondLst>
                                    <p:cond delay="0"/>
                                  </p:stCondLst>
                                  <p:childTnLst>
                                    <p:set>
                                      <p:cBhvr>
                                        <p:cTn id="119" dur="1" fill="hold">
                                          <p:stCondLst>
                                            <p:cond delay="0"/>
                                          </p:stCondLst>
                                        </p:cTn>
                                        <p:tgtEl>
                                          <p:spTgt spid="357397"/>
                                        </p:tgtEl>
                                        <p:attrNameLst>
                                          <p:attrName>style.visibility</p:attrName>
                                        </p:attrNameLst>
                                      </p:cBhvr>
                                      <p:to>
                                        <p:strVal val="visible"/>
                                      </p:to>
                                    </p:set>
                                    <p:animEffect transition="in" filter="fade">
                                      <p:cBhvr>
                                        <p:cTn id="120" dur="1000"/>
                                        <p:tgtEl>
                                          <p:spTgt spid="357397"/>
                                        </p:tgtEl>
                                      </p:cBhvr>
                                    </p:animEffect>
                                    <p:anim calcmode="lin" valueType="num">
                                      <p:cBhvr>
                                        <p:cTn id="121" dur="1000" fill="hold"/>
                                        <p:tgtEl>
                                          <p:spTgt spid="357397"/>
                                        </p:tgtEl>
                                        <p:attrNameLst>
                                          <p:attrName>ppt_x</p:attrName>
                                        </p:attrNameLst>
                                      </p:cBhvr>
                                      <p:tavLst>
                                        <p:tav tm="0">
                                          <p:val>
                                            <p:strVal val="#ppt_x"/>
                                          </p:val>
                                        </p:tav>
                                        <p:tav tm="100000">
                                          <p:val>
                                            <p:strVal val="#ppt_x"/>
                                          </p:val>
                                        </p:tav>
                                      </p:tavLst>
                                    </p:anim>
                                    <p:anim calcmode="lin" valueType="num">
                                      <p:cBhvr>
                                        <p:cTn id="122" dur="1000" fill="hold"/>
                                        <p:tgtEl>
                                          <p:spTgt spid="357397"/>
                                        </p:tgtEl>
                                        <p:attrNameLst>
                                          <p:attrName>ppt_y</p:attrName>
                                        </p:attrNameLst>
                                      </p:cBhvr>
                                      <p:tavLst>
                                        <p:tav tm="0">
                                          <p:val>
                                            <p:strVal val="#ppt_y+.1"/>
                                          </p:val>
                                        </p:tav>
                                        <p:tav tm="100000">
                                          <p:val>
                                            <p:strVal val="#ppt_y"/>
                                          </p:val>
                                        </p:tav>
                                      </p:tavLst>
                                    </p:anim>
                                  </p:childTnLst>
                                  <p:subTnLst>
                                    <p:audio>
                                      <p:cMediaNode vol="100000">
                                        <p:cTn display="0" masterRel="sameClick">
                                          <p:stCondLst>
                                            <p:cond evt="begin" delay="0">
                                              <p:tn val="118"/>
                                            </p:cond>
                                          </p:stCondLst>
                                          <p:endCondLst>
                                            <p:cond evt="onStopAudio" delay="0">
                                              <p:tgtEl>
                                                <p:sldTgt/>
                                              </p:tgtEl>
                                            </p:cond>
                                          </p:endCondLst>
                                        </p:cTn>
                                        <p:tgtEl>
                                          <p:sndTgt r:embed="rId1"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78" grpId="0"/>
      <p:bldP spid="357379" grpId="0"/>
      <p:bldP spid="357380" grpId="0"/>
      <p:bldP spid="357381" grpId="0"/>
      <p:bldP spid="357382" grpId="0"/>
      <p:bldP spid="357383" grpId="0"/>
      <p:bldP spid="357384" grpId="0"/>
      <p:bldP spid="357385" grpId="0"/>
      <p:bldP spid="357386" grpId="0"/>
      <p:bldP spid="357387" grpId="0"/>
      <p:bldP spid="357388" grpId="0"/>
      <p:bldP spid="357389" grpId="0"/>
      <p:bldP spid="357390" grpId="0"/>
      <p:bldP spid="357391" grpId="0"/>
      <p:bldP spid="357392" grpId="0"/>
      <p:bldP spid="357393" grpId="0"/>
      <p:bldP spid="357394" grpId="0"/>
      <p:bldP spid="357395" grpId="0"/>
      <p:bldP spid="357396" grpId="0"/>
      <p:bldP spid="35739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0034" name="矩形 300033"/>
          <p:cNvSpPr/>
          <p:nvPr/>
        </p:nvSpPr>
        <p:spPr>
          <a:xfrm>
            <a:off x="3000375" y="981075"/>
            <a:ext cx="4751388" cy="4577080"/>
          </a:xfrm>
          <a:prstGeom prst="rect">
            <a:avLst/>
          </a:prstGeom>
          <a:noFill/>
          <a:ln w="9525">
            <a:noFill/>
          </a:ln>
          <a:effectLst>
            <a:outerShdw dist="35921" dir="2699999" algn="ctr" rotWithShape="0">
              <a:srgbClr val="FF0000"/>
            </a:outerShdw>
          </a:effectLst>
        </p:spPr>
        <p:txBody>
          <a:bodyPr>
            <a:spAutoFit/>
          </a:bodyPr>
          <a:p>
            <a:pPr>
              <a:lnSpc>
                <a:spcPct val="135000"/>
              </a:lnSpc>
            </a:pPr>
            <a:r>
              <a:rPr lang="zh-CN" altLang="en-US" sz="3600" dirty="0">
                <a:latin typeface="宋体" panose="02010600030101010101" pitchFamily="2" charset="-122"/>
              </a:rPr>
              <a:t>初极狭，才通人</a:t>
            </a:r>
            <a:endParaRPr lang="zh-CN" altLang="en-US" sz="3600" dirty="0">
              <a:latin typeface="宋体" panose="02010600030101010101" pitchFamily="2" charset="-122"/>
            </a:endParaRPr>
          </a:p>
          <a:p>
            <a:pPr>
              <a:lnSpc>
                <a:spcPct val="135000"/>
              </a:lnSpc>
            </a:pPr>
            <a:r>
              <a:rPr lang="zh-CN" altLang="en-US" sz="3600" dirty="0">
                <a:latin typeface="宋体" panose="02010600030101010101" pitchFamily="2" charset="-122"/>
              </a:rPr>
              <a:t>政通人和，百废具兴</a:t>
            </a:r>
            <a:endParaRPr lang="zh-CN" altLang="en-US" sz="3600" dirty="0">
              <a:latin typeface="宋体" panose="02010600030101010101" pitchFamily="2" charset="-122"/>
            </a:endParaRPr>
          </a:p>
          <a:p>
            <a:pPr>
              <a:lnSpc>
                <a:spcPct val="135000"/>
              </a:lnSpc>
            </a:pPr>
            <a:r>
              <a:rPr lang="zh-CN" altLang="en-US" sz="3600" dirty="0">
                <a:latin typeface="宋体" panose="02010600030101010101" pitchFamily="2" charset="-122"/>
              </a:rPr>
              <a:t>鸣之而不能通其意</a:t>
            </a:r>
            <a:endParaRPr lang="zh-CN" altLang="en-US" sz="3600" dirty="0">
              <a:latin typeface="宋体" panose="02010600030101010101" pitchFamily="2" charset="-122"/>
            </a:endParaRPr>
          </a:p>
          <a:p>
            <a:pPr>
              <a:lnSpc>
                <a:spcPct val="135000"/>
              </a:lnSpc>
            </a:pPr>
            <a:endParaRPr lang="zh-CN" altLang="en-US" sz="3600" dirty="0">
              <a:latin typeface="宋体" panose="02010600030101010101" pitchFamily="2" charset="-122"/>
            </a:endParaRPr>
          </a:p>
          <a:p>
            <a:pPr>
              <a:lnSpc>
                <a:spcPct val="135000"/>
              </a:lnSpc>
            </a:pPr>
            <a:r>
              <a:rPr lang="zh-CN" altLang="en-US" sz="3600" dirty="0">
                <a:latin typeface="宋体" panose="02010600030101010101" pitchFamily="2" charset="-122"/>
              </a:rPr>
              <a:t>则有心旷神怡</a:t>
            </a:r>
            <a:endParaRPr lang="zh-CN" altLang="en-US" sz="3600" dirty="0">
              <a:latin typeface="宋体" panose="02010600030101010101" pitchFamily="2" charset="-122"/>
            </a:endParaRPr>
          </a:p>
          <a:p>
            <a:pPr>
              <a:lnSpc>
                <a:spcPct val="135000"/>
              </a:lnSpc>
            </a:pPr>
            <a:r>
              <a:rPr lang="zh-CN" altLang="en-US" sz="3600" dirty="0">
                <a:latin typeface="宋体" panose="02010600030101010101" pitchFamily="2" charset="-122"/>
              </a:rPr>
              <a:t>土地平旷，屋舍严然</a:t>
            </a:r>
            <a:endParaRPr lang="zh-CN" altLang="en-US" sz="3600" dirty="0">
              <a:latin typeface="宋体" panose="02010600030101010101" pitchFamily="2" charset="-122"/>
            </a:endParaRPr>
          </a:p>
        </p:txBody>
      </p:sp>
      <p:sp>
        <p:nvSpPr>
          <p:cNvPr id="300035" name="矩形 300034"/>
          <p:cNvSpPr/>
          <p:nvPr/>
        </p:nvSpPr>
        <p:spPr>
          <a:xfrm>
            <a:off x="1990725" y="1989138"/>
            <a:ext cx="792163" cy="368300"/>
          </a:xfrm>
          <a:prstGeom prst="rect">
            <a:avLst/>
          </a:prstGeom>
          <a:noFill/>
          <a:ln w="9525">
            <a:noFill/>
          </a:ln>
        </p:spPr>
        <p:txBody>
          <a:bodyPr>
            <a:spAutoFit/>
          </a:bodyPr>
          <a:p>
            <a:r>
              <a:rPr lang="zh-CN" altLang="en-US" dirty="0">
                <a:latin typeface="楷体_GB2312" pitchFamily="49" charset="-122"/>
                <a:ea typeface="楷体_GB2312" pitchFamily="49" charset="-122"/>
              </a:rPr>
              <a:t>通</a:t>
            </a:r>
            <a:endParaRPr lang="zh-CN" altLang="en-US" dirty="0">
              <a:latin typeface="楷体_GB2312" pitchFamily="49" charset="-122"/>
              <a:ea typeface="楷体_GB2312" pitchFamily="49" charset="-122"/>
            </a:endParaRPr>
          </a:p>
        </p:txBody>
      </p:sp>
      <p:sp>
        <p:nvSpPr>
          <p:cNvPr id="300036" name="矩形 300035"/>
          <p:cNvSpPr/>
          <p:nvPr/>
        </p:nvSpPr>
        <p:spPr>
          <a:xfrm>
            <a:off x="6959600" y="1125538"/>
            <a:ext cx="1368425"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通过</a:t>
            </a:r>
            <a:endParaRPr lang="zh-CN" altLang="en-US" dirty="0">
              <a:solidFill>
                <a:srgbClr val="FF0000"/>
              </a:solidFill>
              <a:latin typeface="楷体_GB2312" pitchFamily="49" charset="-122"/>
              <a:ea typeface="楷体_GB2312" pitchFamily="49" charset="-122"/>
            </a:endParaRPr>
          </a:p>
        </p:txBody>
      </p:sp>
      <p:sp>
        <p:nvSpPr>
          <p:cNvPr id="300037" name="矩形 300036"/>
          <p:cNvSpPr/>
          <p:nvPr/>
        </p:nvSpPr>
        <p:spPr>
          <a:xfrm>
            <a:off x="7608888" y="1851025"/>
            <a:ext cx="1303337"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顺利</a:t>
            </a:r>
            <a:endParaRPr lang="zh-CN" altLang="en-US" dirty="0">
              <a:solidFill>
                <a:srgbClr val="FF0000"/>
              </a:solidFill>
              <a:latin typeface="楷体_GB2312" pitchFamily="49" charset="-122"/>
              <a:ea typeface="楷体_GB2312" pitchFamily="49" charset="-122"/>
            </a:endParaRPr>
          </a:p>
        </p:txBody>
      </p:sp>
      <p:sp>
        <p:nvSpPr>
          <p:cNvPr id="300038" name="矩形 300037"/>
          <p:cNvSpPr/>
          <p:nvPr/>
        </p:nvSpPr>
        <p:spPr>
          <a:xfrm>
            <a:off x="7127875" y="2643188"/>
            <a:ext cx="1344613"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通晓</a:t>
            </a:r>
            <a:endParaRPr lang="zh-CN" altLang="en-US" dirty="0">
              <a:solidFill>
                <a:srgbClr val="FF0000"/>
              </a:solidFill>
              <a:latin typeface="楷体_GB2312" pitchFamily="49" charset="-122"/>
              <a:ea typeface="楷体_GB2312" pitchFamily="49" charset="-122"/>
            </a:endParaRPr>
          </a:p>
        </p:txBody>
      </p:sp>
      <p:sp>
        <p:nvSpPr>
          <p:cNvPr id="300039" name="矩形 300038"/>
          <p:cNvSpPr/>
          <p:nvPr/>
        </p:nvSpPr>
        <p:spPr>
          <a:xfrm>
            <a:off x="2030413" y="4516438"/>
            <a:ext cx="752475" cy="368300"/>
          </a:xfrm>
          <a:prstGeom prst="rect">
            <a:avLst/>
          </a:prstGeom>
          <a:noFill/>
          <a:ln w="9525">
            <a:noFill/>
          </a:ln>
        </p:spPr>
        <p:txBody>
          <a:bodyPr>
            <a:spAutoFit/>
          </a:bodyPr>
          <a:p>
            <a:r>
              <a:rPr lang="zh-CN" altLang="en-US" dirty="0">
                <a:latin typeface="楷体_GB2312" pitchFamily="49" charset="-122"/>
                <a:ea typeface="楷体_GB2312" pitchFamily="49" charset="-122"/>
              </a:rPr>
              <a:t>旷</a:t>
            </a:r>
            <a:endParaRPr lang="zh-CN" altLang="en-US" dirty="0">
              <a:latin typeface="楷体_GB2312" pitchFamily="49" charset="-122"/>
              <a:ea typeface="楷体_GB2312" pitchFamily="49" charset="-122"/>
            </a:endParaRPr>
          </a:p>
        </p:txBody>
      </p:sp>
      <p:sp>
        <p:nvSpPr>
          <p:cNvPr id="300040" name="矩形 300039"/>
          <p:cNvSpPr/>
          <p:nvPr/>
        </p:nvSpPr>
        <p:spPr>
          <a:xfrm>
            <a:off x="6240463" y="4076700"/>
            <a:ext cx="1331912"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开朗</a:t>
            </a:r>
            <a:endParaRPr lang="zh-CN" altLang="en-US" dirty="0">
              <a:solidFill>
                <a:srgbClr val="FF0000"/>
              </a:solidFill>
              <a:latin typeface="楷体_GB2312" pitchFamily="49" charset="-122"/>
              <a:ea typeface="楷体_GB2312" pitchFamily="49" charset="-122"/>
            </a:endParaRPr>
          </a:p>
        </p:txBody>
      </p:sp>
      <p:sp>
        <p:nvSpPr>
          <p:cNvPr id="300041" name="矩形 300040"/>
          <p:cNvSpPr/>
          <p:nvPr/>
        </p:nvSpPr>
        <p:spPr>
          <a:xfrm>
            <a:off x="7608888" y="4797425"/>
            <a:ext cx="1511300"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宽广</a:t>
            </a:r>
            <a:endParaRPr lang="zh-CN" altLang="en-US" dirty="0">
              <a:solidFill>
                <a:srgbClr val="FF0000"/>
              </a:solidFill>
              <a:latin typeface="楷体_GB2312" pitchFamily="49" charset="-122"/>
              <a:ea typeface="楷体_GB2312" pitchFamily="49" charset="-122"/>
            </a:endParaRPr>
          </a:p>
        </p:txBody>
      </p:sp>
      <p:sp>
        <p:nvSpPr>
          <p:cNvPr id="300042" name="左大括号 300041"/>
          <p:cNvSpPr/>
          <p:nvPr/>
        </p:nvSpPr>
        <p:spPr>
          <a:xfrm>
            <a:off x="2711450" y="1485900"/>
            <a:ext cx="215900" cy="1655763"/>
          </a:xfrm>
          <a:prstGeom prst="leftBrace">
            <a:avLst>
              <a:gd name="adj1" fmla="val 63909"/>
              <a:gd name="adj2" fmla="val 50000"/>
            </a:avLst>
          </a:prstGeom>
          <a:noFill/>
          <a:ln w="38100">
            <a:noFill/>
          </a:ln>
          <a:effectLst>
            <a:outerShdw dist="35921" dir="2699999" algn="ctr" rotWithShape="0">
              <a:srgbClr val="FF0000"/>
            </a:outerShdw>
          </a:effectLst>
        </p:spPr>
        <p:txBody>
          <a:bodyPr/>
          <a:p>
            <a:endParaRPr lang="zh-CN" altLang="en-US"/>
          </a:p>
        </p:txBody>
      </p:sp>
      <p:sp>
        <p:nvSpPr>
          <p:cNvPr id="300043" name="左大括号 300042"/>
          <p:cNvSpPr/>
          <p:nvPr/>
        </p:nvSpPr>
        <p:spPr>
          <a:xfrm>
            <a:off x="2711450" y="4221163"/>
            <a:ext cx="215900" cy="1223962"/>
          </a:xfrm>
          <a:prstGeom prst="leftBrace">
            <a:avLst>
              <a:gd name="adj1" fmla="val 47242"/>
              <a:gd name="adj2" fmla="val 50000"/>
            </a:avLst>
          </a:prstGeom>
          <a:noFill/>
          <a:ln w="38100">
            <a:noFill/>
          </a:ln>
          <a:effectLst>
            <a:outerShdw dist="35921" dir="2699999" algn="ctr" rotWithShape="0">
              <a:srgbClr val="FF0000"/>
            </a:outerShdw>
          </a:effectLst>
        </p:spPr>
        <p:txBody>
          <a:bodyPr/>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00036"/>
                                        </p:tgtEl>
                                        <p:attrNameLst>
                                          <p:attrName>style.visibility</p:attrName>
                                        </p:attrNameLst>
                                      </p:cBhvr>
                                      <p:to>
                                        <p:strVal val="visible"/>
                                      </p:to>
                                    </p:set>
                                    <p:anim calcmode="lin" valueType="num">
                                      <p:cBhvr>
                                        <p:cTn id="7" dur="500" fill="hold"/>
                                        <p:tgtEl>
                                          <p:spTgt spid="300036"/>
                                        </p:tgtEl>
                                        <p:attrNameLst>
                                          <p:attrName>ppt_w</p:attrName>
                                        </p:attrNameLst>
                                      </p:cBhvr>
                                      <p:tavLst>
                                        <p:tav tm="0">
                                          <p:val>
                                            <p:fltVal val="0.000000"/>
                                          </p:val>
                                        </p:tav>
                                        <p:tav tm="100000">
                                          <p:val>
                                            <p:strVal val="#ppt_w"/>
                                          </p:val>
                                        </p:tav>
                                      </p:tavLst>
                                    </p:anim>
                                    <p:anim calcmode="lin" valueType="num">
                                      <p:cBhvr>
                                        <p:cTn id="8" dur="500" fill="hold"/>
                                        <p:tgtEl>
                                          <p:spTgt spid="300036"/>
                                        </p:tgtEl>
                                        <p:attrNameLst>
                                          <p:attrName>ppt_h</p:attrName>
                                        </p:attrNameLst>
                                      </p:cBhvr>
                                      <p:tavLst>
                                        <p:tav tm="0">
                                          <p:val>
                                            <p:fltVal val="0.000000"/>
                                          </p:val>
                                        </p:tav>
                                        <p:tav tm="100000">
                                          <p:val>
                                            <p:strVal val="#ppt_h"/>
                                          </p:val>
                                        </p:tav>
                                      </p:tavLst>
                                    </p:anim>
                                    <p:anim calcmode="lin" valueType="num">
                                      <p:cBhvr>
                                        <p:cTn id="9" dur="500" fill="hold"/>
                                        <p:tgtEl>
                                          <p:spTgt spid="300036"/>
                                        </p:tgtEl>
                                        <p:attrNameLst>
                                          <p:attrName>style.rotation</p:attrName>
                                        </p:attrNameLst>
                                      </p:cBhvr>
                                      <p:tavLst>
                                        <p:tav tm="0">
                                          <p:val>
                                            <p:fltVal val="360.000000"/>
                                          </p:val>
                                        </p:tav>
                                        <p:tav tm="100000">
                                          <p:val>
                                            <p:fltVal val="0.000000"/>
                                          </p:val>
                                        </p:tav>
                                      </p:tavLst>
                                    </p:anim>
                                    <p:animEffect transition="in" filter="fade">
                                      <p:cBhvr>
                                        <p:cTn id="10" dur="500"/>
                                        <p:tgtEl>
                                          <p:spTgt spid="300036"/>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00037"/>
                                        </p:tgtEl>
                                        <p:attrNameLst>
                                          <p:attrName>style.visibility</p:attrName>
                                        </p:attrNameLst>
                                      </p:cBhvr>
                                      <p:to>
                                        <p:strVal val="visible"/>
                                      </p:to>
                                    </p:set>
                                    <p:anim calcmode="lin" valueType="num">
                                      <p:cBhvr>
                                        <p:cTn id="15" dur="500" fill="hold"/>
                                        <p:tgtEl>
                                          <p:spTgt spid="300037"/>
                                        </p:tgtEl>
                                        <p:attrNameLst>
                                          <p:attrName>ppt_w</p:attrName>
                                        </p:attrNameLst>
                                      </p:cBhvr>
                                      <p:tavLst>
                                        <p:tav tm="0">
                                          <p:val>
                                            <p:fltVal val="0.000000"/>
                                          </p:val>
                                        </p:tav>
                                        <p:tav tm="100000">
                                          <p:val>
                                            <p:strVal val="#ppt_w"/>
                                          </p:val>
                                        </p:tav>
                                      </p:tavLst>
                                    </p:anim>
                                    <p:anim calcmode="lin" valueType="num">
                                      <p:cBhvr>
                                        <p:cTn id="16" dur="500" fill="hold"/>
                                        <p:tgtEl>
                                          <p:spTgt spid="300037"/>
                                        </p:tgtEl>
                                        <p:attrNameLst>
                                          <p:attrName>ppt_h</p:attrName>
                                        </p:attrNameLst>
                                      </p:cBhvr>
                                      <p:tavLst>
                                        <p:tav tm="0">
                                          <p:val>
                                            <p:fltVal val="0.000000"/>
                                          </p:val>
                                        </p:tav>
                                        <p:tav tm="100000">
                                          <p:val>
                                            <p:strVal val="#ppt_h"/>
                                          </p:val>
                                        </p:tav>
                                      </p:tavLst>
                                    </p:anim>
                                    <p:anim calcmode="lin" valueType="num">
                                      <p:cBhvr>
                                        <p:cTn id="17" dur="500" fill="hold"/>
                                        <p:tgtEl>
                                          <p:spTgt spid="300037"/>
                                        </p:tgtEl>
                                        <p:attrNameLst>
                                          <p:attrName>style.rotation</p:attrName>
                                        </p:attrNameLst>
                                      </p:cBhvr>
                                      <p:tavLst>
                                        <p:tav tm="0">
                                          <p:val>
                                            <p:fltVal val="360.000000"/>
                                          </p:val>
                                        </p:tav>
                                        <p:tav tm="100000">
                                          <p:val>
                                            <p:fltVal val="0.000000"/>
                                          </p:val>
                                        </p:tav>
                                      </p:tavLst>
                                    </p:anim>
                                    <p:animEffect transition="in" filter="fade">
                                      <p:cBhvr>
                                        <p:cTn id="18" dur="500"/>
                                        <p:tgtEl>
                                          <p:spTgt spid="300037"/>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00038"/>
                                        </p:tgtEl>
                                        <p:attrNameLst>
                                          <p:attrName>style.visibility</p:attrName>
                                        </p:attrNameLst>
                                      </p:cBhvr>
                                      <p:to>
                                        <p:strVal val="visible"/>
                                      </p:to>
                                    </p:set>
                                    <p:anim calcmode="lin" valueType="num">
                                      <p:cBhvr>
                                        <p:cTn id="23" dur="500" fill="hold"/>
                                        <p:tgtEl>
                                          <p:spTgt spid="300038"/>
                                        </p:tgtEl>
                                        <p:attrNameLst>
                                          <p:attrName>ppt_w</p:attrName>
                                        </p:attrNameLst>
                                      </p:cBhvr>
                                      <p:tavLst>
                                        <p:tav tm="0">
                                          <p:val>
                                            <p:fltVal val="0.000000"/>
                                          </p:val>
                                        </p:tav>
                                        <p:tav tm="100000">
                                          <p:val>
                                            <p:strVal val="#ppt_w"/>
                                          </p:val>
                                        </p:tav>
                                      </p:tavLst>
                                    </p:anim>
                                    <p:anim calcmode="lin" valueType="num">
                                      <p:cBhvr>
                                        <p:cTn id="24" dur="500" fill="hold"/>
                                        <p:tgtEl>
                                          <p:spTgt spid="300038"/>
                                        </p:tgtEl>
                                        <p:attrNameLst>
                                          <p:attrName>ppt_h</p:attrName>
                                        </p:attrNameLst>
                                      </p:cBhvr>
                                      <p:tavLst>
                                        <p:tav tm="0">
                                          <p:val>
                                            <p:fltVal val="0.000000"/>
                                          </p:val>
                                        </p:tav>
                                        <p:tav tm="100000">
                                          <p:val>
                                            <p:strVal val="#ppt_h"/>
                                          </p:val>
                                        </p:tav>
                                      </p:tavLst>
                                    </p:anim>
                                    <p:anim calcmode="lin" valueType="num">
                                      <p:cBhvr>
                                        <p:cTn id="25" dur="500" fill="hold"/>
                                        <p:tgtEl>
                                          <p:spTgt spid="300038"/>
                                        </p:tgtEl>
                                        <p:attrNameLst>
                                          <p:attrName>style.rotation</p:attrName>
                                        </p:attrNameLst>
                                      </p:cBhvr>
                                      <p:tavLst>
                                        <p:tav tm="0">
                                          <p:val>
                                            <p:fltVal val="360.000000"/>
                                          </p:val>
                                        </p:tav>
                                        <p:tav tm="100000">
                                          <p:val>
                                            <p:fltVal val="0.000000"/>
                                          </p:val>
                                        </p:tav>
                                      </p:tavLst>
                                    </p:anim>
                                    <p:animEffect transition="in" filter="fade">
                                      <p:cBhvr>
                                        <p:cTn id="26" dur="500"/>
                                        <p:tgtEl>
                                          <p:spTgt spid="300038"/>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300040"/>
                                        </p:tgtEl>
                                        <p:attrNameLst>
                                          <p:attrName>style.visibility</p:attrName>
                                        </p:attrNameLst>
                                      </p:cBhvr>
                                      <p:to>
                                        <p:strVal val="visible"/>
                                      </p:to>
                                    </p:set>
                                    <p:anim calcmode="lin" valueType="num">
                                      <p:cBhvr>
                                        <p:cTn id="31" dur="500" fill="hold"/>
                                        <p:tgtEl>
                                          <p:spTgt spid="300040"/>
                                        </p:tgtEl>
                                        <p:attrNameLst>
                                          <p:attrName>ppt_w</p:attrName>
                                        </p:attrNameLst>
                                      </p:cBhvr>
                                      <p:tavLst>
                                        <p:tav tm="0">
                                          <p:val>
                                            <p:fltVal val="0.000000"/>
                                          </p:val>
                                        </p:tav>
                                        <p:tav tm="100000">
                                          <p:val>
                                            <p:strVal val="#ppt_w"/>
                                          </p:val>
                                        </p:tav>
                                      </p:tavLst>
                                    </p:anim>
                                    <p:anim calcmode="lin" valueType="num">
                                      <p:cBhvr>
                                        <p:cTn id="32" dur="500" fill="hold"/>
                                        <p:tgtEl>
                                          <p:spTgt spid="300040"/>
                                        </p:tgtEl>
                                        <p:attrNameLst>
                                          <p:attrName>ppt_h</p:attrName>
                                        </p:attrNameLst>
                                      </p:cBhvr>
                                      <p:tavLst>
                                        <p:tav tm="0">
                                          <p:val>
                                            <p:fltVal val="0.000000"/>
                                          </p:val>
                                        </p:tav>
                                        <p:tav tm="100000">
                                          <p:val>
                                            <p:strVal val="#ppt_h"/>
                                          </p:val>
                                        </p:tav>
                                      </p:tavLst>
                                    </p:anim>
                                    <p:anim calcmode="lin" valueType="num">
                                      <p:cBhvr>
                                        <p:cTn id="33" dur="500" fill="hold"/>
                                        <p:tgtEl>
                                          <p:spTgt spid="300040"/>
                                        </p:tgtEl>
                                        <p:attrNameLst>
                                          <p:attrName>style.rotation</p:attrName>
                                        </p:attrNameLst>
                                      </p:cBhvr>
                                      <p:tavLst>
                                        <p:tav tm="0">
                                          <p:val>
                                            <p:fltVal val="360.000000"/>
                                          </p:val>
                                        </p:tav>
                                        <p:tav tm="100000">
                                          <p:val>
                                            <p:fltVal val="0.000000"/>
                                          </p:val>
                                        </p:tav>
                                      </p:tavLst>
                                    </p:anim>
                                    <p:animEffect transition="in" filter="fade">
                                      <p:cBhvr>
                                        <p:cTn id="34" dur="500"/>
                                        <p:tgtEl>
                                          <p:spTgt spid="300040"/>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childTnLst>
                                    <p:set>
                                      <p:cBhvr>
                                        <p:cTn id="38" dur="1" fill="hold">
                                          <p:stCondLst>
                                            <p:cond delay="0"/>
                                          </p:stCondLst>
                                        </p:cTn>
                                        <p:tgtEl>
                                          <p:spTgt spid="300041"/>
                                        </p:tgtEl>
                                        <p:attrNameLst>
                                          <p:attrName>style.visibility</p:attrName>
                                        </p:attrNameLst>
                                      </p:cBhvr>
                                      <p:to>
                                        <p:strVal val="visible"/>
                                      </p:to>
                                    </p:set>
                                    <p:anim calcmode="lin" valueType="num">
                                      <p:cBhvr>
                                        <p:cTn id="39" dur="500" fill="hold"/>
                                        <p:tgtEl>
                                          <p:spTgt spid="300041"/>
                                        </p:tgtEl>
                                        <p:attrNameLst>
                                          <p:attrName>ppt_w</p:attrName>
                                        </p:attrNameLst>
                                      </p:cBhvr>
                                      <p:tavLst>
                                        <p:tav tm="0">
                                          <p:val>
                                            <p:fltVal val="0.000000"/>
                                          </p:val>
                                        </p:tav>
                                        <p:tav tm="100000">
                                          <p:val>
                                            <p:strVal val="#ppt_w"/>
                                          </p:val>
                                        </p:tav>
                                      </p:tavLst>
                                    </p:anim>
                                    <p:anim calcmode="lin" valueType="num">
                                      <p:cBhvr>
                                        <p:cTn id="40" dur="500" fill="hold"/>
                                        <p:tgtEl>
                                          <p:spTgt spid="300041"/>
                                        </p:tgtEl>
                                        <p:attrNameLst>
                                          <p:attrName>ppt_h</p:attrName>
                                        </p:attrNameLst>
                                      </p:cBhvr>
                                      <p:tavLst>
                                        <p:tav tm="0">
                                          <p:val>
                                            <p:fltVal val="0.000000"/>
                                          </p:val>
                                        </p:tav>
                                        <p:tav tm="100000">
                                          <p:val>
                                            <p:strVal val="#ppt_h"/>
                                          </p:val>
                                        </p:tav>
                                      </p:tavLst>
                                    </p:anim>
                                    <p:anim calcmode="lin" valueType="num">
                                      <p:cBhvr>
                                        <p:cTn id="41" dur="500" fill="hold"/>
                                        <p:tgtEl>
                                          <p:spTgt spid="300041"/>
                                        </p:tgtEl>
                                        <p:attrNameLst>
                                          <p:attrName>style.rotation</p:attrName>
                                        </p:attrNameLst>
                                      </p:cBhvr>
                                      <p:tavLst>
                                        <p:tav tm="0">
                                          <p:val>
                                            <p:fltVal val="360.000000"/>
                                          </p:val>
                                        </p:tav>
                                        <p:tav tm="100000">
                                          <p:val>
                                            <p:fltVal val="0.000000"/>
                                          </p:val>
                                        </p:tav>
                                      </p:tavLst>
                                    </p:anim>
                                    <p:animEffect transition="in" filter="fade">
                                      <p:cBhvr>
                                        <p:cTn id="42" dur="500"/>
                                        <p:tgtEl>
                                          <p:spTgt spid="3000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6" grpId="0" bldLvl="0" animBg="1"/>
      <p:bldP spid="300037" grpId="0" bldLvl="0" animBg="1"/>
      <p:bldP spid="300038" grpId="0" bldLvl="0" animBg="1"/>
      <p:bldP spid="300040" grpId="0" bldLvl="0" animBg="1"/>
      <p:bldP spid="300041" grpId="0" bldLvl="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5330" name="TextBox 2"/>
          <p:cNvSpPr txBox="1"/>
          <p:nvPr/>
        </p:nvSpPr>
        <p:spPr>
          <a:xfrm>
            <a:off x="2309813" y="1785938"/>
            <a:ext cx="2571750" cy="768350"/>
          </a:xfrm>
          <a:prstGeom prst="rect">
            <a:avLst/>
          </a:prstGeom>
          <a:noFill/>
          <a:ln w="9525">
            <a:noFill/>
          </a:ln>
        </p:spPr>
        <p:txBody>
          <a:bodyPr>
            <a:spAutoFit/>
          </a:bodyPr>
          <a:p>
            <a:pPr>
              <a:buFont typeface="Arial" panose="020B0604020202020204" pitchFamily="34" charset="0"/>
              <a:buNone/>
            </a:pPr>
            <a:r>
              <a:rPr lang="zh-CN" altLang="en-US" sz="4400" dirty="0">
                <a:solidFill>
                  <a:srgbClr val="0070C0"/>
                </a:solidFill>
                <a:latin typeface="Arial" panose="020B0604020202020204" pitchFamily="34" charset="0"/>
              </a:rPr>
              <a:t>通假字</a:t>
            </a:r>
            <a:r>
              <a:rPr lang="zh-CN" altLang="en-US" sz="4400" dirty="0">
                <a:solidFill>
                  <a:srgbClr val="0070C0"/>
                </a:solidFill>
                <a:latin typeface="宋体" panose="02010600030101010101" pitchFamily="2" charset="-122"/>
              </a:rPr>
              <a:t>：</a:t>
            </a:r>
            <a:endParaRPr lang="zh-CN" altLang="en-US" sz="4400" dirty="0">
              <a:solidFill>
                <a:srgbClr val="0070C0"/>
              </a:solidFill>
              <a:latin typeface="Arial" panose="020B0604020202020204" pitchFamily="34" charset="0"/>
            </a:endParaRPr>
          </a:p>
        </p:txBody>
      </p:sp>
      <p:sp>
        <p:nvSpPr>
          <p:cNvPr id="355331" name="TextBox 3"/>
          <p:cNvSpPr txBox="1"/>
          <p:nvPr/>
        </p:nvSpPr>
        <p:spPr>
          <a:xfrm>
            <a:off x="2166938" y="2884488"/>
            <a:ext cx="2714625" cy="829945"/>
          </a:xfrm>
          <a:prstGeom prst="rect">
            <a:avLst/>
          </a:prstGeom>
          <a:noFill/>
          <a:ln w="9525">
            <a:noFill/>
          </a:ln>
        </p:spPr>
        <p:txBody>
          <a:bodyPr>
            <a:spAutoFit/>
          </a:bodyPr>
          <a:p>
            <a:pPr>
              <a:buFont typeface="Arial" panose="020B0604020202020204" pitchFamily="34" charset="0"/>
              <a:buNone/>
            </a:pPr>
            <a:r>
              <a:rPr lang="zh-CN" altLang="en-US" sz="4800" dirty="0">
                <a:solidFill>
                  <a:srgbClr val="0070C0"/>
                </a:solidFill>
                <a:latin typeface="宋体" panose="02010600030101010101" pitchFamily="2" charset="-122"/>
              </a:rPr>
              <a:t>百废</a:t>
            </a:r>
            <a:r>
              <a:rPr lang="zh-CN" altLang="en-US" sz="4800" dirty="0">
                <a:solidFill>
                  <a:srgbClr val="FF0000"/>
                </a:solidFill>
                <a:latin typeface="宋体" panose="02010600030101010101" pitchFamily="2" charset="-122"/>
              </a:rPr>
              <a:t>具</a:t>
            </a:r>
            <a:r>
              <a:rPr lang="zh-CN" altLang="en-US" sz="4800" dirty="0">
                <a:solidFill>
                  <a:srgbClr val="0070C0"/>
                </a:solidFill>
                <a:latin typeface="宋体" panose="02010600030101010101" pitchFamily="2" charset="-122"/>
              </a:rPr>
              <a:t>兴</a:t>
            </a:r>
            <a:endParaRPr lang="zh-CN" altLang="en-US" sz="4800" dirty="0">
              <a:solidFill>
                <a:srgbClr val="0070C0"/>
              </a:solidFill>
              <a:latin typeface="Arial" panose="020B0604020202020204" pitchFamily="34" charset="0"/>
            </a:endParaRPr>
          </a:p>
        </p:txBody>
      </p:sp>
      <p:sp>
        <p:nvSpPr>
          <p:cNvPr id="355332" name="TextBox 5"/>
          <p:cNvSpPr txBox="1"/>
          <p:nvPr/>
        </p:nvSpPr>
        <p:spPr>
          <a:xfrm>
            <a:off x="5310188" y="2884488"/>
            <a:ext cx="5214937" cy="768350"/>
          </a:xfrm>
          <a:prstGeom prst="rect">
            <a:avLst/>
          </a:prstGeom>
          <a:noFill/>
          <a:ln w="9525">
            <a:noFill/>
          </a:ln>
        </p:spPr>
        <p:txBody>
          <a:bodyPr>
            <a:spAutoFit/>
          </a:bodyPr>
          <a:p>
            <a:pPr>
              <a:buFont typeface="Arial" panose="020B0604020202020204" pitchFamily="34" charset="0"/>
              <a:buNone/>
            </a:pPr>
            <a:r>
              <a:rPr lang="zh-CN" altLang="en-US" sz="4400" dirty="0">
                <a:solidFill>
                  <a:schemeClr val="tx1"/>
                </a:solidFill>
                <a:latin typeface="Arial" panose="020B0604020202020204" pitchFamily="34" charset="0"/>
              </a:rPr>
              <a:t>同“俱”，全，都</a:t>
            </a:r>
            <a:endParaRPr lang="zh-CN" altLang="en-US" sz="4400" dirty="0">
              <a:solidFill>
                <a:schemeClr val="tx1"/>
              </a:solidFill>
              <a:latin typeface="Arial" panose="020B0604020202020204" pitchFamily="34" charset="0"/>
            </a:endParaRPr>
          </a:p>
        </p:txBody>
      </p:sp>
      <p:sp>
        <p:nvSpPr>
          <p:cNvPr id="355333" name="TextBox 6"/>
          <p:cNvSpPr txBox="1"/>
          <p:nvPr/>
        </p:nvSpPr>
        <p:spPr>
          <a:xfrm>
            <a:off x="2238375" y="4373563"/>
            <a:ext cx="2714625" cy="768350"/>
          </a:xfrm>
          <a:prstGeom prst="rect">
            <a:avLst/>
          </a:prstGeom>
          <a:noFill/>
          <a:ln w="9525">
            <a:noFill/>
          </a:ln>
        </p:spPr>
        <p:txBody>
          <a:bodyPr>
            <a:spAutoFit/>
          </a:bodyPr>
          <a:p>
            <a:pPr>
              <a:buFont typeface="Arial" panose="020B0604020202020204" pitchFamily="34" charset="0"/>
              <a:buNone/>
            </a:pPr>
            <a:r>
              <a:rPr lang="zh-CN" altLang="en-US" sz="4400" dirty="0">
                <a:solidFill>
                  <a:srgbClr val="FF0000"/>
                </a:solidFill>
                <a:latin typeface="Arial" panose="020B0604020202020204" pitchFamily="34" charset="0"/>
              </a:rPr>
              <a:t>属</a:t>
            </a:r>
            <a:r>
              <a:rPr lang="zh-CN" altLang="en-US" sz="4400" dirty="0">
                <a:solidFill>
                  <a:srgbClr val="0070C0"/>
                </a:solidFill>
                <a:latin typeface="Arial" panose="020B0604020202020204" pitchFamily="34" charset="0"/>
              </a:rPr>
              <a:t>予作文</a:t>
            </a:r>
            <a:endParaRPr lang="zh-CN" altLang="en-US" sz="4400" dirty="0">
              <a:solidFill>
                <a:srgbClr val="0070C0"/>
              </a:solidFill>
              <a:latin typeface="Arial" panose="020B0604020202020204" pitchFamily="34" charset="0"/>
            </a:endParaRPr>
          </a:p>
        </p:txBody>
      </p:sp>
      <p:sp>
        <p:nvSpPr>
          <p:cNvPr id="355334" name="TextBox 7"/>
          <p:cNvSpPr txBox="1"/>
          <p:nvPr/>
        </p:nvSpPr>
        <p:spPr>
          <a:xfrm>
            <a:off x="5381625" y="4373563"/>
            <a:ext cx="4786313" cy="768350"/>
          </a:xfrm>
          <a:prstGeom prst="rect">
            <a:avLst/>
          </a:prstGeom>
          <a:noFill/>
          <a:ln w="9525">
            <a:noFill/>
          </a:ln>
        </p:spPr>
        <p:txBody>
          <a:bodyPr>
            <a:spAutoFit/>
          </a:bodyPr>
          <a:p>
            <a:pPr>
              <a:buFont typeface="Arial" panose="020B0604020202020204" pitchFamily="34" charset="0"/>
              <a:buNone/>
            </a:pPr>
            <a:r>
              <a:rPr lang="zh-CN" altLang="en-US" sz="4400" dirty="0">
                <a:solidFill>
                  <a:schemeClr val="tx1"/>
                </a:solidFill>
                <a:latin typeface="Arial" panose="020B0604020202020204" pitchFamily="34" charset="0"/>
              </a:rPr>
              <a:t>同“嘱”，嘱托</a:t>
            </a:r>
            <a:endParaRPr lang="zh-CN" altLang="en-US" sz="4400" dirty="0">
              <a:solidFill>
                <a:schemeClr val="tx1"/>
              </a:solidFill>
              <a:latin typeface="Arial" panose="020B0604020202020204" pitchFamily="34" charset="0"/>
            </a:endParaRPr>
          </a:p>
        </p:txBody>
      </p:sp>
    </p:spTree>
  </p:cSld>
  <p:clrMapOvr>
    <a:masterClrMapping/>
  </p:clrMapOvr>
  <p:transition>
    <p:sndAc>
      <p:stSnd>
        <p:snd r:embed="rId1"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55331"/>
                                        </p:tgtEl>
                                        <p:attrNameLst>
                                          <p:attrName>style.visibility</p:attrName>
                                        </p:attrNameLst>
                                      </p:cBhvr>
                                      <p:to>
                                        <p:strVal val="visible"/>
                                      </p:to>
                                    </p:set>
                                    <p:animEffect transition="in" filter="checkerboard(across)">
                                      <p:cBhvr>
                                        <p:cTn id="7" dur="500"/>
                                        <p:tgtEl>
                                          <p:spTgt spid="355331"/>
                                        </p:tgtEl>
                                      </p:cBhvr>
                                    </p:animEffect>
                                  </p:childTnLst>
                                  <p:subTnLst>
                                    <p:audio>
                                      <p:cMediaNode vol="100000">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55332"/>
                                        </p:tgtEl>
                                        <p:attrNameLst>
                                          <p:attrName>style.visibility</p:attrName>
                                        </p:attrNameLst>
                                      </p:cBhvr>
                                      <p:to>
                                        <p:strVal val="visible"/>
                                      </p:to>
                                    </p:set>
                                    <p:anim calcmode="lin" valueType="num">
                                      <p:cBhvr>
                                        <p:cTn id="12" dur="1000" fill="hold"/>
                                        <p:tgtEl>
                                          <p:spTgt spid="355332"/>
                                        </p:tgtEl>
                                        <p:attrNameLst>
                                          <p:attrName>ppt_w</p:attrName>
                                        </p:attrNameLst>
                                      </p:cBhvr>
                                      <p:tavLst>
                                        <p:tav tm="0">
                                          <p:val>
                                            <p:strVal val="#ppt_w*0.70"/>
                                          </p:val>
                                        </p:tav>
                                        <p:tav tm="100000">
                                          <p:val>
                                            <p:strVal val="#ppt_w"/>
                                          </p:val>
                                        </p:tav>
                                      </p:tavLst>
                                    </p:anim>
                                    <p:anim calcmode="lin" valueType="num">
                                      <p:cBhvr>
                                        <p:cTn id="13" dur="1000" fill="hold"/>
                                        <p:tgtEl>
                                          <p:spTgt spid="355332"/>
                                        </p:tgtEl>
                                        <p:attrNameLst>
                                          <p:attrName>ppt_h</p:attrName>
                                        </p:attrNameLst>
                                      </p:cBhvr>
                                      <p:tavLst>
                                        <p:tav tm="0">
                                          <p:val>
                                            <p:strVal val="#ppt_h"/>
                                          </p:val>
                                        </p:tav>
                                        <p:tav tm="100000">
                                          <p:val>
                                            <p:strVal val="#ppt_h"/>
                                          </p:val>
                                        </p:tav>
                                      </p:tavLst>
                                    </p:anim>
                                    <p:animEffect transition="in" filter="fade">
                                      <p:cBhvr>
                                        <p:cTn id="14" dur="1000"/>
                                        <p:tgtEl>
                                          <p:spTgt spid="355332"/>
                                        </p:tgtEl>
                                      </p:cBhvr>
                                    </p:animEffect>
                                  </p:childTnLst>
                                  <p:subTnLst>
                                    <p:audio>
                                      <p:cMediaNode vol="100000">
                                        <p:cTn display="0" masterRel="sameClick">
                                          <p:stCondLst>
                                            <p:cond evt="begin" delay="0">
                                              <p:tn val="10"/>
                                            </p:cond>
                                          </p:stCondLst>
                                          <p:endCondLst>
                                            <p:cond evt="onStopAudio" delay="0">
                                              <p:tgtEl>
                                                <p:sldTgt/>
                                              </p:tgtEl>
                                            </p:cond>
                                          </p:endCondLst>
                                        </p:cTn>
                                        <p:tgtEl>
                                          <p:sndTgt r:embed="rId3" name="type.wav"/>
                                        </p:tgtEl>
                                      </p:cMediaNode>
                                    </p:audio>
                                  </p:sub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5333"/>
                                        </p:tgtEl>
                                        <p:attrNameLst>
                                          <p:attrName>style.visibility</p:attrName>
                                        </p:attrNameLst>
                                      </p:cBhvr>
                                      <p:to>
                                        <p:strVal val="visible"/>
                                      </p:to>
                                    </p:set>
                                    <p:animEffect transition="in" filter="fade">
                                      <p:cBhvr>
                                        <p:cTn id="19" dur="1000"/>
                                        <p:tgtEl>
                                          <p:spTgt spid="355333"/>
                                        </p:tgtEl>
                                      </p:cBhvr>
                                    </p:animEffect>
                                    <p:anim calcmode="lin" valueType="num">
                                      <p:cBhvr>
                                        <p:cTn id="20" dur="1000" fill="hold"/>
                                        <p:tgtEl>
                                          <p:spTgt spid="355333"/>
                                        </p:tgtEl>
                                        <p:attrNameLst>
                                          <p:attrName>ppt_x</p:attrName>
                                        </p:attrNameLst>
                                      </p:cBhvr>
                                      <p:tavLst>
                                        <p:tav tm="0">
                                          <p:val>
                                            <p:strVal val="#ppt_x"/>
                                          </p:val>
                                        </p:tav>
                                        <p:tav tm="100000">
                                          <p:val>
                                            <p:strVal val="#ppt_x"/>
                                          </p:val>
                                        </p:tav>
                                      </p:tavLst>
                                    </p:anim>
                                    <p:anim calcmode="lin" valueType="num">
                                      <p:cBhvr>
                                        <p:cTn id="21" dur="1000" fill="hold"/>
                                        <p:tgtEl>
                                          <p:spTgt spid="355333"/>
                                        </p:tgtEl>
                                        <p:attrNameLst>
                                          <p:attrName>ppt_y</p:attrName>
                                        </p:attrNameLst>
                                      </p:cBhvr>
                                      <p:tavLst>
                                        <p:tav tm="0">
                                          <p:val>
                                            <p:strVal val="#ppt_y+.1"/>
                                          </p:val>
                                        </p:tav>
                                        <p:tav tm="100000">
                                          <p:val>
                                            <p:strVal val="#ppt_y"/>
                                          </p:val>
                                        </p:tav>
                                      </p:tavLst>
                                    </p:anim>
                                  </p:childTnLst>
                                  <p:subTnLst>
                                    <p:audio>
                                      <p:cMediaNode vol="100000">
                                        <p:cTn display="0" masterRel="sameClick">
                                          <p:stCondLst>
                                            <p:cond evt="begin" delay="0">
                                              <p:tn val="17"/>
                                            </p:cond>
                                          </p:stCondLst>
                                          <p:endCondLst>
                                            <p:cond evt="onStopAudio" delay="0">
                                              <p:tgtEl>
                                                <p:sldTgt/>
                                              </p:tgtEl>
                                            </p:cond>
                                          </p:endCondLst>
                                        </p:cTn>
                                        <p:tgtEl>
                                          <p:sndTgt r:embed="rId4" name="breeze.wav"/>
                                        </p:tgtEl>
                                      </p:cMediaNode>
                                    </p:audio>
                                  </p:subTnLst>
                                </p:cTn>
                              </p:par>
                            </p:childTnLst>
                          </p:cTn>
                        </p:par>
                      </p:childTnLst>
                    </p:cTn>
                  </p:par>
                  <p:par>
                    <p:cTn id="22" fill="hold">
                      <p:stCondLst>
                        <p:cond delay="indefinite"/>
                      </p:stCondLst>
                      <p:childTnLst>
                        <p:par>
                          <p:cTn id="23" fill="hold">
                            <p:stCondLst>
                              <p:cond delay="0"/>
                            </p:stCondLst>
                            <p:childTnLst>
                              <p:par>
                                <p:cTn id="24" presetID="37" presetClass="entr" presetSubtype="0" fill="hold" grpId="0" nodeType="clickEffect">
                                  <p:stCondLst>
                                    <p:cond delay="0"/>
                                  </p:stCondLst>
                                  <p:childTnLst>
                                    <p:set>
                                      <p:cBhvr>
                                        <p:cTn id="25" dur="1" fill="hold">
                                          <p:stCondLst>
                                            <p:cond delay="0"/>
                                          </p:stCondLst>
                                        </p:cTn>
                                        <p:tgtEl>
                                          <p:spTgt spid="355334"/>
                                        </p:tgtEl>
                                        <p:attrNameLst>
                                          <p:attrName>style.visibility</p:attrName>
                                        </p:attrNameLst>
                                      </p:cBhvr>
                                      <p:to>
                                        <p:strVal val="visible"/>
                                      </p:to>
                                    </p:set>
                                    <p:animEffect transition="in" filter="fade">
                                      <p:cBhvr>
                                        <p:cTn id="26" dur="1000"/>
                                        <p:tgtEl>
                                          <p:spTgt spid="355334"/>
                                        </p:tgtEl>
                                      </p:cBhvr>
                                    </p:animEffect>
                                    <p:anim calcmode="lin" valueType="num">
                                      <p:cBhvr>
                                        <p:cTn id="27" dur="1000" fill="hold"/>
                                        <p:tgtEl>
                                          <p:spTgt spid="355334"/>
                                        </p:tgtEl>
                                        <p:attrNameLst>
                                          <p:attrName>ppt_x</p:attrName>
                                        </p:attrNameLst>
                                      </p:cBhvr>
                                      <p:tavLst>
                                        <p:tav tm="0">
                                          <p:val>
                                            <p:strVal val="#ppt_x"/>
                                          </p:val>
                                        </p:tav>
                                        <p:tav tm="100000">
                                          <p:val>
                                            <p:strVal val="#ppt_x"/>
                                          </p:val>
                                        </p:tav>
                                      </p:tavLst>
                                    </p:anim>
                                    <p:anim calcmode="lin" valueType="num">
                                      <p:cBhvr>
                                        <p:cTn id="28" dur="900" decel="100000" fill="hold"/>
                                        <p:tgtEl>
                                          <p:spTgt spid="355334"/>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355334"/>
                                        </p:tgtEl>
                                        <p:attrNameLst>
                                          <p:attrName>ppt_y</p:attrName>
                                        </p:attrNameLst>
                                      </p:cBhvr>
                                      <p:tavLst>
                                        <p:tav tm="0">
                                          <p:val>
                                            <p:strVal val="#ppt_y-.03"/>
                                          </p:val>
                                        </p:tav>
                                        <p:tav tm="100000">
                                          <p:val>
                                            <p:strVal val="#ppt_y"/>
                                          </p:val>
                                        </p:tav>
                                      </p:tavLst>
                                    </p:anim>
                                  </p:childTnLst>
                                  <p:subTnLst>
                                    <p:audio>
                                      <p:cMediaNode vol="100000">
                                        <p:cTn display="0" masterRel="sameClick">
                                          <p:stCondLst>
                                            <p:cond evt="begin" delay="0">
                                              <p:tn val="24"/>
                                            </p:cond>
                                          </p:stCondLst>
                                          <p:endCondLst>
                                            <p:cond evt="onStopAudio" delay="0">
                                              <p:tgtEl>
                                                <p:sldTgt/>
                                              </p:tgtEl>
                                            </p:cond>
                                          </p:endCondLst>
                                        </p:cTn>
                                        <p:tgtEl>
                                          <p:sndTgt r:embed="rId1"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1" grpId="0"/>
      <p:bldP spid="355332" grpId="0"/>
      <p:bldP spid="355333" grpId="0"/>
      <p:bldP spid="35533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6354" name="TextBox 4"/>
          <p:cNvSpPr txBox="1"/>
          <p:nvPr/>
        </p:nvSpPr>
        <p:spPr>
          <a:xfrm>
            <a:off x="2309813" y="1425575"/>
            <a:ext cx="1857375" cy="107632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前人之述</a:t>
            </a:r>
            <a:r>
              <a:rPr lang="zh-CN" altLang="en-US" sz="3200" b="0" dirty="0">
                <a:solidFill>
                  <a:srgbClr val="FF0000"/>
                </a:solidFill>
                <a:latin typeface="Arial" panose="020B0604020202020204" pitchFamily="34" charset="0"/>
              </a:rPr>
              <a:t>备</a:t>
            </a:r>
            <a:r>
              <a:rPr lang="zh-CN" altLang="en-US" sz="3200" b="0" dirty="0">
                <a:solidFill>
                  <a:schemeClr val="tx1"/>
                </a:solidFill>
                <a:latin typeface="Arial" panose="020B0604020202020204" pitchFamily="34" charset="0"/>
              </a:rPr>
              <a:t>矣</a:t>
            </a:r>
            <a:endParaRPr lang="zh-CN" altLang="en-US" sz="3200" b="0" dirty="0">
              <a:solidFill>
                <a:schemeClr val="tx1"/>
              </a:solidFill>
              <a:latin typeface="Arial" panose="020B0604020202020204" pitchFamily="34" charset="0"/>
            </a:endParaRPr>
          </a:p>
        </p:txBody>
      </p:sp>
      <p:sp>
        <p:nvSpPr>
          <p:cNvPr id="356355" name="TextBox 7"/>
          <p:cNvSpPr txBox="1"/>
          <p:nvPr/>
        </p:nvSpPr>
        <p:spPr>
          <a:xfrm>
            <a:off x="4024313" y="1497013"/>
            <a:ext cx="428625" cy="922020"/>
          </a:xfrm>
          <a:prstGeom prst="rect">
            <a:avLst/>
          </a:prstGeom>
          <a:noFill/>
          <a:ln w="9525">
            <a:noFill/>
          </a:ln>
        </p:spPr>
        <p:txBody>
          <a:bodyPr>
            <a:spAutoFit/>
          </a:bodyPr>
          <a:p>
            <a:pPr>
              <a:buFont typeface="Arial" panose="020B0604020202020204" pitchFamily="34" charset="0"/>
              <a:buNone/>
            </a:pPr>
            <a:r>
              <a:rPr lang="en-US" altLang="zh-CN" sz="5400" b="0" dirty="0">
                <a:solidFill>
                  <a:schemeClr val="tx1"/>
                </a:solidFill>
                <a:latin typeface="Arial" panose="020B0604020202020204" pitchFamily="34" charset="0"/>
              </a:rPr>
              <a:t>{</a:t>
            </a:r>
            <a:endParaRPr lang="en-US" altLang="zh-CN" sz="5400" b="0" dirty="0">
              <a:solidFill>
                <a:schemeClr val="tx1"/>
              </a:solidFill>
              <a:latin typeface="Arial" panose="020B0604020202020204" pitchFamily="34" charset="0"/>
            </a:endParaRPr>
          </a:p>
        </p:txBody>
      </p:sp>
      <p:sp>
        <p:nvSpPr>
          <p:cNvPr id="356356" name="TextBox 8"/>
          <p:cNvSpPr txBox="1"/>
          <p:nvPr/>
        </p:nvSpPr>
        <p:spPr>
          <a:xfrm>
            <a:off x="4381500" y="1639888"/>
            <a:ext cx="1143000"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古义</a:t>
            </a:r>
            <a:endParaRPr lang="zh-CN" altLang="en-US" sz="1800" b="0" dirty="0">
              <a:solidFill>
                <a:schemeClr val="tx1"/>
              </a:solidFill>
              <a:latin typeface="Arial" panose="020B0604020202020204" pitchFamily="34" charset="0"/>
            </a:endParaRPr>
          </a:p>
        </p:txBody>
      </p:sp>
      <p:sp>
        <p:nvSpPr>
          <p:cNvPr id="356357" name="TextBox 9"/>
          <p:cNvSpPr txBox="1"/>
          <p:nvPr/>
        </p:nvSpPr>
        <p:spPr>
          <a:xfrm>
            <a:off x="4310063" y="2139950"/>
            <a:ext cx="857250" cy="64516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今义</a:t>
            </a:r>
            <a:endParaRPr lang="zh-CN" altLang="en-US" sz="1800" b="0" dirty="0">
              <a:solidFill>
                <a:schemeClr val="tx1"/>
              </a:solidFill>
              <a:latin typeface="Arial" panose="020B0604020202020204" pitchFamily="34" charset="0"/>
            </a:endParaRPr>
          </a:p>
          <a:p>
            <a:pPr>
              <a:buFont typeface="Arial" panose="020B0604020202020204" pitchFamily="34" charset="0"/>
              <a:buNone/>
            </a:pPr>
            <a:endParaRPr lang="zh-CN" altLang="en-US" sz="1800" b="0" dirty="0">
              <a:solidFill>
                <a:schemeClr val="tx1"/>
              </a:solidFill>
              <a:latin typeface="Arial" panose="020B0604020202020204" pitchFamily="34" charset="0"/>
            </a:endParaRPr>
          </a:p>
        </p:txBody>
      </p:sp>
      <p:sp>
        <p:nvSpPr>
          <p:cNvPr id="356358" name="TextBox 10"/>
          <p:cNvSpPr txBox="1"/>
          <p:nvPr/>
        </p:nvSpPr>
        <p:spPr>
          <a:xfrm>
            <a:off x="4953000" y="1497013"/>
            <a:ext cx="1643063"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详尽</a:t>
            </a:r>
            <a:endParaRPr lang="zh-CN" altLang="en-US" sz="2400" b="0" dirty="0">
              <a:solidFill>
                <a:schemeClr val="tx1"/>
              </a:solidFill>
              <a:latin typeface="Arial" panose="020B0604020202020204" pitchFamily="34" charset="0"/>
            </a:endParaRPr>
          </a:p>
        </p:txBody>
      </p:sp>
      <p:sp>
        <p:nvSpPr>
          <p:cNvPr id="356359" name="TextBox 11"/>
          <p:cNvSpPr txBox="1"/>
          <p:nvPr/>
        </p:nvSpPr>
        <p:spPr>
          <a:xfrm>
            <a:off x="4953000" y="2068513"/>
            <a:ext cx="1571625"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准备</a:t>
            </a:r>
            <a:endParaRPr lang="zh-CN" altLang="en-US" sz="2400" b="0" dirty="0">
              <a:solidFill>
                <a:schemeClr val="tx1"/>
              </a:solidFill>
              <a:latin typeface="Arial" panose="020B0604020202020204" pitchFamily="34" charset="0"/>
            </a:endParaRPr>
          </a:p>
        </p:txBody>
      </p:sp>
      <p:sp>
        <p:nvSpPr>
          <p:cNvPr id="356360" name="TextBox 12"/>
          <p:cNvSpPr txBox="1"/>
          <p:nvPr/>
        </p:nvSpPr>
        <p:spPr>
          <a:xfrm>
            <a:off x="6453188" y="1714500"/>
            <a:ext cx="1714500"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予 </a:t>
            </a:r>
            <a:r>
              <a:rPr lang="zh-CN" altLang="en-US" sz="3200" b="0" dirty="0">
                <a:solidFill>
                  <a:srgbClr val="FF0000"/>
                </a:solidFill>
                <a:latin typeface="Arial" panose="020B0604020202020204" pitchFamily="34" charset="0"/>
              </a:rPr>
              <a:t>尝 </a:t>
            </a:r>
            <a:r>
              <a:rPr lang="zh-CN" altLang="en-US" sz="3200" b="0" dirty="0">
                <a:solidFill>
                  <a:schemeClr val="tx1"/>
                </a:solidFill>
                <a:latin typeface="Arial" panose="020B0604020202020204" pitchFamily="34" charset="0"/>
              </a:rPr>
              <a:t>求</a:t>
            </a:r>
            <a:endParaRPr lang="zh-CN" altLang="en-US" sz="3200" b="0" dirty="0">
              <a:solidFill>
                <a:schemeClr val="tx1"/>
              </a:solidFill>
              <a:latin typeface="Arial" panose="020B0604020202020204" pitchFamily="34" charset="0"/>
            </a:endParaRPr>
          </a:p>
        </p:txBody>
      </p:sp>
      <p:sp>
        <p:nvSpPr>
          <p:cNvPr id="356361" name="TextBox 14"/>
          <p:cNvSpPr txBox="1"/>
          <p:nvPr/>
        </p:nvSpPr>
        <p:spPr>
          <a:xfrm>
            <a:off x="7953375" y="1500188"/>
            <a:ext cx="571500" cy="922020"/>
          </a:xfrm>
          <a:prstGeom prst="rect">
            <a:avLst/>
          </a:prstGeom>
          <a:noFill/>
          <a:ln w="9525">
            <a:noFill/>
          </a:ln>
        </p:spPr>
        <p:txBody>
          <a:bodyPr>
            <a:spAutoFit/>
          </a:bodyPr>
          <a:p>
            <a:pPr>
              <a:buFont typeface="Arial" panose="020B0604020202020204" pitchFamily="34" charset="0"/>
              <a:buNone/>
            </a:pPr>
            <a:r>
              <a:rPr lang="en-US" altLang="zh-CN" sz="5400" b="0" dirty="0">
                <a:solidFill>
                  <a:schemeClr val="tx1"/>
                </a:solidFill>
                <a:latin typeface="Arial" panose="020B0604020202020204" pitchFamily="34" charset="0"/>
              </a:rPr>
              <a:t>{</a:t>
            </a:r>
            <a:endParaRPr lang="en-US" altLang="zh-CN" sz="5400" b="0" dirty="0">
              <a:solidFill>
                <a:schemeClr val="tx1"/>
              </a:solidFill>
              <a:latin typeface="Arial" panose="020B0604020202020204" pitchFamily="34" charset="0"/>
            </a:endParaRPr>
          </a:p>
        </p:txBody>
      </p:sp>
      <p:sp>
        <p:nvSpPr>
          <p:cNvPr id="356362" name="TextBox 16"/>
          <p:cNvSpPr txBox="1"/>
          <p:nvPr/>
        </p:nvSpPr>
        <p:spPr>
          <a:xfrm>
            <a:off x="8310563" y="1571625"/>
            <a:ext cx="785812"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古义</a:t>
            </a:r>
            <a:endParaRPr lang="zh-CN" altLang="en-US" sz="1800" b="0" dirty="0">
              <a:solidFill>
                <a:schemeClr val="tx1"/>
              </a:solidFill>
              <a:latin typeface="Arial" panose="020B0604020202020204" pitchFamily="34" charset="0"/>
            </a:endParaRPr>
          </a:p>
        </p:txBody>
      </p:sp>
      <p:sp>
        <p:nvSpPr>
          <p:cNvPr id="356363" name="TextBox 19"/>
          <p:cNvSpPr txBox="1"/>
          <p:nvPr/>
        </p:nvSpPr>
        <p:spPr>
          <a:xfrm>
            <a:off x="8310563" y="2143125"/>
            <a:ext cx="785812"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今义</a:t>
            </a:r>
            <a:endParaRPr lang="zh-CN" altLang="en-US" sz="1800" b="0" dirty="0">
              <a:solidFill>
                <a:schemeClr val="tx1"/>
              </a:solidFill>
              <a:latin typeface="Arial" panose="020B0604020202020204" pitchFamily="34" charset="0"/>
            </a:endParaRPr>
          </a:p>
        </p:txBody>
      </p:sp>
      <p:sp>
        <p:nvSpPr>
          <p:cNvPr id="356364" name="TextBox 20"/>
          <p:cNvSpPr txBox="1"/>
          <p:nvPr/>
        </p:nvSpPr>
        <p:spPr>
          <a:xfrm>
            <a:off x="9024938" y="1571625"/>
            <a:ext cx="1357312"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曾经</a:t>
            </a:r>
            <a:endParaRPr lang="zh-CN" altLang="en-US" sz="2400" b="0" dirty="0">
              <a:solidFill>
                <a:schemeClr val="tx1"/>
              </a:solidFill>
              <a:latin typeface="Arial" panose="020B0604020202020204" pitchFamily="34" charset="0"/>
            </a:endParaRPr>
          </a:p>
        </p:txBody>
      </p:sp>
      <p:sp>
        <p:nvSpPr>
          <p:cNvPr id="356365" name="TextBox 21"/>
          <p:cNvSpPr txBox="1"/>
          <p:nvPr/>
        </p:nvSpPr>
        <p:spPr>
          <a:xfrm>
            <a:off x="9024938" y="2143125"/>
            <a:ext cx="928687"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品尝</a:t>
            </a:r>
            <a:endParaRPr lang="zh-CN" altLang="en-US" sz="2400" b="0" dirty="0">
              <a:solidFill>
                <a:schemeClr val="tx1"/>
              </a:solidFill>
              <a:latin typeface="Arial" panose="020B0604020202020204" pitchFamily="34" charset="0"/>
            </a:endParaRPr>
          </a:p>
        </p:txBody>
      </p:sp>
      <p:sp>
        <p:nvSpPr>
          <p:cNvPr id="356366" name="TextBox 23"/>
          <p:cNvSpPr txBox="1"/>
          <p:nvPr/>
        </p:nvSpPr>
        <p:spPr>
          <a:xfrm>
            <a:off x="2238375" y="2928938"/>
            <a:ext cx="1857375" cy="583565"/>
          </a:xfrm>
          <a:prstGeom prst="rect">
            <a:avLst/>
          </a:prstGeom>
          <a:noFill/>
          <a:ln w="9525">
            <a:noFill/>
          </a:ln>
        </p:spPr>
        <p:txBody>
          <a:bodyPr>
            <a:spAutoFit/>
          </a:bodyPr>
          <a:p>
            <a:pPr>
              <a:buFont typeface="Arial" panose="020B0604020202020204" pitchFamily="34" charset="0"/>
              <a:buNone/>
            </a:pPr>
            <a:r>
              <a:rPr lang="zh-CN" altLang="en-US" sz="3200" b="0" dirty="0">
                <a:solidFill>
                  <a:srgbClr val="FF0000"/>
                </a:solidFill>
                <a:latin typeface="Arial" panose="020B0604020202020204" pitchFamily="34" charset="0"/>
              </a:rPr>
              <a:t>去</a:t>
            </a:r>
            <a:r>
              <a:rPr lang="zh-CN" altLang="en-US" sz="3200" b="0" dirty="0">
                <a:solidFill>
                  <a:schemeClr val="tx1"/>
                </a:solidFill>
                <a:latin typeface="Arial" panose="020B0604020202020204" pitchFamily="34" charset="0"/>
              </a:rPr>
              <a:t>国怀乡</a:t>
            </a:r>
            <a:endParaRPr lang="zh-CN" altLang="en-US" sz="3200" b="0" dirty="0">
              <a:solidFill>
                <a:schemeClr val="tx1"/>
              </a:solidFill>
              <a:latin typeface="Arial" panose="020B0604020202020204" pitchFamily="34" charset="0"/>
            </a:endParaRPr>
          </a:p>
        </p:txBody>
      </p:sp>
      <p:sp>
        <p:nvSpPr>
          <p:cNvPr id="356367" name="TextBox 26"/>
          <p:cNvSpPr txBox="1"/>
          <p:nvPr/>
        </p:nvSpPr>
        <p:spPr>
          <a:xfrm>
            <a:off x="3952875" y="2711450"/>
            <a:ext cx="785813" cy="922020"/>
          </a:xfrm>
          <a:prstGeom prst="rect">
            <a:avLst/>
          </a:prstGeom>
          <a:noFill/>
          <a:ln w="9525">
            <a:noFill/>
          </a:ln>
        </p:spPr>
        <p:txBody>
          <a:bodyPr>
            <a:spAutoFit/>
          </a:bodyPr>
          <a:p>
            <a:pPr>
              <a:buFont typeface="Arial" panose="020B0604020202020204" pitchFamily="34" charset="0"/>
              <a:buNone/>
            </a:pPr>
            <a:r>
              <a:rPr lang="en-US" altLang="zh-CN" sz="5400" b="0" dirty="0">
                <a:solidFill>
                  <a:schemeClr val="tx1"/>
                </a:solidFill>
                <a:latin typeface="Arial" panose="020B0604020202020204" pitchFamily="34" charset="0"/>
              </a:rPr>
              <a:t>{</a:t>
            </a:r>
            <a:endParaRPr lang="en-US" altLang="zh-CN" sz="5400" b="0" dirty="0">
              <a:solidFill>
                <a:schemeClr val="tx1"/>
              </a:solidFill>
              <a:latin typeface="Arial" panose="020B0604020202020204" pitchFamily="34" charset="0"/>
            </a:endParaRPr>
          </a:p>
        </p:txBody>
      </p:sp>
      <p:sp>
        <p:nvSpPr>
          <p:cNvPr id="356368" name="TextBox 27"/>
          <p:cNvSpPr txBox="1"/>
          <p:nvPr/>
        </p:nvSpPr>
        <p:spPr>
          <a:xfrm>
            <a:off x="7953375" y="2643188"/>
            <a:ext cx="571500" cy="922020"/>
          </a:xfrm>
          <a:prstGeom prst="rect">
            <a:avLst/>
          </a:prstGeom>
          <a:noFill/>
          <a:ln w="9525">
            <a:noFill/>
          </a:ln>
        </p:spPr>
        <p:txBody>
          <a:bodyPr>
            <a:spAutoFit/>
          </a:bodyPr>
          <a:p>
            <a:pPr>
              <a:buFont typeface="Arial" panose="020B0604020202020204" pitchFamily="34" charset="0"/>
              <a:buNone/>
            </a:pPr>
            <a:r>
              <a:rPr lang="en-US" altLang="zh-CN" sz="5400" b="0" dirty="0">
                <a:solidFill>
                  <a:schemeClr val="tx1"/>
                </a:solidFill>
                <a:latin typeface="Arial" panose="020B0604020202020204" pitchFamily="34" charset="0"/>
              </a:rPr>
              <a:t>{</a:t>
            </a:r>
            <a:endParaRPr lang="en-US" altLang="zh-CN" sz="5400" b="0" dirty="0">
              <a:solidFill>
                <a:schemeClr val="tx1"/>
              </a:solidFill>
              <a:latin typeface="Arial" panose="020B0604020202020204" pitchFamily="34" charset="0"/>
            </a:endParaRPr>
          </a:p>
        </p:txBody>
      </p:sp>
      <p:sp>
        <p:nvSpPr>
          <p:cNvPr id="356369" name="TextBox 28"/>
          <p:cNvSpPr txBox="1"/>
          <p:nvPr/>
        </p:nvSpPr>
        <p:spPr>
          <a:xfrm>
            <a:off x="3952875" y="3786188"/>
            <a:ext cx="642938" cy="922020"/>
          </a:xfrm>
          <a:prstGeom prst="rect">
            <a:avLst/>
          </a:prstGeom>
          <a:noFill/>
          <a:ln w="9525">
            <a:noFill/>
          </a:ln>
        </p:spPr>
        <p:txBody>
          <a:bodyPr>
            <a:spAutoFit/>
          </a:bodyPr>
          <a:p>
            <a:pPr>
              <a:buFont typeface="Arial" panose="020B0604020202020204" pitchFamily="34" charset="0"/>
              <a:buNone/>
            </a:pPr>
            <a:r>
              <a:rPr lang="en-US" altLang="zh-CN" sz="5400" b="0" dirty="0">
                <a:solidFill>
                  <a:schemeClr val="tx1"/>
                </a:solidFill>
                <a:latin typeface="Arial" panose="020B0604020202020204" pitchFamily="34" charset="0"/>
              </a:rPr>
              <a:t>{</a:t>
            </a:r>
            <a:endParaRPr lang="en-US" altLang="zh-CN" sz="5400" b="0" dirty="0">
              <a:solidFill>
                <a:schemeClr val="tx1"/>
              </a:solidFill>
              <a:latin typeface="Arial" panose="020B0604020202020204" pitchFamily="34" charset="0"/>
            </a:endParaRPr>
          </a:p>
        </p:txBody>
      </p:sp>
      <p:sp>
        <p:nvSpPr>
          <p:cNvPr id="356370" name="TextBox 29"/>
          <p:cNvSpPr txBox="1"/>
          <p:nvPr/>
        </p:nvSpPr>
        <p:spPr>
          <a:xfrm>
            <a:off x="7953375" y="3786188"/>
            <a:ext cx="285750" cy="922020"/>
          </a:xfrm>
          <a:prstGeom prst="rect">
            <a:avLst/>
          </a:prstGeom>
          <a:noFill/>
          <a:ln w="9525">
            <a:noFill/>
          </a:ln>
        </p:spPr>
        <p:txBody>
          <a:bodyPr>
            <a:spAutoFit/>
          </a:bodyPr>
          <a:p>
            <a:pPr>
              <a:buFont typeface="Arial" panose="020B0604020202020204" pitchFamily="34" charset="0"/>
              <a:buNone/>
            </a:pPr>
            <a:r>
              <a:rPr lang="en-US" altLang="zh-CN" sz="5400" b="0" dirty="0">
                <a:solidFill>
                  <a:schemeClr val="tx1"/>
                </a:solidFill>
                <a:latin typeface="Arial" panose="020B0604020202020204" pitchFamily="34" charset="0"/>
              </a:rPr>
              <a:t>{</a:t>
            </a:r>
            <a:endParaRPr lang="en-US" altLang="zh-CN" sz="5400" b="0" dirty="0">
              <a:solidFill>
                <a:schemeClr val="tx1"/>
              </a:solidFill>
              <a:latin typeface="Arial" panose="020B0604020202020204" pitchFamily="34" charset="0"/>
            </a:endParaRPr>
          </a:p>
        </p:txBody>
      </p:sp>
      <p:sp>
        <p:nvSpPr>
          <p:cNvPr id="356371" name="TextBox 30"/>
          <p:cNvSpPr txBox="1"/>
          <p:nvPr/>
        </p:nvSpPr>
        <p:spPr>
          <a:xfrm>
            <a:off x="6596063" y="2857500"/>
            <a:ext cx="928687" cy="368300"/>
          </a:xfrm>
          <a:prstGeom prst="rect">
            <a:avLst/>
          </a:prstGeom>
          <a:noFill/>
          <a:ln w="9525">
            <a:noFill/>
          </a:ln>
        </p:spPr>
        <p:txBody>
          <a:bodyPr>
            <a:spAutoFit/>
          </a:bodyPr>
          <a:p>
            <a:pPr>
              <a:buFont typeface="Arial" panose="020B0604020202020204" pitchFamily="34" charset="0"/>
              <a:buNone/>
            </a:pPr>
            <a:endParaRPr sz="1800" b="0" dirty="0">
              <a:solidFill>
                <a:schemeClr val="tx1"/>
              </a:solidFill>
              <a:latin typeface="Arial" panose="020B0604020202020204" pitchFamily="34" charset="0"/>
            </a:endParaRPr>
          </a:p>
        </p:txBody>
      </p:sp>
      <p:sp>
        <p:nvSpPr>
          <p:cNvPr id="356372" name="TextBox 32"/>
          <p:cNvSpPr txBox="1"/>
          <p:nvPr/>
        </p:nvSpPr>
        <p:spPr>
          <a:xfrm>
            <a:off x="6381750" y="2857500"/>
            <a:ext cx="2000250"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去</a:t>
            </a:r>
            <a:r>
              <a:rPr lang="zh-CN" altLang="en-US" sz="3200" b="0" dirty="0">
                <a:solidFill>
                  <a:srgbClr val="FF0000"/>
                </a:solidFill>
                <a:latin typeface="Arial" panose="020B0604020202020204" pitchFamily="34" charset="0"/>
              </a:rPr>
              <a:t>国</a:t>
            </a:r>
            <a:r>
              <a:rPr lang="zh-CN" altLang="en-US" sz="3200" b="0" dirty="0">
                <a:solidFill>
                  <a:schemeClr val="tx1"/>
                </a:solidFill>
                <a:latin typeface="Arial" panose="020B0604020202020204" pitchFamily="34" charset="0"/>
              </a:rPr>
              <a:t>怀乡</a:t>
            </a:r>
            <a:endParaRPr lang="zh-CN" altLang="en-US" sz="3200" b="0" dirty="0">
              <a:solidFill>
                <a:schemeClr val="tx1"/>
              </a:solidFill>
              <a:latin typeface="Arial" panose="020B0604020202020204" pitchFamily="34" charset="0"/>
            </a:endParaRPr>
          </a:p>
        </p:txBody>
      </p:sp>
      <p:sp>
        <p:nvSpPr>
          <p:cNvPr id="356373" name="TextBox 33"/>
          <p:cNvSpPr txBox="1"/>
          <p:nvPr/>
        </p:nvSpPr>
        <p:spPr>
          <a:xfrm>
            <a:off x="2166938" y="3929063"/>
            <a:ext cx="1857375"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沙鸥翔</a:t>
            </a:r>
            <a:r>
              <a:rPr lang="zh-CN" altLang="en-US" sz="3200" b="0" dirty="0">
                <a:solidFill>
                  <a:srgbClr val="FF0000"/>
                </a:solidFill>
                <a:latin typeface="Arial" panose="020B0604020202020204" pitchFamily="34" charset="0"/>
              </a:rPr>
              <a:t>集</a:t>
            </a:r>
            <a:endParaRPr lang="zh-CN" altLang="en-US" sz="3200" b="0" dirty="0">
              <a:solidFill>
                <a:srgbClr val="FF0000"/>
              </a:solidFill>
              <a:latin typeface="Arial" panose="020B0604020202020204" pitchFamily="34" charset="0"/>
            </a:endParaRPr>
          </a:p>
        </p:txBody>
      </p:sp>
      <p:sp>
        <p:nvSpPr>
          <p:cNvPr id="356374" name="TextBox 34"/>
          <p:cNvSpPr txBox="1"/>
          <p:nvPr/>
        </p:nvSpPr>
        <p:spPr>
          <a:xfrm>
            <a:off x="6524625" y="3997325"/>
            <a:ext cx="1785938" cy="583565"/>
          </a:xfrm>
          <a:prstGeom prst="rect">
            <a:avLst/>
          </a:prstGeom>
          <a:noFill/>
          <a:ln w="9525">
            <a:noFill/>
          </a:ln>
        </p:spPr>
        <p:txBody>
          <a:bodyPr>
            <a:spAutoFit/>
          </a:bodyPr>
          <a:p>
            <a:pPr>
              <a:buFont typeface="Arial" panose="020B0604020202020204" pitchFamily="34" charset="0"/>
              <a:buNone/>
            </a:pPr>
            <a:r>
              <a:rPr lang="zh-CN" altLang="en-US" sz="3200" b="0" dirty="0">
                <a:solidFill>
                  <a:srgbClr val="FF0000"/>
                </a:solidFill>
                <a:latin typeface="Arial" panose="020B0604020202020204" pitchFamily="34" charset="0"/>
              </a:rPr>
              <a:t>微 </a:t>
            </a:r>
            <a:r>
              <a:rPr lang="zh-CN" altLang="en-US" sz="3200" b="0" dirty="0">
                <a:solidFill>
                  <a:schemeClr val="tx1"/>
                </a:solidFill>
                <a:latin typeface="Arial" panose="020B0604020202020204" pitchFamily="34" charset="0"/>
              </a:rPr>
              <a:t>斯 人</a:t>
            </a:r>
            <a:endParaRPr lang="zh-CN" altLang="en-US" sz="3200" b="0" dirty="0">
              <a:solidFill>
                <a:schemeClr val="tx1"/>
              </a:solidFill>
              <a:latin typeface="Arial" panose="020B0604020202020204" pitchFamily="34" charset="0"/>
            </a:endParaRPr>
          </a:p>
        </p:txBody>
      </p:sp>
      <p:sp>
        <p:nvSpPr>
          <p:cNvPr id="356375" name="TextBox 36"/>
          <p:cNvSpPr txBox="1"/>
          <p:nvPr/>
        </p:nvSpPr>
        <p:spPr>
          <a:xfrm>
            <a:off x="4238625" y="2782888"/>
            <a:ext cx="1143000"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古义</a:t>
            </a:r>
            <a:endParaRPr lang="zh-CN" altLang="en-US" sz="1800" b="0" dirty="0">
              <a:solidFill>
                <a:schemeClr val="tx1"/>
              </a:solidFill>
              <a:latin typeface="Arial" panose="020B0604020202020204" pitchFamily="34" charset="0"/>
            </a:endParaRPr>
          </a:p>
        </p:txBody>
      </p:sp>
      <p:sp>
        <p:nvSpPr>
          <p:cNvPr id="356376" name="TextBox 37"/>
          <p:cNvSpPr txBox="1"/>
          <p:nvPr/>
        </p:nvSpPr>
        <p:spPr>
          <a:xfrm>
            <a:off x="4167188" y="3286125"/>
            <a:ext cx="857250" cy="64516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今义</a:t>
            </a:r>
            <a:endParaRPr lang="zh-CN" altLang="en-US" sz="1800" b="0" dirty="0">
              <a:solidFill>
                <a:schemeClr val="tx1"/>
              </a:solidFill>
              <a:latin typeface="Arial" panose="020B0604020202020204" pitchFamily="34" charset="0"/>
            </a:endParaRPr>
          </a:p>
          <a:p>
            <a:pPr>
              <a:buFont typeface="Arial" panose="020B0604020202020204" pitchFamily="34" charset="0"/>
              <a:buNone/>
            </a:pPr>
            <a:endParaRPr lang="zh-CN" altLang="en-US" sz="1800" b="0" dirty="0">
              <a:solidFill>
                <a:schemeClr val="tx1"/>
              </a:solidFill>
              <a:latin typeface="Arial" panose="020B0604020202020204" pitchFamily="34" charset="0"/>
            </a:endParaRPr>
          </a:p>
        </p:txBody>
      </p:sp>
      <p:sp>
        <p:nvSpPr>
          <p:cNvPr id="356377" name="TextBox 38"/>
          <p:cNvSpPr txBox="1"/>
          <p:nvPr/>
        </p:nvSpPr>
        <p:spPr>
          <a:xfrm>
            <a:off x="8310563" y="3282950"/>
            <a:ext cx="857250" cy="64516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今义</a:t>
            </a:r>
            <a:endParaRPr lang="zh-CN" altLang="en-US" sz="1800" b="0" dirty="0">
              <a:solidFill>
                <a:schemeClr val="tx1"/>
              </a:solidFill>
              <a:latin typeface="Arial" panose="020B0604020202020204" pitchFamily="34" charset="0"/>
            </a:endParaRPr>
          </a:p>
          <a:p>
            <a:pPr>
              <a:buFont typeface="Arial" panose="020B0604020202020204" pitchFamily="34" charset="0"/>
              <a:buNone/>
            </a:pPr>
            <a:endParaRPr lang="zh-CN" altLang="en-US" sz="1800" b="0" dirty="0">
              <a:solidFill>
                <a:schemeClr val="tx1"/>
              </a:solidFill>
              <a:latin typeface="Arial" panose="020B0604020202020204" pitchFamily="34" charset="0"/>
            </a:endParaRPr>
          </a:p>
        </p:txBody>
      </p:sp>
      <p:sp>
        <p:nvSpPr>
          <p:cNvPr id="356378" name="TextBox 39"/>
          <p:cNvSpPr txBox="1"/>
          <p:nvPr/>
        </p:nvSpPr>
        <p:spPr>
          <a:xfrm>
            <a:off x="8310563" y="2714625"/>
            <a:ext cx="1143000"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古义</a:t>
            </a:r>
            <a:endParaRPr lang="zh-CN" altLang="en-US" sz="1800" b="0" dirty="0">
              <a:solidFill>
                <a:schemeClr val="tx1"/>
              </a:solidFill>
              <a:latin typeface="Arial" panose="020B0604020202020204" pitchFamily="34" charset="0"/>
            </a:endParaRPr>
          </a:p>
        </p:txBody>
      </p:sp>
      <p:sp>
        <p:nvSpPr>
          <p:cNvPr id="356379" name="TextBox 40"/>
          <p:cNvSpPr txBox="1"/>
          <p:nvPr/>
        </p:nvSpPr>
        <p:spPr>
          <a:xfrm>
            <a:off x="8310563" y="3916363"/>
            <a:ext cx="1143000"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古义</a:t>
            </a:r>
            <a:endParaRPr lang="zh-CN" altLang="en-US" sz="1800" b="0" dirty="0">
              <a:solidFill>
                <a:schemeClr val="tx1"/>
              </a:solidFill>
              <a:latin typeface="Arial" panose="020B0604020202020204" pitchFamily="34" charset="0"/>
            </a:endParaRPr>
          </a:p>
        </p:txBody>
      </p:sp>
      <p:sp>
        <p:nvSpPr>
          <p:cNvPr id="356380" name="TextBox 41"/>
          <p:cNvSpPr txBox="1"/>
          <p:nvPr/>
        </p:nvSpPr>
        <p:spPr>
          <a:xfrm>
            <a:off x="4238625" y="4429125"/>
            <a:ext cx="857250" cy="64516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今义</a:t>
            </a:r>
            <a:endParaRPr lang="zh-CN" altLang="en-US" sz="1800" b="0" dirty="0">
              <a:solidFill>
                <a:schemeClr val="tx1"/>
              </a:solidFill>
              <a:latin typeface="Arial" panose="020B0604020202020204" pitchFamily="34" charset="0"/>
            </a:endParaRPr>
          </a:p>
          <a:p>
            <a:pPr>
              <a:buFont typeface="Arial" panose="020B0604020202020204" pitchFamily="34" charset="0"/>
              <a:buNone/>
            </a:pPr>
            <a:endParaRPr lang="zh-CN" altLang="en-US" sz="1800" b="0" dirty="0">
              <a:solidFill>
                <a:schemeClr val="tx1"/>
              </a:solidFill>
              <a:latin typeface="Arial" panose="020B0604020202020204" pitchFamily="34" charset="0"/>
            </a:endParaRPr>
          </a:p>
        </p:txBody>
      </p:sp>
      <p:sp>
        <p:nvSpPr>
          <p:cNvPr id="356381" name="TextBox 42"/>
          <p:cNvSpPr txBox="1"/>
          <p:nvPr/>
        </p:nvSpPr>
        <p:spPr>
          <a:xfrm rot="-10800000" flipV="1">
            <a:off x="8310563" y="4357688"/>
            <a:ext cx="857250"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今义</a:t>
            </a:r>
            <a:endParaRPr lang="zh-CN" altLang="en-US" sz="1800" b="0" dirty="0">
              <a:solidFill>
                <a:schemeClr val="tx1"/>
              </a:solidFill>
              <a:latin typeface="Arial" panose="020B0604020202020204" pitchFamily="34" charset="0"/>
            </a:endParaRPr>
          </a:p>
        </p:txBody>
      </p:sp>
      <p:sp>
        <p:nvSpPr>
          <p:cNvPr id="356382" name="TextBox 43"/>
          <p:cNvSpPr txBox="1"/>
          <p:nvPr/>
        </p:nvSpPr>
        <p:spPr>
          <a:xfrm>
            <a:off x="4238625" y="3929063"/>
            <a:ext cx="1143000"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古义</a:t>
            </a:r>
            <a:endParaRPr lang="zh-CN" altLang="en-US" sz="1800" b="0" dirty="0">
              <a:solidFill>
                <a:schemeClr val="tx1"/>
              </a:solidFill>
              <a:latin typeface="Arial" panose="020B0604020202020204" pitchFamily="34" charset="0"/>
            </a:endParaRPr>
          </a:p>
        </p:txBody>
      </p:sp>
      <p:sp>
        <p:nvSpPr>
          <p:cNvPr id="356383" name="TextBox 44"/>
          <p:cNvSpPr txBox="1"/>
          <p:nvPr/>
        </p:nvSpPr>
        <p:spPr>
          <a:xfrm>
            <a:off x="4881563" y="2752725"/>
            <a:ext cx="928687"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离开</a:t>
            </a:r>
            <a:endParaRPr lang="zh-CN" altLang="en-US" sz="2400" b="0" dirty="0">
              <a:solidFill>
                <a:schemeClr val="tx1"/>
              </a:solidFill>
              <a:latin typeface="Arial" panose="020B0604020202020204" pitchFamily="34" charset="0"/>
            </a:endParaRPr>
          </a:p>
        </p:txBody>
      </p:sp>
      <p:sp>
        <p:nvSpPr>
          <p:cNvPr id="356384" name="TextBox 46"/>
          <p:cNvSpPr txBox="1"/>
          <p:nvPr/>
        </p:nvSpPr>
        <p:spPr>
          <a:xfrm>
            <a:off x="4881563" y="3286125"/>
            <a:ext cx="1214437"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前往</a:t>
            </a:r>
            <a:endParaRPr lang="zh-CN" altLang="en-US" sz="2400" b="0" dirty="0">
              <a:solidFill>
                <a:schemeClr val="tx1"/>
              </a:solidFill>
              <a:latin typeface="Arial" panose="020B0604020202020204" pitchFamily="34" charset="0"/>
            </a:endParaRPr>
          </a:p>
        </p:txBody>
      </p:sp>
      <p:sp>
        <p:nvSpPr>
          <p:cNvPr id="356385" name="TextBox 47"/>
          <p:cNvSpPr txBox="1"/>
          <p:nvPr/>
        </p:nvSpPr>
        <p:spPr>
          <a:xfrm>
            <a:off x="9024938" y="2643188"/>
            <a:ext cx="857250"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国都</a:t>
            </a:r>
            <a:endParaRPr lang="zh-CN" altLang="en-US" sz="2400" b="0" dirty="0">
              <a:solidFill>
                <a:schemeClr val="tx1"/>
              </a:solidFill>
              <a:latin typeface="Arial" panose="020B0604020202020204" pitchFamily="34" charset="0"/>
            </a:endParaRPr>
          </a:p>
        </p:txBody>
      </p:sp>
      <p:sp>
        <p:nvSpPr>
          <p:cNvPr id="356386" name="TextBox 48"/>
          <p:cNvSpPr txBox="1"/>
          <p:nvPr/>
        </p:nvSpPr>
        <p:spPr>
          <a:xfrm>
            <a:off x="9024938" y="3214688"/>
            <a:ext cx="1285875"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国家</a:t>
            </a:r>
            <a:endParaRPr lang="zh-CN" altLang="en-US" sz="2400" b="0" dirty="0">
              <a:solidFill>
                <a:schemeClr val="tx1"/>
              </a:solidFill>
              <a:latin typeface="Arial" panose="020B0604020202020204" pitchFamily="34" charset="0"/>
            </a:endParaRPr>
          </a:p>
        </p:txBody>
      </p:sp>
      <p:sp>
        <p:nvSpPr>
          <p:cNvPr id="356387" name="TextBox 50"/>
          <p:cNvSpPr txBox="1"/>
          <p:nvPr/>
        </p:nvSpPr>
        <p:spPr>
          <a:xfrm>
            <a:off x="4881563" y="4395788"/>
            <a:ext cx="1571625"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泛指聚集</a:t>
            </a:r>
            <a:endParaRPr lang="zh-CN" altLang="en-US" sz="2400" b="0" dirty="0">
              <a:solidFill>
                <a:schemeClr val="tx1"/>
              </a:solidFill>
              <a:latin typeface="Arial" panose="020B0604020202020204" pitchFamily="34" charset="0"/>
            </a:endParaRPr>
          </a:p>
        </p:txBody>
      </p:sp>
      <p:sp>
        <p:nvSpPr>
          <p:cNvPr id="356388" name="TextBox 51"/>
          <p:cNvSpPr txBox="1"/>
          <p:nvPr/>
        </p:nvSpPr>
        <p:spPr>
          <a:xfrm>
            <a:off x="9096375" y="3786188"/>
            <a:ext cx="1071563"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没有</a:t>
            </a:r>
            <a:endParaRPr lang="zh-CN" altLang="en-US" sz="2400" b="0" dirty="0">
              <a:solidFill>
                <a:schemeClr val="tx1"/>
              </a:solidFill>
              <a:latin typeface="Arial" panose="020B0604020202020204" pitchFamily="34" charset="0"/>
            </a:endParaRPr>
          </a:p>
        </p:txBody>
      </p:sp>
      <p:sp>
        <p:nvSpPr>
          <p:cNvPr id="356389" name="TextBox 52"/>
          <p:cNvSpPr txBox="1"/>
          <p:nvPr/>
        </p:nvSpPr>
        <p:spPr>
          <a:xfrm>
            <a:off x="9096375" y="4140200"/>
            <a:ext cx="1143000"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微小</a:t>
            </a:r>
            <a:endParaRPr lang="zh-CN" altLang="en-US" sz="2400" b="0" dirty="0">
              <a:solidFill>
                <a:schemeClr val="tx1"/>
              </a:solidFill>
              <a:latin typeface="Arial" panose="020B0604020202020204" pitchFamily="34" charset="0"/>
            </a:endParaRPr>
          </a:p>
        </p:txBody>
      </p:sp>
      <p:sp>
        <p:nvSpPr>
          <p:cNvPr id="356390" name="TextBox 54"/>
          <p:cNvSpPr txBox="1"/>
          <p:nvPr/>
        </p:nvSpPr>
        <p:spPr>
          <a:xfrm>
            <a:off x="4595813" y="5503863"/>
            <a:ext cx="571500" cy="368300"/>
          </a:xfrm>
          <a:prstGeom prst="rect">
            <a:avLst/>
          </a:prstGeom>
          <a:noFill/>
          <a:ln w="9525">
            <a:noFill/>
          </a:ln>
        </p:spPr>
        <p:txBody>
          <a:bodyPr>
            <a:spAutoFit/>
          </a:bodyPr>
          <a:p>
            <a:pPr>
              <a:buFont typeface="Arial" panose="020B0604020202020204" pitchFamily="34" charset="0"/>
              <a:buNone/>
            </a:pPr>
            <a:endParaRPr sz="1800" b="0" dirty="0">
              <a:solidFill>
                <a:schemeClr val="tx1"/>
              </a:solidFill>
              <a:latin typeface="Arial" panose="020B0604020202020204" pitchFamily="34" charset="0"/>
            </a:endParaRPr>
          </a:p>
        </p:txBody>
      </p:sp>
      <p:sp>
        <p:nvSpPr>
          <p:cNvPr id="356391" name="TextBox 55"/>
          <p:cNvSpPr txBox="1"/>
          <p:nvPr/>
        </p:nvSpPr>
        <p:spPr>
          <a:xfrm>
            <a:off x="3810000" y="5146675"/>
            <a:ext cx="571500" cy="368300"/>
          </a:xfrm>
          <a:prstGeom prst="rect">
            <a:avLst/>
          </a:prstGeom>
          <a:noFill/>
          <a:ln w="9525">
            <a:noFill/>
          </a:ln>
        </p:spPr>
        <p:txBody>
          <a:bodyPr>
            <a:spAutoFit/>
          </a:bodyPr>
          <a:p>
            <a:pPr>
              <a:buFont typeface="Arial" panose="020B0604020202020204" pitchFamily="34" charset="0"/>
              <a:buNone/>
            </a:pPr>
            <a:endParaRPr sz="1800" b="0" dirty="0">
              <a:solidFill>
                <a:schemeClr val="tx1"/>
              </a:solidFill>
              <a:latin typeface="Arial" panose="020B0604020202020204" pitchFamily="34" charset="0"/>
            </a:endParaRPr>
          </a:p>
        </p:txBody>
      </p:sp>
      <p:sp>
        <p:nvSpPr>
          <p:cNvPr id="356392" name="TextBox 58"/>
          <p:cNvSpPr txBox="1"/>
          <p:nvPr/>
        </p:nvSpPr>
        <p:spPr>
          <a:xfrm>
            <a:off x="4881563" y="3857625"/>
            <a:ext cx="1857375"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鸟停在树上</a:t>
            </a:r>
            <a:endParaRPr lang="zh-CN" altLang="en-US" sz="2400" b="0" dirty="0">
              <a:solidFill>
                <a:schemeClr val="tx1"/>
              </a:solidFill>
              <a:latin typeface="Arial" panose="020B0604020202020204" pitchFamily="34" charset="0"/>
            </a:endParaRPr>
          </a:p>
        </p:txBody>
      </p:sp>
      <p:sp>
        <p:nvSpPr>
          <p:cNvPr id="356393" name="TextBox 63"/>
          <p:cNvSpPr txBox="1"/>
          <p:nvPr/>
        </p:nvSpPr>
        <p:spPr>
          <a:xfrm>
            <a:off x="2238375" y="5003800"/>
            <a:ext cx="2000250"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增其旧</a:t>
            </a:r>
            <a:r>
              <a:rPr lang="zh-CN" altLang="en-US" sz="3200" b="0" dirty="0">
                <a:solidFill>
                  <a:srgbClr val="FF0000"/>
                </a:solidFill>
                <a:latin typeface="Arial" panose="020B0604020202020204" pitchFamily="34" charset="0"/>
              </a:rPr>
              <a:t>制</a:t>
            </a:r>
            <a:endParaRPr lang="zh-CN" altLang="en-US" sz="3200" b="0" dirty="0">
              <a:solidFill>
                <a:srgbClr val="FF0000"/>
              </a:solidFill>
              <a:latin typeface="Arial" panose="020B0604020202020204" pitchFamily="34" charset="0"/>
            </a:endParaRPr>
          </a:p>
        </p:txBody>
      </p:sp>
      <p:sp>
        <p:nvSpPr>
          <p:cNvPr id="356394" name="TextBox 66"/>
          <p:cNvSpPr txBox="1"/>
          <p:nvPr/>
        </p:nvSpPr>
        <p:spPr>
          <a:xfrm>
            <a:off x="4238625" y="4932363"/>
            <a:ext cx="1500188"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古义</a:t>
            </a:r>
            <a:endParaRPr lang="zh-CN" altLang="en-US" sz="1800" b="0" dirty="0">
              <a:solidFill>
                <a:schemeClr val="tx1"/>
              </a:solidFill>
              <a:latin typeface="Arial" panose="020B0604020202020204" pitchFamily="34" charset="0"/>
            </a:endParaRPr>
          </a:p>
        </p:txBody>
      </p:sp>
      <p:sp>
        <p:nvSpPr>
          <p:cNvPr id="356395" name="TextBox 70"/>
          <p:cNvSpPr txBox="1"/>
          <p:nvPr/>
        </p:nvSpPr>
        <p:spPr>
          <a:xfrm>
            <a:off x="4238625" y="5357813"/>
            <a:ext cx="857250"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今义</a:t>
            </a:r>
            <a:endParaRPr lang="zh-CN" altLang="en-US" sz="1800" b="0" dirty="0">
              <a:solidFill>
                <a:schemeClr val="tx1"/>
              </a:solidFill>
              <a:latin typeface="Arial" panose="020B0604020202020204" pitchFamily="34" charset="0"/>
            </a:endParaRPr>
          </a:p>
        </p:txBody>
      </p:sp>
      <p:sp>
        <p:nvSpPr>
          <p:cNvPr id="356396" name="TextBox 71"/>
          <p:cNvSpPr txBox="1"/>
          <p:nvPr/>
        </p:nvSpPr>
        <p:spPr>
          <a:xfrm>
            <a:off x="8239125" y="4854575"/>
            <a:ext cx="1500188" cy="36830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古义</a:t>
            </a:r>
            <a:endParaRPr lang="zh-CN" altLang="en-US" sz="1800" b="0" dirty="0">
              <a:solidFill>
                <a:schemeClr val="tx1"/>
              </a:solidFill>
              <a:latin typeface="Arial" panose="020B0604020202020204" pitchFamily="34" charset="0"/>
            </a:endParaRPr>
          </a:p>
        </p:txBody>
      </p:sp>
      <p:sp>
        <p:nvSpPr>
          <p:cNvPr id="356397" name="TextBox 72"/>
          <p:cNvSpPr txBox="1"/>
          <p:nvPr/>
        </p:nvSpPr>
        <p:spPr>
          <a:xfrm>
            <a:off x="3952875" y="4789488"/>
            <a:ext cx="785813" cy="922020"/>
          </a:xfrm>
          <a:prstGeom prst="rect">
            <a:avLst/>
          </a:prstGeom>
          <a:noFill/>
          <a:ln w="9525">
            <a:noFill/>
          </a:ln>
        </p:spPr>
        <p:txBody>
          <a:bodyPr>
            <a:spAutoFit/>
          </a:bodyPr>
          <a:p>
            <a:pPr>
              <a:buFont typeface="Arial" panose="020B0604020202020204" pitchFamily="34" charset="0"/>
              <a:buNone/>
            </a:pPr>
            <a:r>
              <a:rPr lang="en-US" altLang="zh-CN" sz="5400" b="0" dirty="0">
                <a:solidFill>
                  <a:schemeClr val="tx1"/>
                </a:solidFill>
                <a:latin typeface="Arial" panose="020B0604020202020204" pitchFamily="34" charset="0"/>
              </a:rPr>
              <a:t>{</a:t>
            </a:r>
            <a:endParaRPr lang="en-US" altLang="zh-CN" sz="5400" b="0" dirty="0">
              <a:solidFill>
                <a:schemeClr val="tx1"/>
              </a:solidFill>
              <a:latin typeface="Arial" panose="020B0604020202020204" pitchFamily="34" charset="0"/>
            </a:endParaRPr>
          </a:p>
        </p:txBody>
      </p:sp>
      <p:sp>
        <p:nvSpPr>
          <p:cNvPr id="356398" name="TextBox 73"/>
          <p:cNvSpPr txBox="1"/>
          <p:nvPr/>
        </p:nvSpPr>
        <p:spPr>
          <a:xfrm>
            <a:off x="7953375" y="4783138"/>
            <a:ext cx="785813" cy="922020"/>
          </a:xfrm>
          <a:prstGeom prst="rect">
            <a:avLst/>
          </a:prstGeom>
          <a:noFill/>
          <a:ln w="9525">
            <a:noFill/>
          </a:ln>
        </p:spPr>
        <p:txBody>
          <a:bodyPr>
            <a:spAutoFit/>
          </a:bodyPr>
          <a:p>
            <a:pPr>
              <a:buFont typeface="Arial" panose="020B0604020202020204" pitchFamily="34" charset="0"/>
              <a:buNone/>
            </a:pPr>
            <a:r>
              <a:rPr lang="en-US" altLang="zh-CN" sz="5400" b="0" dirty="0">
                <a:solidFill>
                  <a:schemeClr val="tx1"/>
                </a:solidFill>
                <a:latin typeface="Arial" panose="020B0604020202020204" pitchFamily="34" charset="0"/>
              </a:rPr>
              <a:t>{</a:t>
            </a:r>
            <a:endParaRPr lang="en-US" altLang="zh-CN" sz="5400" b="0" dirty="0">
              <a:solidFill>
                <a:schemeClr val="tx1"/>
              </a:solidFill>
              <a:latin typeface="Arial" panose="020B0604020202020204" pitchFamily="34" charset="0"/>
            </a:endParaRPr>
          </a:p>
        </p:txBody>
      </p:sp>
      <p:sp>
        <p:nvSpPr>
          <p:cNvPr id="356399" name="TextBox 74"/>
          <p:cNvSpPr txBox="1"/>
          <p:nvPr/>
        </p:nvSpPr>
        <p:spPr>
          <a:xfrm>
            <a:off x="8239125" y="5426075"/>
            <a:ext cx="919163" cy="645160"/>
          </a:xfrm>
          <a:prstGeom prst="rect">
            <a:avLst/>
          </a:prstGeom>
          <a:noFill/>
          <a:ln w="9525">
            <a:noFill/>
          </a:ln>
        </p:spPr>
        <p:txBody>
          <a:bodyPr>
            <a:spAutoFit/>
          </a:bodyPr>
          <a:p>
            <a:pPr>
              <a:buFont typeface="Arial" panose="020B0604020202020204" pitchFamily="34" charset="0"/>
              <a:buNone/>
            </a:pPr>
            <a:r>
              <a:rPr lang="zh-CN" altLang="en-US" sz="1800" b="0" dirty="0">
                <a:solidFill>
                  <a:schemeClr val="tx1"/>
                </a:solidFill>
                <a:latin typeface="Arial" panose="020B0604020202020204" pitchFamily="34" charset="0"/>
              </a:rPr>
              <a:t>今义</a:t>
            </a:r>
            <a:endParaRPr lang="zh-CN" altLang="en-US" sz="1800" b="0" dirty="0">
              <a:solidFill>
                <a:schemeClr val="tx1"/>
              </a:solidFill>
              <a:latin typeface="Arial" panose="020B0604020202020204" pitchFamily="34" charset="0"/>
            </a:endParaRPr>
          </a:p>
          <a:p>
            <a:pPr>
              <a:buFont typeface="Arial" panose="020B0604020202020204" pitchFamily="34" charset="0"/>
              <a:buNone/>
            </a:pPr>
            <a:endParaRPr lang="zh-CN" altLang="en-US" sz="1800" b="0" dirty="0">
              <a:solidFill>
                <a:schemeClr val="tx1"/>
              </a:solidFill>
              <a:latin typeface="Arial" panose="020B0604020202020204" pitchFamily="34" charset="0"/>
            </a:endParaRPr>
          </a:p>
        </p:txBody>
      </p:sp>
      <p:sp>
        <p:nvSpPr>
          <p:cNvPr id="356400" name="TextBox 75"/>
          <p:cNvSpPr txBox="1"/>
          <p:nvPr/>
        </p:nvSpPr>
        <p:spPr>
          <a:xfrm>
            <a:off x="6381750" y="5068888"/>
            <a:ext cx="2786063" cy="583565"/>
          </a:xfrm>
          <a:prstGeom prst="rect">
            <a:avLst/>
          </a:prstGeom>
          <a:noFill/>
          <a:ln w="9525">
            <a:noFill/>
          </a:ln>
        </p:spPr>
        <p:txBody>
          <a:bodyPr>
            <a:spAutoFit/>
          </a:bodyPr>
          <a:p>
            <a:pPr>
              <a:buFont typeface="Arial" panose="020B0604020202020204" pitchFamily="34" charset="0"/>
              <a:buNone/>
            </a:pPr>
            <a:r>
              <a:rPr lang="zh-CN" altLang="en-US" sz="3200" b="0" dirty="0">
                <a:solidFill>
                  <a:schemeClr val="tx1"/>
                </a:solidFill>
                <a:latin typeface="Arial" panose="020B0604020202020204" pitchFamily="34" charset="0"/>
              </a:rPr>
              <a:t>属予</a:t>
            </a:r>
            <a:r>
              <a:rPr lang="zh-CN" altLang="en-US" sz="3200" b="0" dirty="0">
                <a:solidFill>
                  <a:srgbClr val="FF0000"/>
                </a:solidFill>
                <a:latin typeface="Arial" panose="020B0604020202020204" pitchFamily="34" charset="0"/>
              </a:rPr>
              <a:t>作文</a:t>
            </a:r>
            <a:endParaRPr lang="zh-CN" altLang="en-US" sz="3200" b="0" dirty="0">
              <a:solidFill>
                <a:srgbClr val="FF0000"/>
              </a:solidFill>
              <a:latin typeface="Arial" panose="020B0604020202020204" pitchFamily="34" charset="0"/>
            </a:endParaRPr>
          </a:p>
        </p:txBody>
      </p:sp>
      <p:sp>
        <p:nvSpPr>
          <p:cNvPr id="356401" name="TextBox 77"/>
          <p:cNvSpPr txBox="1"/>
          <p:nvPr/>
        </p:nvSpPr>
        <p:spPr>
          <a:xfrm>
            <a:off x="4953000" y="5286375"/>
            <a:ext cx="2000250"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制度</a:t>
            </a:r>
            <a:endParaRPr lang="zh-CN" altLang="en-US" sz="2400" b="0" dirty="0">
              <a:solidFill>
                <a:schemeClr val="tx1"/>
              </a:solidFill>
              <a:latin typeface="Arial" panose="020B0604020202020204" pitchFamily="34" charset="0"/>
            </a:endParaRPr>
          </a:p>
        </p:txBody>
      </p:sp>
      <p:sp>
        <p:nvSpPr>
          <p:cNvPr id="356402" name="TextBox 78"/>
          <p:cNvSpPr txBox="1"/>
          <p:nvPr/>
        </p:nvSpPr>
        <p:spPr>
          <a:xfrm>
            <a:off x="8953500" y="4824413"/>
            <a:ext cx="2000250"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写文章</a:t>
            </a:r>
            <a:endParaRPr lang="zh-CN" altLang="en-US" sz="2400" b="0" dirty="0">
              <a:solidFill>
                <a:schemeClr val="tx1"/>
              </a:solidFill>
              <a:latin typeface="Arial" panose="020B0604020202020204" pitchFamily="34" charset="0"/>
            </a:endParaRPr>
          </a:p>
        </p:txBody>
      </p:sp>
      <p:sp>
        <p:nvSpPr>
          <p:cNvPr id="356403" name="TextBox 79"/>
          <p:cNvSpPr txBox="1"/>
          <p:nvPr/>
        </p:nvSpPr>
        <p:spPr>
          <a:xfrm>
            <a:off x="8953500" y="5324475"/>
            <a:ext cx="2000250"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文章</a:t>
            </a:r>
            <a:endParaRPr lang="zh-CN" altLang="en-US" sz="2400" b="0" dirty="0">
              <a:solidFill>
                <a:schemeClr val="tx1"/>
              </a:solidFill>
              <a:latin typeface="Arial" panose="020B0604020202020204" pitchFamily="34" charset="0"/>
            </a:endParaRPr>
          </a:p>
        </p:txBody>
      </p:sp>
      <p:sp>
        <p:nvSpPr>
          <p:cNvPr id="356404" name="TextBox 80"/>
          <p:cNvSpPr txBox="1"/>
          <p:nvPr/>
        </p:nvSpPr>
        <p:spPr>
          <a:xfrm>
            <a:off x="4953000" y="4860925"/>
            <a:ext cx="2000250" cy="460375"/>
          </a:xfrm>
          <a:prstGeom prst="rect">
            <a:avLst/>
          </a:prstGeom>
          <a:noFill/>
          <a:ln w="9525">
            <a:noFill/>
          </a:ln>
        </p:spPr>
        <p:txBody>
          <a:bodyPr>
            <a:spAutoFit/>
          </a:bodyPr>
          <a:p>
            <a:pPr>
              <a:buFont typeface="Arial" panose="020B0604020202020204" pitchFamily="34" charset="0"/>
              <a:buNone/>
            </a:pPr>
            <a:r>
              <a:rPr lang="zh-CN" altLang="en-US" sz="2400" b="0" dirty="0">
                <a:solidFill>
                  <a:schemeClr val="tx1"/>
                </a:solidFill>
                <a:latin typeface="Arial" panose="020B0604020202020204" pitchFamily="34" charset="0"/>
              </a:rPr>
              <a:t>规模</a:t>
            </a:r>
            <a:endParaRPr lang="zh-CN" altLang="en-US" sz="2400" b="0" dirty="0">
              <a:solidFill>
                <a:schemeClr val="tx1"/>
              </a:solidFill>
              <a:latin typeface="Arial" panose="020B0604020202020204" pitchFamily="34" charset="0"/>
            </a:endParaRPr>
          </a:p>
        </p:txBody>
      </p:sp>
      <p:sp>
        <p:nvSpPr>
          <p:cNvPr id="356405" name="TextBox 56"/>
          <p:cNvSpPr txBox="1"/>
          <p:nvPr/>
        </p:nvSpPr>
        <p:spPr>
          <a:xfrm>
            <a:off x="603250" y="97790"/>
            <a:ext cx="3992880" cy="1014730"/>
          </a:xfrm>
          <a:prstGeom prst="rect">
            <a:avLst/>
          </a:prstGeom>
          <a:noFill/>
          <a:ln w="9525">
            <a:noFill/>
          </a:ln>
        </p:spPr>
        <p:txBody>
          <a:bodyPr wrap="none">
            <a:spAutoFit/>
            <a:scene3d>
              <a:camera prst="orthographicFront"/>
              <a:lightRig rig="threePt" dir="t"/>
            </a:scene3d>
          </a:bodyPr>
          <a:p>
            <a:pPr>
              <a:buFont typeface="Arial" panose="020B0604020202020204" pitchFamily="34" charset="0"/>
              <a:buNone/>
            </a:pPr>
            <a:r>
              <a:rPr lang="zh-CN" altLang="en-US" sz="6000" b="0" dirty="0">
                <a:ln w="22225">
                  <a:solidFill>
                    <a:schemeClr val="accent2"/>
                  </a:solidFill>
                  <a:prstDash val="solid"/>
                </a:ln>
                <a:solidFill>
                  <a:schemeClr val="accent2">
                    <a:lumMod val="40000"/>
                    <a:lumOff val="60000"/>
                  </a:schemeClr>
                </a:solidFill>
                <a:effectLst/>
                <a:latin typeface="华文行楷" pitchFamily="2" charset="-122"/>
                <a:ea typeface="华文行楷" pitchFamily="2" charset="-122"/>
              </a:rPr>
              <a:t>古今异义词</a:t>
            </a:r>
            <a:endParaRPr lang="zh-CN" altLang="en-US" sz="6000" b="0" dirty="0">
              <a:ln w="22225">
                <a:solidFill>
                  <a:schemeClr val="accent2"/>
                </a:solidFill>
                <a:prstDash val="solid"/>
              </a:ln>
              <a:solidFill>
                <a:schemeClr val="accent2">
                  <a:lumMod val="40000"/>
                  <a:lumOff val="60000"/>
                </a:schemeClr>
              </a:solidFill>
              <a:effectLst/>
              <a:latin typeface="华文行楷" pitchFamily="2" charset="-122"/>
              <a:ea typeface="华文行楷"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6354"/>
                                        </p:tgtEl>
                                        <p:attrNameLst>
                                          <p:attrName>style.visibility</p:attrName>
                                        </p:attrNameLst>
                                      </p:cBhvr>
                                      <p:to>
                                        <p:strVal val="visible"/>
                                      </p:to>
                                    </p:set>
                                    <p:anim calcmode="lin" valueType="num">
                                      <p:cBhvr additive="base">
                                        <p:cTn id="7" dur="500" fill="hold"/>
                                        <p:tgtEl>
                                          <p:spTgt spid="356354"/>
                                        </p:tgtEl>
                                        <p:attrNameLst>
                                          <p:attrName>ppt_x</p:attrName>
                                        </p:attrNameLst>
                                      </p:cBhvr>
                                      <p:tavLst>
                                        <p:tav tm="0">
                                          <p:val>
                                            <p:strVal val="#ppt_x"/>
                                          </p:val>
                                        </p:tav>
                                        <p:tav tm="100000">
                                          <p:val>
                                            <p:strVal val="#ppt_x"/>
                                          </p:val>
                                        </p:tav>
                                      </p:tavLst>
                                    </p:anim>
                                    <p:anim calcmode="lin" valueType="num">
                                      <p:cBhvr additive="base">
                                        <p:cTn id="8" dur="500" fill="hold"/>
                                        <p:tgtEl>
                                          <p:spTgt spid="3563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6355"/>
                                        </p:tgtEl>
                                        <p:attrNameLst>
                                          <p:attrName>style.visibility</p:attrName>
                                        </p:attrNameLst>
                                      </p:cBhvr>
                                      <p:to>
                                        <p:strVal val="visible"/>
                                      </p:to>
                                    </p:set>
                                    <p:anim calcmode="lin" valueType="num">
                                      <p:cBhvr additive="base">
                                        <p:cTn id="13" dur="500" fill="hold"/>
                                        <p:tgtEl>
                                          <p:spTgt spid="356355"/>
                                        </p:tgtEl>
                                        <p:attrNameLst>
                                          <p:attrName>ppt_x</p:attrName>
                                        </p:attrNameLst>
                                      </p:cBhvr>
                                      <p:tavLst>
                                        <p:tav tm="0">
                                          <p:val>
                                            <p:strVal val="#ppt_x"/>
                                          </p:val>
                                        </p:tav>
                                        <p:tav tm="100000">
                                          <p:val>
                                            <p:strVal val="#ppt_x"/>
                                          </p:val>
                                        </p:tav>
                                      </p:tavLst>
                                    </p:anim>
                                    <p:anim calcmode="lin" valueType="num">
                                      <p:cBhvr additive="base">
                                        <p:cTn id="14" dur="500" fill="hold"/>
                                        <p:tgtEl>
                                          <p:spTgt spid="35635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56356"/>
                                        </p:tgtEl>
                                        <p:attrNameLst>
                                          <p:attrName>style.visibility</p:attrName>
                                        </p:attrNameLst>
                                      </p:cBhvr>
                                      <p:to>
                                        <p:strVal val="visible"/>
                                      </p:to>
                                    </p:set>
                                    <p:animEffect transition="in" filter="blinds(horizontal)">
                                      <p:cBhvr>
                                        <p:cTn id="19" dur="500"/>
                                        <p:tgtEl>
                                          <p:spTgt spid="356356"/>
                                        </p:tgtEl>
                                      </p:cBhvr>
                                    </p:animEffect>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356358"/>
                                        </p:tgtEl>
                                        <p:attrNameLst>
                                          <p:attrName>style.visibility</p:attrName>
                                        </p:attrNameLst>
                                      </p:cBhvr>
                                      <p:to>
                                        <p:strVal val="visible"/>
                                      </p:to>
                                    </p:set>
                                    <p:anim calcmode="lin" valueType="num">
                                      <p:cBhvr>
                                        <p:cTn id="24" dur="1" fill="hold"/>
                                        <p:tgtEl>
                                          <p:spTgt spid="356358"/>
                                        </p:tgtEl>
                                      </p:cBhvr>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56357"/>
                                        </p:tgtEl>
                                        <p:attrNameLst>
                                          <p:attrName>style.visibility</p:attrName>
                                        </p:attrNameLst>
                                      </p:cBhvr>
                                      <p:to>
                                        <p:strVal val="visible"/>
                                      </p:to>
                                    </p:set>
                                    <p:animEffect transition="in" filter="blinds(horizontal)">
                                      <p:cBhvr>
                                        <p:cTn id="29" dur="500"/>
                                        <p:tgtEl>
                                          <p:spTgt spid="356357"/>
                                        </p:tgtEl>
                                      </p:cBhvr>
                                    </p:animEffect>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356359"/>
                                        </p:tgtEl>
                                        <p:attrNameLst>
                                          <p:attrName>style.visibility</p:attrName>
                                        </p:attrNameLst>
                                      </p:cBhvr>
                                      <p:to>
                                        <p:strVal val="visible"/>
                                      </p:to>
                                    </p:set>
                                    <p:anim calcmode="lin" valueType="num">
                                      <p:cBhvr>
                                        <p:cTn id="34" dur="1" fill="hold"/>
                                        <p:tgtEl>
                                          <p:spTgt spid="356359"/>
                                        </p:tgtEl>
                                      </p:cBhvr>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56360"/>
                                        </p:tgtEl>
                                        <p:attrNameLst>
                                          <p:attrName>style.visibility</p:attrName>
                                        </p:attrNameLst>
                                      </p:cBhvr>
                                      <p:to>
                                        <p:strVal val="visible"/>
                                      </p:to>
                                    </p:set>
                                    <p:anim calcmode="lin" valueType="num">
                                      <p:cBhvr additive="base">
                                        <p:cTn id="39" dur="500" fill="hold"/>
                                        <p:tgtEl>
                                          <p:spTgt spid="356360"/>
                                        </p:tgtEl>
                                        <p:attrNameLst>
                                          <p:attrName>ppt_x</p:attrName>
                                        </p:attrNameLst>
                                      </p:cBhvr>
                                      <p:tavLst>
                                        <p:tav tm="0">
                                          <p:val>
                                            <p:strVal val="#ppt_x"/>
                                          </p:val>
                                        </p:tav>
                                        <p:tav tm="100000">
                                          <p:val>
                                            <p:strVal val="#ppt_x"/>
                                          </p:val>
                                        </p:tav>
                                      </p:tavLst>
                                    </p:anim>
                                    <p:anim calcmode="lin" valueType="num">
                                      <p:cBhvr additive="base">
                                        <p:cTn id="40" dur="500" fill="hold"/>
                                        <p:tgtEl>
                                          <p:spTgt spid="35636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356361"/>
                                        </p:tgtEl>
                                        <p:attrNameLst>
                                          <p:attrName>style.visibility</p:attrName>
                                        </p:attrNameLst>
                                      </p:cBhvr>
                                      <p:to>
                                        <p:strVal val="visible"/>
                                      </p:to>
                                    </p:set>
                                    <p:animEffect transition="in" filter="blinds(horizontal)">
                                      <p:cBhvr>
                                        <p:cTn id="45" dur="500"/>
                                        <p:tgtEl>
                                          <p:spTgt spid="356361"/>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356362"/>
                                        </p:tgtEl>
                                        <p:attrNameLst>
                                          <p:attrName>style.visibility</p:attrName>
                                        </p:attrNameLst>
                                      </p:cBhvr>
                                      <p:to>
                                        <p:strVal val="visible"/>
                                      </p:to>
                                    </p:set>
                                    <p:animEffect transition="in" filter="blinds(horizontal)">
                                      <p:cBhvr>
                                        <p:cTn id="50" dur="500"/>
                                        <p:tgtEl>
                                          <p:spTgt spid="356362"/>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356364"/>
                                        </p:tgtEl>
                                        <p:attrNameLst>
                                          <p:attrName>style.visibility</p:attrName>
                                        </p:attrNameLst>
                                      </p:cBhvr>
                                      <p:to>
                                        <p:strVal val="visible"/>
                                      </p:to>
                                    </p:set>
                                    <p:animEffect transition="in" filter="blinds(horizontal)">
                                      <p:cBhvr>
                                        <p:cTn id="55" dur="500"/>
                                        <p:tgtEl>
                                          <p:spTgt spid="356364"/>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356363"/>
                                        </p:tgtEl>
                                        <p:attrNameLst>
                                          <p:attrName>style.visibility</p:attrName>
                                        </p:attrNameLst>
                                      </p:cBhvr>
                                      <p:to>
                                        <p:strVal val="visible"/>
                                      </p:to>
                                    </p:set>
                                    <p:animEffect transition="in" filter="blinds(horizontal)">
                                      <p:cBhvr>
                                        <p:cTn id="60" dur="500"/>
                                        <p:tgtEl>
                                          <p:spTgt spid="356363"/>
                                        </p:tgtEl>
                                      </p:cBhvr>
                                    </p:animEffect>
                                  </p:childTnLst>
                                </p:cTn>
                              </p:par>
                            </p:childTnLst>
                          </p:cTn>
                        </p:par>
                      </p:childTnLst>
                    </p:cTn>
                  </p:par>
                  <p:par>
                    <p:cTn id="61" fill="hold">
                      <p:stCondLst>
                        <p:cond delay="indefinite"/>
                      </p:stCondLst>
                      <p:childTnLst>
                        <p:par>
                          <p:cTn id="62" fill="hold">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356365"/>
                                        </p:tgtEl>
                                        <p:attrNameLst>
                                          <p:attrName>style.visibility</p:attrName>
                                        </p:attrNameLst>
                                      </p:cBhvr>
                                      <p:to>
                                        <p:strVal val="visible"/>
                                      </p:to>
                                    </p:set>
                                    <p:animEffect transition="in" filter="blinds(horizontal)">
                                      <p:cBhvr>
                                        <p:cTn id="65" dur="500"/>
                                        <p:tgtEl>
                                          <p:spTgt spid="356365"/>
                                        </p:tgtEl>
                                      </p:cBhvr>
                                    </p:animEffect>
                                  </p:childTnLst>
                                </p:cTn>
                              </p:par>
                            </p:childTnLst>
                          </p:cTn>
                        </p:par>
                      </p:childTnLst>
                    </p:cTn>
                  </p:par>
                  <p:par>
                    <p:cTn id="66" fill="hold">
                      <p:stCondLst>
                        <p:cond delay="indefinite"/>
                      </p:stCondLst>
                      <p:childTnLst>
                        <p:par>
                          <p:cTn id="67" fill="hold">
                            <p:stCondLst>
                              <p:cond delay="0"/>
                            </p:stCondLst>
                            <p:childTnLst>
                              <p:par>
                                <p:cTn id="68" presetID="3" presetClass="entr" presetSubtype="10" fill="hold" grpId="0" nodeType="clickEffect">
                                  <p:stCondLst>
                                    <p:cond delay="0"/>
                                  </p:stCondLst>
                                  <p:childTnLst>
                                    <p:set>
                                      <p:cBhvr>
                                        <p:cTn id="69" dur="1" fill="hold">
                                          <p:stCondLst>
                                            <p:cond delay="0"/>
                                          </p:stCondLst>
                                        </p:cTn>
                                        <p:tgtEl>
                                          <p:spTgt spid="356366"/>
                                        </p:tgtEl>
                                        <p:attrNameLst>
                                          <p:attrName>style.visibility</p:attrName>
                                        </p:attrNameLst>
                                      </p:cBhvr>
                                      <p:to>
                                        <p:strVal val="visible"/>
                                      </p:to>
                                    </p:set>
                                    <p:animEffect transition="in" filter="blinds(horizontal)">
                                      <p:cBhvr>
                                        <p:cTn id="70" dur="500"/>
                                        <p:tgtEl>
                                          <p:spTgt spid="356366"/>
                                        </p:tgtEl>
                                      </p:cBhvr>
                                    </p:animEffect>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grpId="0" nodeType="clickEffect">
                                  <p:stCondLst>
                                    <p:cond delay="0"/>
                                  </p:stCondLst>
                                  <p:childTnLst>
                                    <p:set>
                                      <p:cBhvr>
                                        <p:cTn id="74" dur="1" fill="hold">
                                          <p:stCondLst>
                                            <p:cond delay="0"/>
                                          </p:stCondLst>
                                        </p:cTn>
                                        <p:tgtEl>
                                          <p:spTgt spid="356367"/>
                                        </p:tgtEl>
                                        <p:attrNameLst>
                                          <p:attrName>style.visibility</p:attrName>
                                        </p:attrNameLst>
                                      </p:cBhvr>
                                      <p:to>
                                        <p:strVal val="visible"/>
                                      </p:to>
                                    </p:set>
                                    <p:animEffect transition="in" filter="blinds(horizontal)">
                                      <p:cBhvr>
                                        <p:cTn id="75" dur="500"/>
                                        <p:tgtEl>
                                          <p:spTgt spid="356367"/>
                                        </p:tgtEl>
                                      </p:cBhvr>
                                    </p:animEffect>
                                  </p:childTnLst>
                                </p:cTn>
                              </p:par>
                            </p:childTnLst>
                          </p:cTn>
                        </p:par>
                      </p:childTnLst>
                    </p:cTn>
                  </p:par>
                  <p:par>
                    <p:cTn id="76" fill="hold">
                      <p:stCondLst>
                        <p:cond delay="indefinite"/>
                      </p:stCondLst>
                      <p:childTnLst>
                        <p:par>
                          <p:cTn id="77" fill="hold">
                            <p:stCondLst>
                              <p:cond delay="0"/>
                            </p:stCondLst>
                            <p:childTnLst>
                              <p:par>
                                <p:cTn id="78" presetID="3" presetClass="entr" presetSubtype="10" fill="hold" grpId="0" nodeType="clickEffect">
                                  <p:stCondLst>
                                    <p:cond delay="0"/>
                                  </p:stCondLst>
                                  <p:childTnLst>
                                    <p:set>
                                      <p:cBhvr>
                                        <p:cTn id="79" dur="1" fill="hold">
                                          <p:stCondLst>
                                            <p:cond delay="0"/>
                                          </p:stCondLst>
                                        </p:cTn>
                                        <p:tgtEl>
                                          <p:spTgt spid="356375"/>
                                        </p:tgtEl>
                                        <p:attrNameLst>
                                          <p:attrName>style.visibility</p:attrName>
                                        </p:attrNameLst>
                                      </p:cBhvr>
                                      <p:to>
                                        <p:strVal val="visible"/>
                                      </p:to>
                                    </p:set>
                                    <p:animEffect transition="in" filter="blinds(horizontal)">
                                      <p:cBhvr>
                                        <p:cTn id="80" dur="500"/>
                                        <p:tgtEl>
                                          <p:spTgt spid="356375"/>
                                        </p:tgtEl>
                                      </p:cBhvr>
                                    </p:animEffect>
                                  </p:childTnLst>
                                </p:cTn>
                              </p:par>
                            </p:childTnLst>
                          </p:cTn>
                        </p:par>
                      </p:childTnLst>
                    </p:cTn>
                  </p:par>
                  <p:par>
                    <p:cTn id="81" fill="hold">
                      <p:stCondLst>
                        <p:cond delay="indefinite"/>
                      </p:stCondLst>
                      <p:childTnLst>
                        <p:par>
                          <p:cTn id="82" fill="hold">
                            <p:stCondLst>
                              <p:cond delay="0"/>
                            </p:stCondLst>
                            <p:childTnLst>
                              <p:par>
                                <p:cTn id="83" presetID="3" presetClass="entr" presetSubtype="10" fill="hold" grpId="0" nodeType="clickEffect">
                                  <p:stCondLst>
                                    <p:cond delay="0"/>
                                  </p:stCondLst>
                                  <p:childTnLst>
                                    <p:set>
                                      <p:cBhvr>
                                        <p:cTn id="84" dur="1" fill="hold">
                                          <p:stCondLst>
                                            <p:cond delay="0"/>
                                          </p:stCondLst>
                                        </p:cTn>
                                        <p:tgtEl>
                                          <p:spTgt spid="356383"/>
                                        </p:tgtEl>
                                        <p:attrNameLst>
                                          <p:attrName>style.visibility</p:attrName>
                                        </p:attrNameLst>
                                      </p:cBhvr>
                                      <p:to>
                                        <p:strVal val="visible"/>
                                      </p:to>
                                    </p:set>
                                    <p:animEffect transition="in" filter="blinds(horizontal)">
                                      <p:cBhvr>
                                        <p:cTn id="85" dur="500"/>
                                        <p:tgtEl>
                                          <p:spTgt spid="356383"/>
                                        </p:tgtEl>
                                      </p:cBhvr>
                                    </p:animEffect>
                                  </p:childTnLst>
                                </p:cTn>
                              </p:par>
                            </p:childTnLst>
                          </p:cTn>
                        </p:par>
                      </p:childTnLst>
                    </p:cTn>
                  </p:par>
                  <p:par>
                    <p:cTn id="86" fill="hold">
                      <p:stCondLst>
                        <p:cond delay="indefinite"/>
                      </p:stCondLst>
                      <p:childTnLst>
                        <p:par>
                          <p:cTn id="87" fill="hold">
                            <p:stCondLst>
                              <p:cond delay="0"/>
                            </p:stCondLst>
                            <p:childTnLst>
                              <p:par>
                                <p:cTn id="88" presetID="3" presetClass="entr" presetSubtype="10" fill="hold" grpId="0" nodeType="clickEffect">
                                  <p:stCondLst>
                                    <p:cond delay="0"/>
                                  </p:stCondLst>
                                  <p:childTnLst>
                                    <p:set>
                                      <p:cBhvr>
                                        <p:cTn id="89" dur="1" fill="hold">
                                          <p:stCondLst>
                                            <p:cond delay="0"/>
                                          </p:stCondLst>
                                        </p:cTn>
                                        <p:tgtEl>
                                          <p:spTgt spid="356376"/>
                                        </p:tgtEl>
                                        <p:attrNameLst>
                                          <p:attrName>style.visibility</p:attrName>
                                        </p:attrNameLst>
                                      </p:cBhvr>
                                      <p:to>
                                        <p:strVal val="visible"/>
                                      </p:to>
                                    </p:set>
                                    <p:animEffect transition="in" filter="blinds(horizontal)">
                                      <p:cBhvr>
                                        <p:cTn id="90" dur="500"/>
                                        <p:tgtEl>
                                          <p:spTgt spid="356376"/>
                                        </p:tgtEl>
                                      </p:cBhvr>
                                    </p:animEffect>
                                  </p:childTnLst>
                                </p:cTn>
                              </p:par>
                            </p:childTnLst>
                          </p:cTn>
                        </p:par>
                      </p:childTnLst>
                    </p:cTn>
                  </p:par>
                  <p:par>
                    <p:cTn id="91" fill="hold">
                      <p:stCondLst>
                        <p:cond delay="indefinite"/>
                      </p:stCondLst>
                      <p:childTnLst>
                        <p:par>
                          <p:cTn id="92" fill="hold">
                            <p:stCondLst>
                              <p:cond delay="0"/>
                            </p:stCondLst>
                            <p:childTnLst>
                              <p:par>
                                <p:cTn id="93" presetID="3" presetClass="entr" presetSubtype="10" fill="hold" grpId="0" nodeType="clickEffect">
                                  <p:stCondLst>
                                    <p:cond delay="0"/>
                                  </p:stCondLst>
                                  <p:childTnLst>
                                    <p:set>
                                      <p:cBhvr>
                                        <p:cTn id="94" dur="1" fill="hold">
                                          <p:stCondLst>
                                            <p:cond delay="0"/>
                                          </p:stCondLst>
                                        </p:cTn>
                                        <p:tgtEl>
                                          <p:spTgt spid="356384"/>
                                        </p:tgtEl>
                                        <p:attrNameLst>
                                          <p:attrName>style.visibility</p:attrName>
                                        </p:attrNameLst>
                                      </p:cBhvr>
                                      <p:to>
                                        <p:strVal val="visible"/>
                                      </p:to>
                                    </p:set>
                                    <p:animEffect transition="in" filter="blinds(horizontal)">
                                      <p:cBhvr>
                                        <p:cTn id="95" dur="500"/>
                                        <p:tgtEl>
                                          <p:spTgt spid="356384"/>
                                        </p:tgtEl>
                                      </p:cBhvr>
                                    </p:animEffect>
                                  </p:childTnLst>
                                </p:cTn>
                              </p:par>
                            </p:childTnLst>
                          </p:cTn>
                        </p:par>
                      </p:childTnLst>
                    </p:cTn>
                  </p:par>
                  <p:par>
                    <p:cTn id="96" fill="hold">
                      <p:stCondLst>
                        <p:cond delay="indefinite"/>
                      </p:stCondLst>
                      <p:childTnLst>
                        <p:par>
                          <p:cTn id="97" fill="hold">
                            <p:stCondLst>
                              <p:cond delay="0"/>
                            </p:stCondLst>
                            <p:childTnLst>
                              <p:par>
                                <p:cTn id="98" presetID="3" presetClass="entr" presetSubtype="10" fill="hold" grpId="0" nodeType="clickEffect">
                                  <p:stCondLst>
                                    <p:cond delay="0"/>
                                  </p:stCondLst>
                                  <p:childTnLst>
                                    <p:set>
                                      <p:cBhvr>
                                        <p:cTn id="99" dur="1" fill="hold">
                                          <p:stCondLst>
                                            <p:cond delay="0"/>
                                          </p:stCondLst>
                                        </p:cTn>
                                        <p:tgtEl>
                                          <p:spTgt spid="356372"/>
                                        </p:tgtEl>
                                        <p:attrNameLst>
                                          <p:attrName>style.visibility</p:attrName>
                                        </p:attrNameLst>
                                      </p:cBhvr>
                                      <p:to>
                                        <p:strVal val="visible"/>
                                      </p:to>
                                    </p:set>
                                    <p:animEffect transition="in" filter="blinds(horizontal)">
                                      <p:cBhvr>
                                        <p:cTn id="100" dur="500"/>
                                        <p:tgtEl>
                                          <p:spTgt spid="356372"/>
                                        </p:tgtEl>
                                      </p:cBhvr>
                                    </p:animEffect>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356368"/>
                                        </p:tgtEl>
                                        <p:attrNameLst>
                                          <p:attrName>style.visibility</p:attrName>
                                        </p:attrNameLst>
                                      </p:cBhvr>
                                      <p:to>
                                        <p:strVal val="visible"/>
                                      </p:to>
                                    </p:set>
                                    <p:anim calcmode="lin" valueType="num">
                                      <p:cBhvr additive="base">
                                        <p:cTn id="105" dur="500" fill="hold"/>
                                        <p:tgtEl>
                                          <p:spTgt spid="356368"/>
                                        </p:tgtEl>
                                        <p:attrNameLst>
                                          <p:attrName>ppt_x</p:attrName>
                                        </p:attrNameLst>
                                      </p:cBhvr>
                                      <p:tavLst>
                                        <p:tav tm="0">
                                          <p:val>
                                            <p:strVal val="#ppt_x"/>
                                          </p:val>
                                        </p:tav>
                                        <p:tav tm="100000">
                                          <p:val>
                                            <p:strVal val="#ppt_x"/>
                                          </p:val>
                                        </p:tav>
                                      </p:tavLst>
                                    </p:anim>
                                    <p:anim calcmode="lin" valueType="num">
                                      <p:cBhvr additive="base">
                                        <p:cTn id="106" dur="500" fill="hold"/>
                                        <p:tgtEl>
                                          <p:spTgt spid="356368"/>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 presetClass="entr" presetSubtype="16" fill="hold" grpId="0" nodeType="clickEffect">
                                  <p:stCondLst>
                                    <p:cond delay="0"/>
                                  </p:stCondLst>
                                  <p:childTnLst>
                                    <p:set>
                                      <p:cBhvr>
                                        <p:cTn id="110" dur="1" fill="hold">
                                          <p:stCondLst>
                                            <p:cond delay="0"/>
                                          </p:stCondLst>
                                        </p:cTn>
                                        <p:tgtEl>
                                          <p:spTgt spid="356378"/>
                                        </p:tgtEl>
                                        <p:attrNameLst>
                                          <p:attrName>style.visibility</p:attrName>
                                        </p:attrNameLst>
                                      </p:cBhvr>
                                      <p:to>
                                        <p:strVal val="visible"/>
                                      </p:to>
                                    </p:set>
                                    <p:animEffect transition="in" filter="box(in)">
                                      <p:cBhvr>
                                        <p:cTn id="111" dur="500"/>
                                        <p:tgtEl>
                                          <p:spTgt spid="356378"/>
                                        </p:tgtEl>
                                      </p:cBhvr>
                                    </p:animEffect>
                                  </p:childTnLst>
                                </p:cTn>
                              </p:par>
                            </p:childTnLst>
                          </p:cTn>
                        </p:par>
                      </p:childTnLst>
                    </p:cTn>
                  </p:par>
                  <p:par>
                    <p:cTn id="112" fill="hold">
                      <p:stCondLst>
                        <p:cond delay="indefinite"/>
                      </p:stCondLst>
                      <p:childTnLst>
                        <p:par>
                          <p:cTn id="113" fill="hold">
                            <p:stCondLst>
                              <p:cond delay="0"/>
                            </p:stCondLst>
                            <p:childTnLst>
                              <p:par>
                                <p:cTn id="114" presetID="2" presetClass="entr" presetSubtype="4" fill="hold" nodeType="clickEffect">
                                  <p:stCondLst>
                                    <p:cond delay="0"/>
                                  </p:stCondLst>
                                  <p:childTnLst>
                                    <p:set>
                                      <p:cBhvr>
                                        <p:cTn id="115" dur="1" fill="hold">
                                          <p:stCondLst>
                                            <p:cond delay="0"/>
                                          </p:stCondLst>
                                        </p:cTn>
                                        <p:tgtEl>
                                          <p:spTgt spid="356385">
                                            <p:txEl>
                                              <p:charRg st="0" end="3"/>
                                            </p:txEl>
                                          </p:spTgt>
                                        </p:tgtEl>
                                        <p:attrNameLst>
                                          <p:attrName>style.visibility</p:attrName>
                                        </p:attrNameLst>
                                      </p:cBhvr>
                                      <p:to>
                                        <p:strVal val="visible"/>
                                      </p:to>
                                    </p:set>
                                    <p:anim calcmode="lin" valueType="num">
                                      <p:cBhvr additive="base">
                                        <p:cTn id="116" dur="500" fill="hold"/>
                                        <p:tgtEl>
                                          <p:spTgt spid="356385">
                                            <p:txEl>
                                              <p:charRg st="0" end="3"/>
                                            </p:txEl>
                                          </p:spTgt>
                                        </p:tgtEl>
                                        <p:attrNameLst>
                                          <p:attrName>ppt_x</p:attrName>
                                        </p:attrNameLst>
                                      </p:cBhvr>
                                      <p:tavLst>
                                        <p:tav tm="0">
                                          <p:val>
                                            <p:strVal val="#ppt_x"/>
                                          </p:val>
                                        </p:tav>
                                        <p:tav tm="100000">
                                          <p:val>
                                            <p:strVal val="#ppt_x"/>
                                          </p:val>
                                        </p:tav>
                                      </p:tavLst>
                                    </p:anim>
                                    <p:anim calcmode="lin" valueType="num">
                                      <p:cBhvr additive="base">
                                        <p:cTn id="117" dur="500" fill="hold"/>
                                        <p:tgtEl>
                                          <p:spTgt spid="356385">
                                            <p:txEl>
                                              <p:charRg st="0" end="3"/>
                                            </p:txEl>
                                          </p:spTgt>
                                        </p:tgtEl>
                                        <p:attrNameLst>
                                          <p:attrName>ppt_y</p:attrName>
                                        </p:attrNameLst>
                                      </p:cBhvr>
                                      <p:tavLst>
                                        <p:tav tm="0">
                                          <p:val>
                                            <p:strVal val="1+#ppt_h/2"/>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14" presetClass="entr" presetSubtype="10" fill="hold" grpId="0" nodeType="clickEffect">
                                  <p:stCondLst>
                                    <p:cond delay="0"/>
                                  </p:stCondLst>
                                  <p:childTnLst>
                                    <p:set>
                                      <p:cBhvr>
                                        <p:cTn id="121" dur="1" fill="hold">
                                          <p:stCondLst>
                                            <p:cond delay="0"/>
                                          </p:stCondLst>
                                        </p:cTn>
                                        <p:tgtEl>
                                          <p:spTgt spid="356377"/>
                                        </p:tgtEl>
                                        <p:attrNameLst>
                                          <p:attrName>style.visibility</p:attrName>
                                        </p:attrNameLst>
                                      </p:cBhvr>
                                      <p:to>
                                        <p:strVal val="visible"/>
                                      </p:to>
                                    </p:set>
                                    <p:animEffect transition="in" filter="randombar(horizontal)">
                                      <p:cBhvr>
                                        <p:cTn id="122" dur="500"/>
                                        <p:tgtEl>
                                          <p:spTgt spid="356377"/>
                                        </p:tgtEl>
                                      </p:cBhvr>
                                    </p:animEffect>
                                  </p:childTnLst>
                                </p:cTn>
                              </p:par>
                            </p:childTnLst>
                          </p:cTn>
                        </p:par>
                      </p:childTnLst>
                    </p:cTn>
                  </p:par>
                  <p:par>
                    <p:cTn id="123" fill="hold">
                      <p:stCondLst>
                        <p:cond delay="indefinite"/>
                      </p:stCondLst>
                      <p:childTnLst>
                        <p:par>
                          <p:cTn id="124" fill="hold">
                            <p:stCondLst>
                              <p:cond delay="0"/>
                            </p:stCondLst>
                            <p:childTnLst>
                              <p:par>
                                <p:cTn id="125" presetID="5" presetClass="entr" presetSubtype="10" fill="hold" grpId="0" nodeType="clickEffect">
                                  <p:stCondLst>
                                    <p:cond delay="0"/>
                                  </p:stCondLst>
                                  <p:childTnLst>
                                    <p:set>
                                      <p:cBhvr>
                                        <p:cTn id="126" dur="1" fill="hold">
                                          <p:stCondLst>
                                            <p:cond delay="0"/>
                                          </p:stCondLst>
                                        </p:cTn>
                                        <p:tgtEl>
                                          <p:spTgt spid="356386"/>
                                        </p:tgtEl>
                                        <p:attrNameLst>
                                          <p:attrName>style.visibility</p:attrName>
                                        </p:attrNameLst>
                                      </p:cBhvr>
                                      <p:to>
                                        <p:strVal val="visible"/>
                                      </p:to>
                                    </p:set>
                                    <p:animEffect transition="in" filter="checkerboard(across)">
                                      <p:cBhvr>
                                        <p:cTn id="127" dur="500"/>
                                        <p:tgtEl>
                                          <p:spTgt spid="356386"/>
                                        </p:tgtEl>
                                      </p:cBhvr>
                                    </p:animEffect>
                                  </p:childTnLst>
                                </p:cTn>
                              </p:par>
                            </p:childTnLst>
                          </p:cTn>
                        </p:par>
                      </p:childTnLst>
                    </p:cTn>
                  </p:par>
                  <p:par>
                    <p:cTn id="128" fill="hold">
                      <p:stCondLst>
                        <p:cond delay="indefinite"/>
                      </p:stCondLst>
                      <p:childTnLst>
                        <p:par>
                          <p:cTn id="129" fill="hold">
                            <p:stCondLst>
                              <p:cond delay="0"/>
                            </p:stCondLst>
                            <p:childTnLst>
                              <p:par>
                                <p:cTn id="130" presetID="4" presetClass="entr" presetSubtype="16" fill="hold" grpId="0" nodeType="clickEffect">
                                  <p:stCondLst>
                                    <p:cond delay="0"/>
                                  </p:stCondLst>
                                  <p:childTnLst>
                                    <p:set>
                                      <p:cBhvr>
                                        <p:cTn id="131" dur="1" fill="hold">
                                          <p:stCondLst>
                                            <p:cond delay="0"/>
                                          </p:stCondLst>
                                        </p:cTn>
                                        <p:tgtEl>
                                          <p:spTgt spid="356373"/>
                                        </p:tgtEl>
                                        <p:attrNameLst>
                                          <p:attrName>style.visibility</p:attrName>
                                        </p:attrNameLst>
                                      </p:cBhvr>
                                      <p:to>
                                        <p:strVal val="visible"/>
                                      </p:to>
                                    </p:set>
                                    <p:animEffect transition="in" filter="box(in)">
                                      <p:cBhvr>
                                        <p:cTn id="132" dur="500"/>
                                        <p:tgtEl>
                                          <p:spTgt spid="356373"/>
                                        </p:tgtEl>
                                      </p:cBhvr>
                                    </p:animEffect>
                                  </p:childTnLst>
                                </p:cTn>
                              </p:par>
                            </p:childTnLst>
                          </p:cTn>
                        </p:par>
                      </p:childTnLst>
                    </p:cTn>
                  </p:par>
                  <p:par>
                    <p:cTn id="133" fill="hold">
                      <p:stCondLst>
                        <p:cond delay="indefinite"/>
                      </p:stCondLst>
                      <p:childTnLst>
                        <p:par>
                          <p:cTn id="134" fill="hold">
                            <p:stCondLst>
                              <p:cond delay="0"/>
                            </p:stCondLst>
                            <p:childTnLst>
                              <p:par>
                                <p:cTn id="135" presetID="3" presetClass="entr" presetSubtype="10" fill="hold" grpId="0" nodeType="clickEffect">
                                  <p:stCondLst>
                                    <p:cond delay="0"/>
                                  </p:stCondLst>
                                  <p:childTnLst>
                                    <p:set>
                                      <p:cBhvr>
                                        <p:cTn id="136" dur="1" fill="hold">
                                          <p:stCondLst>
                                            <p:cond delay="0"/>
                                          </p:stCondLst>
                                        </p:cTn>
                                        <p:tgtEl>
                                          <p:spTgt spid="356369"/>
                                        </p:tgtEl>
                                        <p:attrNameLst>
                                          <p:attrName>style.visibility</p:attrName>
                                        </p:attrNameLst>
                                      </p:cBhvr>
                                      <p:to>
                                        <p:strVal val="visible"/>
                                      </p:to>
                                    </p:set>
                                    <p:animEffect transition="in" filter="blinds(horizontal)">
                                      <p:cBhvr>
                                        <p:cTn id="137" dur="500"/>
                                        <p:tgtEl>
                                          <p:spTgt spid="356369"/>
                                        </p:tgtEl>
                                      </p:cBhvr>
                                    </p:animEffect>
                                  </p:childTnLst>
                                </p:cTn>
                              </p:par>
                            </p:childTnLst>
                          </p:cTn>
                        </p:par>
                      </p:childTnLst>
                    </p:cTn>
                  </p:par>
                  <p:par>
                    <p:cTn id="138" fill="hold">
                      <p:stCondLst>
                        <p:cond delay="indefinite"/>
                      </p:stCondLst>
                      <p:childTnLst>
                        <p:par>
                          <p:cTn id="139" fill="hold">
                            <p:stCondLst>
                              <p:cond delay="0"/>
                            </p:stCondLst>
                            <p:childTnLst>
                              <p:par>
                                <p:cTn id="140" presetID="3" presetClass="entr" presetSubtype="10" fill="hold" grpId="0" nodeType="clickEffect">
                                  <p:stCondLst>
                                    <p:cond delay="0"/>
                                  </p:stCondLst>
                                  <p:childTnLst>
                                    <p:set>
                                      <p:cBhvr>
                                        <p:cTn id="141" dur="1" fill="hold">
                                          <p:stCondLst>
                                            <p:cond delay="0"/>
                                          </p:stCondLst>
                                        </p:cTn>
                                        <p:tgtEl>
                                          <p:spTgt spid="356382"/>
                                        </p:tgtEl>
                                        <p:attrNameLst>
                                          <p:attrName>style.visibility</p:attrName>
                                        </p:attrNameLst>
                                      </p:cBhvr>
                                      <p:to>
                                        <p:strVal val="visible"/>
                                      </p:to>
                                    </p:set>
                                    <p:animEffect transition="in" filter="blinds(horizontal)">
                                      <p:cBhvr>
                                        <p:cTn id="142" dur="500"/>
                                        <p:tgtEl>
                                          <p:spTgt spid="356382"/>
                                        </p:tgtEl>
                                      </p:cBhvr>
                                    </p:animEffect>
                                  </p:childTnLst>
                                </p:cTn>
                              </p:par>
                            </p:childTnLst>
                          </p:cTn>
                        </p:par>
                      </p:childTnLst>
                    </p:cTn>
                  </p:par>
                  <p:par>
                    <p:cTn id="143" fill="hold">
                      <p:stCondLst>
                        <p:cond delay="indefinite"/>
                      </p:stCondLst>
                      <p:childTnLst>
                        <p:par>
                          <p:cTn id="144" fill="hold">
                            <p:stCondLst>
                              <p:cond delay="0"/>
                            </p:stCondLst>
                            <p:childTnLst>
                              <p:par>
                                <p:cTn id="145" presetID="31" presetClass="entr" presetSubtype="0" fill="hold" grpId="0" nodeType="clickEffect">
                                  <p:stCondLst>
                                    <p:cond delay="0"/>
                                  </p:stCondLst>
                                  <p:iterate type="lt">
                                    <p:tmPct val="5000"/>
                                  </p:iterate>
                                  <p:childTnLst>
                                    <p:set>
                                      <p:cBhvr>
                                        <p:cTn id="146" dur="1" fill="hold">
                                          <p:stCondLst>
                                            <p:cond delay="0"/>
                                          </p:stCondLst>
                                        </p:cTn>
                                        <p:tgtEl>
                                          <p:spTgt spid="356392"/>
                                        </p:tgtEl>
                                        <p:attrNameLst>
                                          <p:attrName>style.visibility</p:attrName>
                                        </p:attrNameLst>
                                      </p:cBhvr>
                                      <p:to>
                                        <p:strVal val="visible"/>
                                      </p:to>
                                    </p:set>
                                    <p:anim calcmode="lin" valueType="num">
                                      <p:cBhvr>
                                        <p:cTn id="147" dur="1000" fill="hold"/>
                                        <p:tgtEl>
                                          <p:spTgt spid="356392"/>
                                        </p:tgtEl>
                                        <p:attrNameLst>
                                          <p:attrName>ppt_w</p:attrName>
                                        </p:attrNameLst>
                                      </p:cBhvr>
                                      <p:tavLst>
                                        <p:tav tm="0">
                                          <p:val>
                                            <p:fltVal val="0.000000"/>
                                          </p:val>
                                        </p:tav>
                                        <p:tav tm="100000">
                                          <p:val>
                                            <p:strVal val="#ppt_w"/>
                                          </p:val>
                                        </p:tav>
                                      </p:tavLst>
                                    </p:anim>
                                    <p:anim calcmode="lin" valueType="num">
                                      <p:cBhvr>
                                        <p:cTn id="148" dur="1000" fill="hold"/>
                                        <p:tgtEl>
                                          <p:spTgt spid="356392"/>
                                        </p:tgtEl>
                                        <p:attrNameLst>
                                          <p:attrName>ppt_h</p:attrName>
                                        </p:attrNameLst>
                                      </p:cBhvr>
                                      <p:tavLst>
                                        <p:tav tm="0">
                                          <p:val>
                                            <p:fltVal val="0.000000"/>
                                          </p:val>
                                        </p:tav>
                                        <p:tav tm="100000">
                                          <p:val>
                                            <p:strVal val="#ppt_h"/>
                                          </p:val>
                                        </p:tav>
                                      </p:tavLst>
                                    </p:anim>
                                    <p:anim calcmode="lin" valueType="num">
                                      <p:cBhvr>
                                        <p:cTn id="149" dur="1000" fill="hold"/>
                                        <p:tgtEl>
                                          <p:spTgt spid="356392"/>
                                        </p:tgtEl>
                                        <p:attrNameLst>
                                          <p:attrName>style.rotation</p:attrName>
                                        </p:attrNameLst>
                                      </p:cBhvr>
                                      <p:tavLst>
                                        <p:tav tm="0">
                                          <p:val>
                                            <p:fltVal val="90.000000"/>
                                          </p:val>
                                        </p:tav>
                                        <p:tav tm="100000">
                                          <p:val>
                                            <p:fltVal val="0.000000"/>
                                          </p:val>
                                        </p:tav>
                                      </p:tavLst>
                                    </p:anim>
                                    <p:animEffect transition="in" filter="fade">
                                      <p:cBhvr>
                                        <p:cTn id="150" dur="1000"/>
                                        <p:tgtEl>
                                          <p:spTgt spid="356392"/>
                                        </p:tgtEl>
                                      </p:cBhvr>
                                    </p:animEffect>
                                  </p:childTnLst>
                                </p:cTn>
                              </p:par>
                            </p:childTnLst>
                          </p:cTn>
                        </p:par>
                      </p:childTnLst>
                    </p:cTn>
                  </p:par>
                  <p:par>
                    <p:cTn id="151" fill="hold">
                      <p:stCondLst>
                        <p:cond delay="indefinite"/>
                      </p:stCondLst>
                      <p:childTnLst>
                        <p:par>
                          <p:cTn id="152" fill="hold">
                            <p:stCondLst>
                              <p:cond delay="0"/>
                            </p:stCondLst>
                            <p:childTnLst>
                              <p:par>
                                <p:cTn id="153" presetID="3" presetClass="entr" presetSubtype="10" fill="hold" grpId="0" nodeType="clickEffect">
                                  <p:stCondLst>
                                    <p:cond delay="0"/>
                                  </p:stCondLst>
                                  <p:childTnLst>
                                    <p:set>
                                      <p:cBhvr>
                                        <p:cTn id="154" dur="1" fill="hold">
                                          <p:stCondLst>
                                            <p:cond delay="0"/>
                                          </p:stCondLst>
                                        </p:cTn>
                                        <p:tgtEl>
                                          <p:spTgt spid="356380"/>
                                        </p:tgtEl>
                                        <p:attrNameLst>
                                          <p:attrName>style.visibility</p:attrName>
                                        </p:attrNameLst>
                                      </p:cBhvr>
                                      <p:to>
                                        <p:strVal val="visible"/>
                                      </p:to>
                                    </p:set>
                                    <p:animEffect transition="in" filter="blinds(horizontal)">
                                      <p:cBhvr>
                                        <p:cTn id="155" dur="500"/>
                                        <p:tgtEl>
                                          <p:spTgt spid="356380"/>
                                        </p:tgtEl>
                                      </p:cBhvr>
                                    </p:animEffect>
                                  </p:childTnLst>
                                </p:cTn>
                              </p:par>
                            </p:childTnLst>
                          </p:cTn>
                        </p:par>
                      </p:childTnLst>
                    </p:cTn>
                  </p:par>
                  <p:par>
                    <p:cTn id="156" fill="hold">
                      <p:stCondLst>
                        <p:cond delay="indefinite"/>
                      </p:stCondLst>
                      <p:childTnLst>
                        <p:par>
                          <p:cTn id="157" fill="hold">
                            <p:stCondLst>
                              <p:cond delay="0"/>
                            </p:stCondLst>
                            <p:childTnLst>
                              <p:par>
                                <p:cTn id="158" presetID="3" presetClass="entr" presetSubtype="10" fill="hold" grpId="0" nodeType="clickEffect">
                                  <p:stCondLst>
                                    <p:cond delay="0"/>
                                  </p:stCondLst>
                                  <p:childTnLst>
                                    <p:set>
                                      <p:cBhvr>
                                        <p:cTn id="159" dur="1" fill="hold">
                                          <p:stCondLst>
                                            <p:cond delay="0"/>
                                          </p:stCondLst>
                                        </p:cTn>
                                        <p:tgtEl>
                                          <p:spTgt spid="356387"/>
                                        </p:tgtEl>
                                        <p:attrNameLst>
                                          <p:attrName>style.visibility</p:attrName>
                                        </p:attrNameLst>
                                      </p:cBhvr>
                                      <p:to>
                                        <p:strVal val="visible"/>
                                      </p:to>
                                    </p:set>
                                    <p:animEffect transition="in" filter="blinds(horizontal)">
                                      <p:cBhvr>
                                        <p:cTn id="160" dur="500"/>
                                        <p:tgtEl>
                                          <p:spTgt spid="356387"/>
                                        </p:tgtEl>
                                      </p:cBhvr>
                                    </p:animEffect>
                                  </p:childTnLst>
                                </p:cTn>
                              </p:par>
                            </p:childTnLst>
                          </p:cTn>
                        </p:par>
                      </p:childTnLst>
                    </p:cTn>
                  </p:par>
                  <p:par>
                    <p:cTn id="161" fill="hold">
                      <p:stCondLst>
                        <p:cond delay="indefinite"/>
                      </p:stCondLst>
                      <p:childTnLst>
                        <p:par>
                          <p:cTn id="162" fill="hold">
                            <p:stCondLst>
                              <p:cond delay="0"/>
                            </p:stCondLst>
                            <p:childTnLst>
                              <p:par>
                                <p:cTn id="163" presetID="3" presetClass="entr" presetSubtype="10" fill="hold" grpId="0" nodeType="clickEffect">
                                  <p:stCondLst>
                                    <p:cond delay="0"/>
                                  </p:stCondLst>
                                  <p:childTnLst>
                                    <p:set>
                                      <p:cBhvr>
                                        <p:cTn id="164" dur="1" fill="hold">
                                          <p:stCondLst>
                                            <p:cond delay="0"/>
                                          </p:stCondLst>
                                        </p:cTn>
                                        <p:tgtEl>
                                          <p:spTgt spid="356374"/>
                                        </p:tgtEl>
                                        <p:attrNameLst>
                                          <p:attrName>style.visibility</p:attrName>
                                        </p:attrNameLst>
                                      </p:cBhvr>
                                      <p:to>
                                        <p:strVal val="visible"/>
                                      </p:to>
                                    </p:set>
                                    <p:animEffect transition="in" filter="blinds(horizontal)">
                                      <p:cBhvr>
                                        <p:cTn id="165" dur="500"/>
                                        <p:tgtEl>
                                          <p:spTgt spid="356374"/>
                                        </p:tgtEl>
                                      </p:cBhvr>
                                    </p:animEffect>
                                  </p:childTnLst>
                                </p:cTn>
                              </p:par>
                            </p:childTnLst>
                          </p:cTn>
                        </p:par>
                      </p:childTnLst>
                    </p:cTn>
                  </p:par>
                  <p:par>
                    <p:cTn id="166" fill="hold">
                      <p:stCondLst>
                        <p:cond delay="indefinite"/>
                      </p:stCondLst>
                      <p:childTnLst>
                        <p:par>
                          <p:cTn id="167" fill="hold">
                            <p:stCondLst>
                              <p:cond delay="0"/>
                            </p:stCondLst>
                            <p:childTnLst>
                              <p:par>
                                <p:cTn id="168" presetID="3" presetClass="entr" presetSubtype="10" fill="hold" grpId="0" nodeType="clickEffect">
                                  <p:stCondLst>
                                    <p:cond delay="0"/>
                                  </p:stCondLst>
                                  <p:childTnLst>
                                    <p:set>
                                      <p:cBhvr>
                                        <p:cTn id="169" dur="1" fill="hold">
                                          <p:stCondLst>
                                            <p:cond delay="0"/>
                                          </p:stCondLst>
                                        </p:cTn>
                                        <p:tgtEl>
                                          <p:spTgt spid="356370"/>
                                        </p:tgtEl>
                                        <p:attrNameLst>
                                          <p:attrName>style.visibility</p:attrName>
                                        </p:attrNameLst>
                                      </p:cBhvr>
                                      <p:to>
                                        <p:strVal val="visible"/>
                                      </p:to>
                                    </p:set>
                                    <p:animEffect transition="in" filter="blinds(horizontal)">
                                      <p:cBhvr>
                                        <p:cTn id="170" dur="500"/>
                                        <p:tgtEl>
                                          <p:spTgt spid="356370"/>
                                        </p:tgtEl>
                                      </p:cBhvr>
                                    </p:animEffect>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356379"/>
                                        </p:tgtEl>
                                        <p:attrNameLst>
                                          <p:attrName>style.visibility</p:attrName>
                                        </p:attrNameLst>
                                      </p:cBhvr>
                                      <p:to>
                                        <p:strVal val="visible"/>
                                      </p:to>
                                    </p:set>
                                    <p:anim calcmode="lin" valueType="num">
                                      <p:cBhvr additive="base">
                                        <p:cTn id="175" dur="500" fill="hold"/>
                                        <p:tgtEl>
                                          <p:spTgt spid="356379"/>
                                        </p:tgtEl>
                                        <p:attrNameLst>
                                          <p:attrName>ppt_x</p:attrName>
                                        </p:attrNameLst>
                                      </p:cBhvr>
                                      <p:tavLst>
                                        <p:tav tm="0">
                                          <p:val>
                                            <p:strVal val="#ppt_x"/>
                                          </p:val>
                                        </p:tav>
                                        <p:tav tm="100000">
                                          <p:val>
                                            <p:strVal val="#ppt_x"/>
                                          </p:val>
                                        </p:tav>
                                      </p:tavLst>
                                    </p:anim>
                                    <p:anim calcmode="lin" valueType="num">
                                      <p:cBhvr additive="base">
                                        <p:cTn id="176" dur="500" fill="hold"/>
                                        <p:tgtEl>
                                          <p:spTgt spid="356379"/>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5" presetClass="entr" presetSubtype="10" fill="hold" grpId="0" nodeType="clickEffect">
                                  <p:stCondLst>
                                    <p:cond delay="0"/>
                                  </p:stCondLst>
                                  <p:childTnLst>
                                    <p:set>
                                      <p:cBhvr>
                                        <p:cTn id="180" dur="1" fill="hold">
                                          <p:stCondLst>
                                            <p:cond delay="0"/>
                                          </p:stCondLst>
                                        </p:cTn>
                                        <p:tgtEl>
                                          <p:spTgt spid="356388"/>
                                        </p:tgtEl>
                                        <p:attrNameLst>
                                          <p:attrName>style.visibility</p:attrName>
                                        </p:attrNameLst>
                                      </p:cBhvr>
                                      <p:to>
                                        <p:strVal val="visible"/>
                                      </p:to>
                                    </p:set>
                                    <p:animEffect transition="in" filter="checkerboard(across)">
                                      <p:cBhvr>
                                        <p:cTn id="181" dur="500"/>
                                        <p:tgtEl>
                                          <p:spTgt spid="356388"/>
                                        </p:tgtEl>
                                      </p:cBhvr>
                                    </p:animEffect>
                                  </p:childTnLst>
                                </p:cTn>
                              </p:par>
                            </p:childTnLst>
                          </p:cTn>
                        </p:par>
                      </p:childTnLst>
                    </p:cTn>
                  </p:par>
                  <p:par>
                    <p:cTn id="182" fill="hold">
                      <p:stCondLst>
                        <p:cond delay="indefinite"/>
                      </p:stCondLst>
                      <p:childTnLst>
                        <p:par>
                          <p:cTn id="183" fill="hold">
                            <p:stCondLst>
                              <p:cond delay="0"/>
                            </p:stCondLst>
                            <p:childTnLst>
                              <p:par>
                                <p:cTn id="184" presetID="14" presetClass="entr" presetSubtype="10" fill="hold" grpId="0" nodeType="clickEffect">
                                  <p:stCondLst>
                                    <p:cond delay="0"/>
                                  </p:stCondLst>
                                  <p:childTnLst>
                                    <p:set>
                                      <p:cBhvr>
                                        <p:cTn id="185" dur="1" fill="hold">
                                          <p:stCondLst>
                                            <p:cond delay="0"/>
                                          </p:stCondLst>
                                        </p:cTn>
                                        <p:tgtEl>
                                          <p:spTgt spid="356381"/>
                                        </p:tgtEl>
                                        <p:attrNameLst>
                                          <p:attrName>style.visibility</p:attrName>
                                        </p:attrNameLst>
                                      </p:cBhvr>
                                      <p:to>
                                        <p:strVal val="visible"/>
                                      </p:to>
                                    </p:set>
                                    <p:animEffect transition="in" filter="randombar(horizontal)">
                                      <p:cBhvr>
                                        <p:cTn id="186" dur="500"/>
                                        <p:tgtEl>
                                          <p:spTgt spid="356381"/>
                                        </p:tgtEl>
                                      </p:cBhvr>
                                    </p:animEffect>
                                  </p:childTnLst>
                                </p:cTn>
                              </p:par>
                            </p:childTnLst>
                          </p:cTn>
                        </p:par>
                      </p:childTnLst>
                    </p:cTn>
                  </p:par>
                  <p:par>
                    <p:cTn id="187" fill="hold">
                      <p:stCondLst>
                        <p:cond delay="indefinite"/>
                      </p:stCondLst>
                      <p:childTnLst>
                        <p:par>
                          <p:cTn id="188" fill="hold">
                            <p:stCondLst>
                              <p:cond delay="0"/>
                            </p:stCondLst>
                            <p:childTnLst>
                              <p:par>
                                <p:cTn id="189" presetID="24" presetClass="entr" presetSubtype="0" fill="hold" grpId="0" nodeType="clickEffect">
                                  <p:stCondLst>
                                    <p:cond delay="0"/>
                                  </p:stCondLst>
                                  <p:childTnLst>
                                    <p:set>
                                      <p:cBhvr>
                                        <p:cTn id="190" dur="1" fill="hold">
                                          <p:stCondLst>
                                            <p:cond delay="0"/>
                                          </p:stCondLst>
                                        </p:cTn>
                                        <p:tgtEl>
                                          <p:spTgt spid="356389"/>
                                        </p:tgtEl>
                                        <p:attrNameLst>
                                          <p:attrName>style.visibility</p:attrName>
                                        </p:attrNameLst>
                                      </p:cBhvr>
                                      <p:to>
                                        <p:strVal val="visible"/>
                                      </p:to>
                                    </p:set>
                                    <p:anim calcmode="lin" valueType="num">
                                      <p:cBhvr>
                                        <p:cTn id="191" dur="1" fill="hold"/>
                                        <p:tgtEl>
                                          <p:spTgt spid="356389"/>
                                        </p:tgtEl>
                                      </p:cBhvr>
                                    </p:anim>
                                  </p:childTnLst>
                                </p:cTn>
                              </p:par>
                            </p:childTnLst>
                          </p:cTn>
                        </p:par>
                      </p:childTnLst>
                    </p:cTn>
                  </p:par>
                  <p:par>
                    <p:cTn id="192" fill="hold">
                      <p:stCondLst>
                        <p:cond delay="indefinite"/>
                      </p:stCondLst>
                      <p:childTnLst>
                        <p:par>
                          <p:cTn id="193" fill="hold">
                            <p:stCondLst>
                              <p:cond delay="0"/>
                            </p:stCondLst>
                            <p:childTnLst>
                              <p:par>
                                <p:cTn id="194" presetID="2" presetClass="entr" presetSubtype="4" fill="hold" grpId="0" nodeType="clickEffect">
                                  <p:stCondLst>
                                    <p:cond delay="0"/>
                                  </p:stCondLst>
                                  <p:childTnLst>
                                    <p:set>
                                      <p:cBhvr>
                                        <p:cTn id="195" dur="1" fill="hold">
                                          <p:stCondLst>
                                            <p:cond delay="0"/>
                                          </p:stCondLst>
                                        </p:cTn>
                                        <p:tgtEl>
                                          <p:spTgt spid="356393"/>
                                        </p:tgtEl>
                                        <p:attrNameLst>
                                          <p:attrName>style.visibility</p:attrName>
                                        </p:attrNameLst>
                                      </p:cBhvr>
                                      <p:to>
                                        <p:strVal val="visible"/>
                                      </p:to>
                                    </p:set>
                                    <p:anim calcmode="lin" valueType="num">
                                      <p:cBhvr additive="base">
                                        <p:cTn id="196" dur="500" fill="hold"/>
                                        <p:tgtEl>
                                          <p:spTgt spid="356393"/>
                                        </p:tgtEl>
                                        <p:attrNameLst>
                                          <p:attrName>ppt_x</p:attrName>
                                        </p:attrNameLst>
                                      </p:cBhvr>
                                      <p:tavLst>
                                        <p:tav tm="0">
                                          <p:val>
                                            <p:strVal val="#ppt_x"/>
                                          </p:val>
                                        </p:tav>
                                        <p:tav tm="100000">
                                          <p:val>
                                            <p:strVal val="#ppt_x"/>
                                          </p:val>
                                        </p:tav>
                                      </p:tavLst>
                                    </p:anim>
                                    <p:anim calcmode="lin" valueType="num">
                                      <p:cBhvr additive="base">
                                        <p:cTn id="197" dur="500" fill="hold"/>
                                        <p:tgtEl>
                                          <p:spTgt spid="356393"/>
                                        </p:tgtEl>
                                        <p:attrNameLst>
                                          <p:attrName>ppt_y</p:attrName>
                                        </p:attrNameLst>
                                      </p:cBhvr>
                                      <p:tavLst>
                                        <p:tav tm="0">
                                          <p:val>
                                            <p:strVal val="1+#ppt_h/2"/>
                                          </p:val>
                                        </p:tav>
                                        <p:tav tm="100000">
                                          <p:val>
                                            <p:strVal val="#ppt_y"/>
                                          </p:val>
                                        </p:tav>
                                      </p:tavLst>
                                    </p:anim>
                                  </p:childTnLst>
                                </p:cTn>
                              </p:par>
                            </p:childTnLst>
                          </p:cTn>
                        </p:par>
                      </p:childTnLst>
                    </p:cTn>
                  </p:par>
                  <p:par>
                    <p:cTn id="198" fill="hold">
                      <p:stCondLst>
                        <p:cond delay="indefinite"/>
                      </p:stCondLst>
                      <p:childTnLst>
                        <p:par>
                          <p:cTn id="199" fill="hold">
                            <p:stCondLst>
                              <p:cond delay="0"/>
                            </p:stCondLst>
                            <p:childTnLst>
                              <p:par>
                                <p:cTn id="200" presetID="2" presetClass="entr" presetSubtype="4" fill="hold" grpId="0" nodeType="clickEffect">
                                  <p:stCondLst>
                                    <p:cond delay="0"/>
                                  </p:stCondLst>
                                  <p:childTnLst>
                                    <p:set>
                                      <p:cBhvr>
                                        <p:cTn id="201" dur="1" fill="hold">
                                          <p:stCondLst>
                                            <p:cond delay="0"/>
                                          </p:stCondLst>
                                        </p:cTn>
                                        <p:tgtEl>
                                          <p:spTgt spid="356397"/>
                                        </p:tgtEl>
                                        <p:attrNameLst>
                                          <p:attrName>style.visibility</p:attrName>
                                        </p:attrNameLst>
                                      </p:cBhvr>
                                      <p:to>
                                        <p:strVal val="visible"/>
                                      </p:to>
                                    </p:set>
                                    <p:anim calcmode="lin" valueType="num">
                                      <p:cBhvr additive="base">
                                        <p:cTn id="202" dur="500" fill="hold"/>
                                        <p:tgtEl>
                                          <p:spTgt spid="356397"/>
                                        </p:tgtEl>
                                        <p:attrNameLst>
                                          <p:attrName>ppt_x</p:attrName>
                                        </p:attrNameLst>
                                      </p:cBhvr>
                                      <p:tavLst>
                                        <p:tav tm="0">
                                          <p:val>
                                            <p:strVal val="#ppt_x"/>
                                          </p:val>
                                        </p:tav>
                                        <p:tav tm="100000">
                                          <p:val>
                                            <p:strVal val="#ppt_x"/>
                                          </p:val>
                                        </p:tav>
                                      </p:tavLst>
                                    </p:anim>
                                    <p:anim calcmode="lin" valueType="num">
                                      <p:cBhvr additive="base">
                                        <p:cTn id="203" dur="500" fill="hold"/>
                                        <p:tgtEl>
                                          <p:spTgt spid="356397"/>
                                        </p:tgtEl>
                                        <p:attrNameLst>
                                          <p:attrName>ppt_y</p:attrName>
                                        </p:attrNameLst>
                                      </p:cBhvr>
                                      <p:tavLst>
                                        <p:tav tm="0">
                                          <p:val>
                                            <p:strVal val="1+#ppt_h/2"/>
                                          </p:val>
                                        </p:tav>
                                        <p:tav tm="100000">
                                          <p:val>
                                            <p:strVal val="#ppt_y"/>
                                          </p:val>
                                        </p:tav>
                                      </p:tavLst>
                                    </p:anim>
                                  </p:childTnLst>
                                </p:cTn>
                              </p:par>
                            </p:childTnLst>
                          </p:cTn>
                        </p:par>
                      </p:childTnLst>
                    </p:cTn>
                  </p:par>
                  <p:par>
                    <p:cTn id="204" fill="hold">
                      <p:stCondLst>
                        <p:cond delay="indefinite"/>
                      </p:stCondLst>
                      <p:childTnLst>
                        <p:par>
                          <p:cTn id="205" fill="hold">
                            <p:stCondLst>
                              <p:cond delay="0"/>
                            </p:stCondLst>
                            <p:childTnLst>
                              <p:par>
                                <p:cTn id="206" presetID="2" presetClass="entr" presetSubtype="4" fill="hold" grpId="0" nodeType="clickEffect">
                                  <p:stCondLst>
                                    <p:cond delay="0"/>
                                  </p:stCondLst>
                                  <p:childTnLst>
                                    <p:set>
                                      <p:cBhvr>
                                        <p:cTn id="207" dur="1" fill="hold">
                                          <p:stCondLst>
                                            <p:cond delay="0"/>
                                          </p:stCondLst>
                                        </p:cTn>
                                        <p:tgtEl>
                                          <p:spTgt spid="356394"/>
                                        </p:tgtEl>
                                        <p:attrNameLst>
                                          <p:attrName>style.visibility</p:attrName>
                                        </p:attrNameLst>
                                      </p:cBhvr>
                                      <p:to>
                                        <p:strVal val="visible"/>
                                      </p:to>
                                    </p:set>
                                    <p:anim calcmode="lin" valueType="num">
                                      <p:cBhvr additive="base">
                                        <p:cTn id="208" dur="500" fill="hold"/>
                                        <p:tgtEl>
                                          <p:spTgt spid="356394"/>
                                        </p:tgtEl>
                                        <p:attrNameLst>
                                          <p:attrName>ppt_x</p:attrName>
                                        </p:attrNameLst>
                                      </p:cBhvr>
                                      <p:tavLst>
                                        <p:tav tm="0">
                                          <p:val>
                                            <p:strVal val="#ppt_x"/>
                                          </p:val>
                                        </p:tav>
                                        <p:tav tm="100000">
                                          <p:val>
                                            <p:strVal val="#ppt_x"/>
                                          </p:val>
                                        </p:tav>
                                      </p:tavLst>
                                    </p:anim>
                                    <p:anim calcmode="lin" valueType="num">
                                      <p:cBhvr additive="base">
                                        <p:cTn id="209" dur="500" fill="hold"/>
                                        <p:tgtEl>
                                          <p:spTgt spid="356394"/>
                                        </p:tgtEl>
                                        <p:attrNameLst>
                                          <p:attrName>ppt_y</p:attrName>
                                        </p:attrNameLst>
                                      </p:cBhvr>
                                      <p:tavLst>
                                        <p:tav tm="0">
                                          <p:val>
                                            <p:strVal val="1+#ppt_h/2"/>
                                          </p:val>
                                        </p:tav>
                                        <p:tav tm="100000">
                                          <p:val>
                                            <p:strVal val="#ppt_y"/>
                                          </p:val>
                                        </p:tav>
                                      </p:tavLst>
                                    </p:anim>
                                  </p:childTnLst>
                                </p:cTn>
                              </p:par>
                            </p:childTnLst>
                          </p:cTn>
                        </p:par>
                      </p:childTnLst>
                    </p:cTn>
                  </p:par>
                  <p:par>
                    <p:cTn id="210" fill="hold">
                      <p:stCondLst>
                        <p:cond delay="indefinite"/>
                      </p:stCondLst>
                      <p:childTnLst>
                        <p:par>
                          <p:cTn id="211" fill="hold">
                            <p:stCondLst>
                              <p:cond delay="0"/>
                            </p:stCondLst>
                            <p:childTnLst>
                              <p:par>
                                <p:cTn id="212" presetID="2" presetClass="entr" presetSubtype="4" fill="hold" grpId="0" nodeType="clickEffect">
                                  <p:stCondLst>
                                    <p:cond delay="0"/>
                                  </p:stCondLst>
                                  <p:childTnLst>
                                    <p:set>
                                      <p:cBhvr>
                                        <p:cTn id="213" dur="1" fill="hold">
                                          <p:stCondLst>
                                            <p:cond delay="0"/>
                                          </p:stCondLst>
                                        </p:cTn>
                                        <p:tgtEl>
                                          <p:spTgt spid="356404"/>
                                        </p:tgtEl>
                                        <p:attrNameLst>
                                          <p:attrName>style.visibility</p:attrName>
                                        </p:attrNameLst>
                                      </p:cBhvr>
                                      <p:to>
                                        <p:strVal val="visible"/>
                                      </p:to>
                                    </p:set>
                                    <p:anim calcmode="lin" valueType="num">
                                      <p:cBhvr additive="base">
                                        <p:cTn id="214" dur="500" fill="hold"/>
                                        <p:tgtEl>
                                          <p:spTgt spid="356404"/>
                                        </p:tgtEl>
                                        <p:attrNameLst>
                                          <p:attrName>ppt_x</p:attrName>
                                        </p:attrNameLst>
                                      </p:cBhvr>
                                      <p:tavLst>
                                        <p:tav tm="0">
                                          <p:val>
                                            <p:strVal val="#ppt_x"/>
                                          </p:val>
                                        </p:tav>
                                        <p:tav tm="100000">
                                          <p:val>
                                            <p:strVal val="#ppt_x"/>
                                          </p:val>
                                        </p:tav>
                                      </p:tavLst>
                                    </p:anim>
                                    <p:anim calcmode="lin" valueType="num">
                                      <p:cBhvr additive="base">
                                        <p:cTn id="215" dur="500" fill="hold"/>
                                        <p:tgtEl>
                                          <p:spTgt spid="356404"/>
                                        </p:tgtEl>
                                        <p:attrNameLst>
                                          <p:attrName>ppt_y</p:attrName>
                                        </p:attrNameLst>
                                      </p:cBhvr>
                                      <p:tavLst>
                                        <p:tav tm="0">
                                          <p:val>
                                            <p:strVal val="1+#ppt_h/2"/>
                                          </p:val>
                                        </p:tav>
                                        <p:tav tm="100000">
                                          <p:val>
                                            <p:strVal val="#ppt_y"/>
                                          </p:val>
                                        </p:tav>
                                      </p:tavLst>
                                    </p:anim>
                                  </p:childTnLst>
                                </p:cTn>
                              </p:par>
                            </p:childTnLst>
                          </p:cTn>
                        </p:par>
                      </p:childTnLst>
                    </p:cTn>
                  </p:par>
                  <p:par>
                    <p:cTn id="216" fill="hold">
                      <p:stCondLst>
                        <p:cond delay="indefinite"/>
                      </p:stCondLst>
                      <p:childTnLst>
                        <p:par>
                          <p:cTn id="217" fill="hold">
                            <p:stCondLst>
                              <p:cond delay="0"/>
                            </p:stCondLst>
                            <p:childTnLst>
                              <p:par>
                                <p:cTn id="218" presetID="2" presetClass="entr" presetSubtype="4" fill="hold" grpId="0" nodeType="clickEffect">
                                  <p:stCondLst>
                                    <p:cond delay="0"/>
                                  </p:stCondLst>
                                  <p:childTnLst>
                                    <p:set>
                                      <p:cBhvr>
                                        <p:cTn id="219" dur="1" fill="hold">
                                          <p:stCondLst>
                                            <p:cond delay="0"/>
                                          </p:stCondLst>
                                        </p:cTn>
                                        <p:tgtEl>
                                          <p:spTgt spid="356395"/>
                                        </p:tgtEl>
                                        <p:attrNameLst>
                                          <p:attrName>style.visibility</p:attrName>
                                        </p:attrNameLst>
                                      </p:cBhvr>
                                      <p:to>
                                        <p:strVal val="visible"/>
                                      </p:to>
                                    </p:set>
                                    <p:anim calcmode="lin" valueType="num">
                                      <p:cBhvr additive="base">
                                        <p:cTn id="220" dur="500" fill="hold"/>
                                        <p:tgtEl>
                                          <p:spTgt spid="356395"/>
                                        </p:tgtEl>
                                        <p:attrNameLst>
                                          <p:attrName>ppt_x</p:attrName>
                                        </p:attrNameLst>
                                      </p:cBhvr>
                                      <p:tavLst>
                                        <p:tav tm="0">
                                          <p:val>
                                            <p:strVal val="#ppt_x"/>
                                          </p:val>
                                        </p:tav>
                                        <p:tav tm="100000">
                                          <p:val>
                                            <p:strVal val="#ppt_x"/>
                                          </p:val>
                                        </p:tav>
                                      </p:tavLst>
                                    </p:anim>
                                    <p:anim calcmode="lin" valueType="num">
                                      <p:cBhvr additive="base">
                                        <p:cTn id="221" dur="500" fill="hold"/>
                                        <p:tgtEl>
                                          <p:spTgt spid="356395"/>
                                        </p:tgtEl>
                                        <p:attrNameLst>
                                          <p:attrName>ppt_y</p:attrName>
                                        </p:attrNameLst>
                                      </p:cBhvr>
                                      <p:tavLst>
                                        <p:tav tm="0">
                                          <p:val>
                                            <p:strVal val="1+#ppt_h/2"/>
                                          </p:val>
                                        </p:tav>
                                        <p:tav tm="100000">
                                          <p:val>
                                            <p:strVal val="#ppt_y"/>
                                          </p:val>
                                        </p:tav>
                                      </p:tavLst>
                                    </p:anim>
                                  </p:childTnLst>
                                </p:cTn>
                              </p:par>
                            </p:childTnLst>
                          </p:cTn>
                        </p:par>
                      </p:childTnLst>
                    </p:cTn>
                  </p:par>
                  <p:par>
                    <p:cTn id="222" fill="hold">
                      <p:stCondLst>
                        <p:cond delay="indefinite"/>
                      </p:stCondLst>
                      <p:childTnLst>
                        <p:par>
                          <p:cTn id="223" fill="hold">
                            <p:stCondLst>
                              <p:cond delay="0"/>
                            </p:stCondLst>
                            <p:childTnLst>
                              <p:par>
                                <p:cTn id="224" presetID="2" presetClass="entr" presetSubtype="4" fill="hold" grpId="0" nodeType="clickEffect">
                                  <p:stCondLst>
                                    <p:cond delay="0"/>
                                  </p:stCondLst>
                                  <p:childTnLst>
                                    <p:set>
                                      <p:cBhvr>
                                        <p:cTn id="225" dur="1" fill="hold">
                                          <p:stCondLst>
                                            <p:cond delay="0"/>
                                          </p:stCondLst>
                                        </p:cTn>
                                        <p:tgtEl>
                                          <p:spTgt spid="356401"/>
                                        </p:tgtEl>
                                        <p:attrNameLst>
                                          <p:attrName>style.visibility</p:attrName>
                                        </p:attrNameLst>
                                      </p:cBhvr>
                                      <p:to>
                                        <p:strVal val="visible"/>
                                      </p:to>
                                    </p:set>
                                    <p:anim calcmode="lin" valueType="num">
                                      <p:cBhvr additive="base">
                                        <p:cTn id="226" dur="500" fill="hold"/>
                                        <p:tgtEl>
                                          <p:spTgt spid="356401"/>
                                        </p:tgtEl>
                                        <p:attrNameLst>
                                          <p:attrName>ppt_x</p:attrName>
                                        </p:attrNameLst>
                                      </p:cBhvr>
                                      <p:tavLst>
                                        <p:tav tm="0">
                                          <p:val>
                                            <p:strVal val="#ppt_x"/>
                                          </p:val>
                                        </p:tav>
                                        <p:tav tm="100000">
                                          <p:val>
                                            <p:strVal val="#ppt_x"/>
                                          </p:val>
                                        </p:tav>
                                      </p:tavLst>
                                    </p:anim>
                                    <p:anim calcmode="lin" valueType="num">
                                      <p:cBhvr additive="base">
                                        <p:cTn id="227" dur="500" fill="hold"/>
                                        <p:tgtEl>
                                          <p:spTgt spid="356401"/>
                                        </p:tgtEl>
                                        <p:attrNameLst>
                                          <p:attrName>ppt_y</p:attrName>
                                        </p:attrNameLst>
                                      </p:cBhvr>
                                      <p:tavLst>
                                        <p:tav tm="0">
                                          <p:val>
                                            <p:strVal val="1+#ppt_h/2"/>
                                          </p:val>
                                        </p:tav>
                                        <p:tav tm="100000">
                                          <p:val>
                                            <p:strVal val="#ppt_y"/>
                                          </p:val>
                                        </p:tav>
                                      </p:tavLst>
                                    </p:anim>
                                  </p:childTnLst>
                                </p:cTn>
                              </p:par>
                            </p:childTnLst>
                          </p:cTn>
                        </p:par>
                      </p:childTnLst>
                    </p:cTn>
                  </p:par>
                  <p:par>
                    <p:cTn id="228" fill="hold">
                      <p:stCondLst>
                        <p:cond delay="indefinite"/>
                      </p:stCondLst>
                      <p:childTnLst>
                        <p:par>
                          <p:cTn id="229" fill="hold">
                            <p:stCondLst>
                              <p:cond delay="0"/>
                            </p:stCondLst>
                            <p:childTnLst>
                              <p:par>
                                <p:cTn id="230" presetID="2" presetClass="entr" presetSubtype="4" fill="hold" grpId="0" nodeType="clickEffect">
                                  <p:stCondLst>
                                    <p:cond delay="0"/>
                                  </p:stCondLst>
                                  <p:childTnLst>
                                    <p:set>
                                      <p:cBhvr>
                                        <p:cTn id="231" dur="1" fill="hold">
                                          <p:stCondLst>
                                            <p:cond delay="0"/>
                                          </p:stCondLst>
                                        </p:cTn>
                                        <p:tgtEl>
                                          <p:spTgt spid="356400"/>
                                        </p:tgtEl>
                                        <p:attrNameLst>
                                          <p:attrName>style.visibility</p:attrName>
                                        </p:attrNameLst>
                                      </p:cBhvr>
                                      <p:to>
                                        <p:strVal val="visible"/>
                                      </p:to>
                                    </p:set>
                                    <p:anim calcmode="lin" valueType="num">
                                      <p:cBhvr additive="base">
                                        <p:cTn id="232" dur="500" fill="hold"/>
                                        <p:tgtEl>
                                          <p:spTgt spid="356400"/>
                                        </p:tgtEl>
                                        <p:attrNameLst>
                                          <p:attrName>ppt_x</p:attrName>
                                        </p:attrNameLst>
                                      </p:cBhvr>
                                      <p:tavLst>
                                        <p:tav tm="0">
                                          <p:val>
                                            <p:strVal val="#ppt_x"/>
                                          </p:val>
                                        </p:tav>
                                        <p:tav tm="100000">
                                          <p:val>
                                            <p:strVal val="#ppt_x"/>
                                          </p:val>
                                        </p:tav>
                                      </p:tavLst>
                                    </p:anim>
                                    <p:anim calcmode="lin" valueType="num">
                                      <p:cBhvr additive="base">
                                        <p:cTn id="233" dur="500" fill="hold"/>
                                        <p:tgtEl>
                                          <p:spTgt spid="356400"/>
                                        </p:tgtEl>
                                        <p:attrNameLst>
                                          <p:attrName>ppt_y</p:attrName>
                                        </p:attrNameLst>
                                      </p:cBhvr>
                                      <p:tavLst>
                                        <p:tav tm="0">
                                          <p:val>
                                            <p:strVal val="1+#ppt_h/2"/>
                                          </p:val>
                                        </p:tav>
                                        <p:tav tm="100000">
                                          <p:val>
                                            <p:strVal val="#ppt_y"/>
                                          </p:val>
                                        </p:tav>
                                      </p:tavLst>
                                    </p:anim>
                                  </p:childTnLst>
                                </p:cTn>
                              </p:par>
                            </p:childTnLst>
                          </p:cTn>
                        </p:par>
                      </p:childTnLst>
                    </p:cTn>
                  </p:par>
                  <p:par>
                    <p:cTn id="234" fill="hold">
                      <p:stCondLst>
                        <p:cond delay="indefinite"/>
                      </p:stCondLst>
                      <p:childTnLst>
                        <p:par>
                          <p:cTn id="235" fill="hold">
                            <p:stCondLst>
                              <p:cond delay="0"/>
                            </p:stCondLst>
                            <p:childTnLst>
                              <p:par>
                                <p:cTn id="236" presetID="2" presetClass="entr" presetSubtype="4" fill="hold" nodeType="clickEffect">
                                  <p:stCondLst>
                                    <p:cond delay="0"/>
                                  </p:stCondLst>
                                  <p:childTnLst>
                                    <p:set>
                                      <p:cBhvr>
                                        <p:cTn id="237" dur="1" fill="hold">
                                          <p:stCondLst>
                                            <p:cond delay="0"/>
                                          </p:stCondLst>
                                        </p:cTn>
                                        <p:tgtEl>
                                          <p:spTgt spid="356398">
                                            <p:txEl>
                                              <p:charRg st="0" end="2"/>
                                            </p:txEl>
                                          </p:spTgt>
                                        </p:tgtEl>
                                        <p:attrNameLst>
                                          <p:attrName>style.visibility</p:attrName>
                                        </p:attrNameLst>
                                      </p:cBhvr>
                                      <p:to>
                                        <p:strVal val="visible"/>
                                      </p:to>
                                    </p:set>
                                    <p:anim calcmode="lin" valueType="num">
                                      <p:cBhvr additive="base">
                                        <p:cTn id="238" dur="500" fill="hold"/>
                                        <p:tgtEl>
                                          <p:spTgt spid="356398">
                                            <p:txEl>
                                              <p:charRg st="0" end="2"/>
                                            </p:txEl>
                                          </p:spTgt>
                                        </p:tgtEl>
                                        <p:attrNameLst>
                                          <p:attrName>ppt_x</p:attrName>
                                        </p:attrNameLst>
                                      </p:cBhvr>
                                      <p:tavLst>
                                        <p:tav tm="0">
                                          <p:val>
                                            <p:strVal val="#ppt_x"/>
                                          </p:val>
                                        </p:tav>
                                        <p:tav tm="100000">
                                          <p:val>
                                            <p:strVal val="#ppt_x"/>
                                          </p:val>
                                        </p:tav>
                                      </p:tavLst>
                                    </p:anim>
                                    <p:anim calcmode="lin" valueType="num">
                                      <p:cBhvr additive="base">
                                        <p:cTn id="239" dur="500" fill="hold"/>
                                        <p:tgtEl>
                                          <p:spTgt spid="356398">
                                            <p:txEl>
                                              <p:charRg st="0" end="2"/>
                                            </p:txEl>
                                          </p:spTgt>
                                        </p:tgtEl>
                                        <p:attrNameLst>
                                          <p:attrName>ppt_y</p:attrName>
                                        </p:attrNameLst>
                                      </p:cBhvr>
                                      <p:tavLst>
                                        <p:tav tm="0">
                                          <p:val>
                                            <p:strVal val="1+#ppt_h/2"/>
                                          </p:val>
                                        </p:tav>
                                        <p:tav tm="100000">
                                          <p:val>
                                            <p:strVal val="#ppt_y"/>
                                          </p:val>
                                        </p:tav>
                                      </p:tavLst>
                                    </p:anim>
                                  </p:childTnLst>
                                </p:cTn>
                              </p:par>
                            </p:childTnLst>
                          </p:cTn>
                        </p:par>
                      </p:childTnLst>
                    </p:cTn>
                  </p:par>
                  <p:par>
                    <p:cTn id="240" fill="hold">
                      <p:stCondLst>
                        <p:cond delay="indefinite"/>
                      </p:stCondLst>
                      <p:childTnLst>
                        <p:par>
                          <p:cTn id="241" fill="hold">
                            <p:stCondLst>
                              <p:cond delay="0"/>
                            </p:stCondLst>
                            <p:childTnLst>
                              <p:par>
                                <p:cTn id="242" presetID="2" presetClass="entr" presetSubtype="4" fill="hold" grpId="0" nodeType="clickEffect">
                                  <p:stCondLst>
                                    <p:cond delay="0"/>
                                  </p:stCondLst>
                                  <p:childTnLst>
                                    <p:set>
                                      <p:cBhvr>
                                        <p:cTn id="243" dur="1" fill="hold">
                                          <p:stCondLst>
                                            <p:cond delay="0"/>
                                          </p:stCondLst>
                                        </p:cTn>
                                        <p:tgtEl>
                                          <p:spTgt spid="356396"/>
                                        </p:tgtEl>
                                        <p:attrNameLst>
                                          <p:attrName>style.visibility</p:attrName>
                                        </p:attrNameLst>
                                      </p:cBhvr>
                                      <p:to>
                                        <p:strVal val="visible"/>
                                      </p:to>
                                    </p:set>
                                    <p:anim calcmode="lin" valueType="num">
                                      <p:cBhvr additive="base">
                                        <p:cTn id="244" dur="500" fill="hold"/>
                                        <p:tgtEl>
                                          <p:spTgt spid="356396"/>
                                        </p:tgtEl>
                                        <p:attrNameLst>
                                          <p:attrName>ppt_x</p:attrName>
                                        </p:attrNameLst>
                                      </p:cBhvr>
                                      <p:tavLst>
                                        <p:tav tm="0">
                                          <p:val>
                                            <p:strVal val="#ppt_x"/>
                                          </p:val>
                                        </p:tav>
                                        <p:tav tm="100000">
                                          <p:val>
                                            <p:strVal val="#ppt_x"/>
                                          </p:val>
                                        </p:tav>
                                      </p:tavLst>
                                    </p:anim>
                                    <p:anim calcmode="lin" valueType="num">
                                      <p:cBhvr additive="base">
                                        <p:cTn id="245" dur="500" fill="hold"/>
                                        <p:tgtEl>
                                          <p:spTgt spid="356396"/>
                                        </p:tgtEl>
                                        <p:attrNameLst>
                                          <p:attrName>ppt_y</p:attrName>
                                        </p:attrNameLst>
                                      </p:cBhvr>
                                      <p:tavLst>
                                        <p:tav tm="0">
                                          <p:val>
                                            <p:strVal val="1+#ppt_h/2"/>
                                          </p:val>
                                        </p:tav>
                                        <p:tav tm="100000">
                                          <p:val>
                                            <p:strVal val="#ppt_y"/>
                                          </p:val>
                                        </p:tav>
                                      </p:tavLst>
                                    </p:anim>
                                  </p:childTnLst>
                                </p:cTn>
                              </p:par>
                            </p:childTnLst>
                          </p:cTn>
                        </p:par>
                      </p:childTnLst>
                    </p:cTn>
                  </p:par>
                  <p:par>
                    <p:cTn id="246" fill="hold">
                      <p:stCondLst>
                        <p:cond delay="indefinite"/>
                      </p:stCondLst>
                      <p:childTnLst>
                        <p:par>
                          <p:cTn id="247" fill="hold">
                            <p:stCondLst>
                              <p:cond delay="0"/>
                            </p:stCondLst>
                            <p:childTnLst>
                              <p:par>
                                <p:cTn id="248" presetID="2" presetClass="entr" presetSubtype="4" fill="hold" grpId="0" nodeType="clickEffect">
                                  <p:stCondLst>
                                    <p:cond delay="0"/>
                                  </p:stCondLst>
                                  <p:childTnLst>
                                    <p:set>
                                      <p:cBhvr>
                                        <p:cTn id="249" dur="1" fill="hold">
                                          <p:stCondLst>
                                            <p:cond delay="0"/>
                                          </p:stCondLst>
                                        </p:cTn>
                                        <p:tgtEl>
                                          <p:spTgt spid="356402"/>
                                        </p:tgtEl>
                                        <p:attrNameLst>
                                          <p:attrName>style.visibility</p:attrName>
                                        </p:attrNameLst>
                                      </p:cBhvr>
                                      <p:to>
                                        <p:strVal val="visible"/>
                                      </p:to>
                                    </p:set>
                                    <p:anim calcmode="lin" valueType="num">
                                      <p:cBhvr additive="base">
                                        <p:cTn id="250" dur="500" fill="hold"/>
                                        <p:tgtEl>
                                          <p:spTgt spid="356402"/>
                                        </p:tgtEl>
                                        <p:attrNameLst>
                                          <p:attrName>ppt_x</p:attrName>
                                        </p:attrNameLst>
                                      </p:cBhvr>
                                      <p:tavLst>
                                        <p:tav tm="0">
                                          <p:val>
                                            <p:strVal val="#ppt_x"/>
                                          </p:val>
                                        </p:tav>
                                        <p:tav tm="100000">
                                          <p:val>
                                            <p:strVal val="#ppt_x"/>
                                          </p:val>
                                        </p:tav>
                                      </p:tavLst>
                                    </p:anim>
                                    <p:anim calcmode="lin" valueType="num">
                                      <p:cBhvr additive="base">
                                        <p:cTn id="251" dur="500" fill="hold"/>
                                        <p:tgtEl>
                                          <p:spTgt spid="356402"/>
                                        </p:tgtEl>
                                        <p:attrNameLst>
                                          <p:attrName>ppt_y</p:attrName>
                                        </p:attrNameLst>
                                      </p:cBhvr>
                                      <p:tavLst>
                                        <p:tav tm="0">
                                          <p:val>
                                            <p:strVal val="1+#ppt_h/2"/>
                                          </p:val>
                                        </p:tav>
                                        <p:tav tm="100000">
                                          <p:val>
                                            <p:strVal val="#ppt_y"/>
                                          </p:val>
                                        </p:tav>
                                      </p:tavLst>
                                    </p:anim>
                                  </p:childTnLst>
                                </p:cTn>
                              </p:par>
                            </p:childTnLst>
                          </p:cTn>
                        </p:par>
                      </p:childTnLst>
                    </p:cTn>
                  </p:par>
                  <p:par>
                    <p:cTn id="252" fill="hold">
                      <p:stCondLst>
                        <p:cond delay="indefinite"/>
                      </p:stCondLst>
                      <p:childTnLst>
                        <p:par>
                          <p:cTn id="253" fill="hold">
                            <p:stCondLst>
                              <p:cond delay="0"/>
                            </p:stCondLst>
                            <p:childTnLst>
                              <p:par>
                                <p:cTn id="254" presetID="2" presetClass="entr" presetSubtype="4" fill="hold" grpId="0" nodeType="clickEffect">
                                  <p:stCondLst>
                                    <p:cond delay="0"/>
                                  </p:stCondLst>
                                  <p:childTnLst>
                                    <p:set>
                                      <p:cBhvr>
                                        <p:cTn id="255" dur="1" fill="hold">
                                          <p:stCondLst>
                                            <p:cond delay="0"/>
                                          </p:stCondLst>
                                        </p:cTn>
                                        <p:tgtEl>
                                          <p:spTgt spid="356399"/>
                                        </p:tgtEl>
                                        <p:attrNameLst>
                                          <p:attrName>style.visibility</p:attrName>
                                        </p:attrNameLst>
                                      </p:cBhvr>
                                      <p:to>
                                        <p:strVal val="visible"/>
                                      </p:to>
                                    </p:set>
                                    <p:anim calcmode="lin" valueType="num">
                                      <p:cBhvr additive="base">
                                        <p:cTn id="256" dur="500" fill="hold"/>
                                        <p:tgtEl>
                                          <p:spTgt spid="356399"/>
                                        </p:tgtEl>
                                        <p:attrNameLst>
                                          <p:attrName>ppt_x</p:attrName>
                                        </p:attrNameLst>
                                      </p:cBhvr>
                                      <p:tavLst>
                                        <p:tav tm="0">
                                          <p:val>
                                            <p:strVal val="#ppt_x"/>
                                          </p:val>
                                        </p:tav>
                                        <p:tav tm="100000">
                                          <p:val>
                                            <p:strVal val="#ppt_x"/>
                                          </p:val>
                                        </p:tav>
                                      </p:tavLst>
                                    </p:anim>
                                    <p:anim calcmode="lin" valueType="num">
                                      <p:cBhvr additive="base">
                                        <p:cTn id="257" dur="500" fill="hold"/>
                                        <p:tgtEl>
                                          <p:spTgt spid="356399"/>
                                        </p:tgtEl>
                                        <p:attrNameLst>
                                          <p:attrName>ppt_y</p:attrName>
                                        </p:attrNameLst>
                                      </p:cBhvr>
                                      <p:tavLst>
                                        <p:tav tm="0">
                                          <p:val>
                                            <p:strVal val="1+#ppt_h/2"/>
                                          </p:val>
                                        </p:tav>
                                        <p:tav tm="100000">
                                          <p:val>
                                            <p:strVal val="#ppt_y"/>
                                          </p:val>
                                        </p:tav>
                                      </p:tavLst>
                                    </p:anim>
                                  </p:childTnLst>
                                </p:cTn>
                              </p:par>
                            </p:childTnLst>
                          </p:cTn>
                        </p:par>
                      </p:childTnLst>
                    </p:cTn>
                  </p:par>
                  <p:par>
                    <p:cTn id="258" fill="hold">
                      <p:stCondLst>
                        <p:cond delay="indefinite"/>
                      </p:stCondLst>
                      <p:childTnLst>
                        <p:par>
                          <p:cTn id="259" fill="hold">
                            <p:stCondLst>
                              <p:cond delay="0"/>
                            </p:stCondLst>
                            <p:childTnLst>
                              <p:par>
                                <p:cTn id="260" presetID="2" presetClass="entr" presetSubtype="4" fill="hold" grpId="0" nodeType="clickEffect">
                                  <p:stCondLst>
                                    <p:cond delay="0"/>
                                  </p:stCondLst>
                                  <p:childTnLst>
                                    <p:set>
                                      <p:cBhvr>
                                        <p:cTn id="261" dur="1" fill="hold">
                                          <p:stCondLst>
                                            <p:cond delay="0"/>
                                          </p:stCondLst>
                                        </p:cTn>
                                        <p:tgtEl>
                                          <p:spTgt spid="356403"/>
                                        </p:tgtEl>
                                        <p:attrNameLst>
                                          <p:attrName>style.visibility</p:attrName>
                                        </p:attrNameLst>
                                      </p:cBhvr>
                                      <p:to>
                                        <p:strVal val="visible"/>
                                      </p:to>
                                    </p:set>
                                    <p:anim calcmode="lin" valueType="num">
                                      <p:cBhvr additive="base">
                                        <p:cTn id="262" dur="500" fill="hold"/>
                                        <p:tgtEl>
                                          <p:spTgt spid="356403"/>
                                        </p:tgtEl>
                                        <p:attrNameLst>
                                          <p:attrName>ppt_x</p:attrName>
                                        </p:attrNameLst>
                                      </p:cBhvr>
                                      <p:tavLst>
                                        <p:tav tm="0">
                                          <p:val>
                                            <p:strVal val="#ppt_x"/>
                                          </p:val>
                                        </p:tav>
                                        <p:tav tm="100000">
                                          <p:val>
                                            <p:strVal val="#ppt_x"/>
                                          </p:val>
                                        </p:tav>
                                      </p:tavLst>
                                    </p:anim>
                                    <p:anim calcmode="lin" valueType="num">
                                      <p:cBhvr additive="base">
                                        <p:cTn id="263" dur="500" fill="hold"/>
                                        <p:tgtEl>
                                          <p:spTgt spid="3564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4" grpId="0"/>
      <p:bldP spid="356355" grpId="0"/>
      <p:bldP spid="356356" grpId="0"/>
      <p:bldP spid="356357" grpId="0"/>
      <p:bldP spid="356358" grpId="0"/>
      <p:bldP spid="356359" grpId="0"/>
      <p:bldP spid="356360" grpId="0"/>
      <p:bldP spid="356361" grpId="0"/>
      <p:bldP spid="356362" grpId="0"/>
      <p:bldP spid="356363" grpId="0"/>
      <p:bldP spid="356364" grpId="0"/>
      <p:bldP spid="356365" grpId="0"/>
      <p:bldP spid="356366" grpId="0"/>
      <p:bldP spid="356367" grpId="0"/>
      <p:bldP spid="356368" grpId="0"/>
      <p:bldP spid="356369" grpId="0"/>
      <p:bldP spid="356370" grpId="0"/>
      <p:bldP spid="356372" grpId="0"/>
      <p:bldP spid="356373" grpId="0"/>
      <p:bldP spid="356374" grpId="0"/>
      <p:bldP spid="356375" grpId="0"/>
      <p:bldP spid="356376" grpId="0"/>
      <p:bldP spid="356377" grpId="0"/>
      <p:bldP spid="356378" grpId="0"/>
      <p:bldP spid="356379" grpId="0"/>
      <p:bldP spid="356380" grpId="0"/>
      <p:bldP spid="356381" grpId="0"/>
      <p:bldP spid="356382" grpId="0"/>
      <p:bldP spid="356383" grpId="0"/>
      <p:bldP spid="356384" grpId="0"/>
      <p:bldP spid="356386" grpId="0"/>
      <p:bldP spid="356387" grpId="0"/>
      <p:bldP spid="356388" grpId="0"/>
      <p:bldP spid="356389" grpId="0"/>
      <p:bldP spid="356392" grpId="0"/>
      <p:bldP spid="356393" grpId="0"/>
      <p:bldP spid="356394" grpId="0"/>
      <p:bldP spid="356395" grpId="0"/>
      <p:bldP spid="356396" grpId="0"/>
      <p:bldP spid="356397" grpId="0"/>
      <p:bldP spid="356399" grpId="0"/>
      <p:bldP spid="356400" grpId="0"/>
      <p:bldP spid="356401" grpId="0"/>
      <p:bldP spid="356402" grpId="0"/>
      <p:bldP spid="356403" grpId="0"/>
      <p:bldP spid="35640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2082" name="矩形 302081"/>
          <p:cNvSpPr/>
          <p:nvPr/>
        </p:nvSpPr>
        <p:spPr>
          <a:xfrm>
            <a:off x="3000375" y="549275"/>
            <a:ext cx="5472113" cy="5631180"/>
          </a:xfrm>
          <a:prstGeom prst="rect">
            <a:avLst/>
          </a:prstGeom>
          <a:noFill/>
          <a:ln w="9525">
            <a:noFill/>
          </a:ln>
          <a:effectLst>
            <a:outerShdw dist="35921" dir="2699999" algn="ctr" rotWithShape="0">
              <a:srgbClr val="FF0000"/>
            </a:outerShdw>
          </a:effectLst>
        </p:spPr>
        <p:txBody>
          <a:bodyPr>
            <a:spAutoFit/>
          </a:bodyPr>
          <a:p>
            <a:r>
              <a:rPr lang="en-US" altLang="zh-CN" sz="3600" dirty="0">
                <a:latin typeface="楷体_GB2312" pitchFamily="49" charset="-122"/>
                <a:ea typeface="楷体_GB2312" pitchFamily="49" charset="-122"/>
              </a:rPr>
              <a:t>⒊</a:t>
            </a:r>
            <a:r>
              <a:rPr lang="zh-CN" altLang="en-US" sz="3600" dirty="0">
                <a:latin typeface="楷体_GB2312" pitchFamily="49" charset="-122"/>
                <a:ea typeface="楷体_GB2312" pitchFamily="49" charset="-122"/>
              </a:rPr>
              <a:t>虚词。</a:t>
            </a:r>
            <a:endParaRPr lang="zh-CN" altLang="en-US" sz="3600" dirty="0">
              <a:latin typeface="楷体_GB2312" pitchFamily="49" charset="-122"/>
              <a:ea typeface="楷体_GB2312" pitchFamily="49" charset="-122"/>
            </a:endParaRPr>
          </a:p>
          <a:p>
            <a:endParaRPr lang="zh-CN" altLang="en-US" sz="3600" dirty="0">
              <a:latin typeface="楷体_GB2312" pitchFamily="49" charset="-122"/>
              <a:ea typeface="楷体_GB2312" pitchFamily="49" charset="-122"/>
            </a:endParaRPr>
          </a:p>
          <a:p>
            <a:r>
              <a:rPr lang="zh-CN" altLang="en-US" sz="3600" dirty="0">
                <a:latin typeface="楷体_GB2312" pitchFamily="49" charset="-122"/>
                <a:ea typeface="楷体_GB2312" pitchFamily="49" charset="-122"/>
              </a:rPr>
              <a:t>属予作文以记之</a:t>
            </a:r>
            <a:endParaRPr lang="zh-CN" altLang="en-US" sz="3600" dirty="0">
              <a:latin typeface="楷体_GB2312" pitchFamily="49" charset="-122"/>
              <a:ea typeface="楷体_GB2312" pitchFamily="49" charset="-122"/>
            </a:endParaRPr>
          </a:p>
          <a:p>
            <a:r>
              <a:rPr lang="zh-CN" altLang="en-US" sz="3600" dirty="0">
                <a:latin typeface="楷体_GB2312" pitchFamily="49" charset="-122"/>
                <a:ea typeface="楷体_GB2312" pitchFamily="49" charset="-122"/>
              </a:rPr>
              <a:t>不以物喜 </a:t>
            </a:r>
            <a:endParaRPr lang="zh-CN" altLang="en-US" sz="3600" dirty="0">
              <a:latin typeface="楷体_GB2312" pitchFamily="49" charset="-122"/>
              <a:ea typeface="楷体_GB2312" pitchFamily="49" charset="-122"/>
            </a:endParaRPr>
          </a:p>
          <a:p>
            <a:r>
              <a:rPr lang="zh-CN" altLang="en-US" sz="3600" dirty="0">
                <a:latin typeface="楷体_GB2312" pitchFamily="49" charset="-122"/>
                <a:ea typeface="楷体_GB2312" pitchFamily="49" charset="-122"/>
              </a:rPr>
              <a:t>固国不以山溪之险</a:t>
            </a:r>
            <a:endParaRPr lang="zh-CN" altLang="en-US" sz="3600" dirty="0">
              <a:latin typeface="楷体_GB2312" pitchFamily="49" charset="-122"/>
              <a:ea typeface="楷体_GB2312" pitchFamily="49" charset="-122"/>
            </a:endParaRPr>
          </a:p>
          <a:p>
            <a:r>
              <a:rPr lang="zh-CN" altLang="en-US" sz="3600" dirty="0">
                <a:latin typeface="楷体_GB2312" pitchFamily="49" charset="-122"/>
                <a:ea typeface="楷体_GB2312" pitchFamily="49" charset="-122"/>
              </a:rPr>
              <a:t>所以动心忍性</a:t>
            </a:r>
            <a:endParaRPr lang="zh-CN" altLang="en-US" sz="3600" dirty="0">
              <a:latin typeface="楷体_GB2312" pitchFamily="49" charset="-122"/>
              <a:ea typeface="楷体_GB2312" pitchFamily="49" charset="-122"/>
            </a:endParaRPr>
          </a:p>
          <a:p>
            <a:endParaRPr lang="zh-CN" altLang="en-US" sz="3600" dirty="0">
              <a:latin typeface="楷体_GB2312" pitchFamily="49" charset="-122"/>
              <a:ea typeface="楷体_GB2312" pitchFamily="49" charset="-122"/>
            </a:endParaRPr>
          </a:p>
          <a:p>
            <a:r>
              <a:rPr lang="zh-CN" altLang="en-US" sz="3600" dirty="0">
                <a:latin typeface="楷体_GB2312" pitchFamily="49" charset="-122"/>
                <a:ea typeface="楷体_GB2312" pitchFamily="49" charset="-122"/>
              </a:rPr>
              <a:t>其必曰</a:t>
            </a:r>
            <a:endParaRPr lang="zh-CN" altLang="en-US" sz="3600" dirty="0">
              <a:latin typeface="楷体_GB2312" pitchFamily="49" charset="-122"/>
              <a:ea typeface="楷体_GB2312" pitchFamily="49" charset="-122"/>
            </a:endParaRPr>
          </a:p>
          <a:p>
            <a:r>
              <a:rPr lang="zh-CN" altLang="en-US" sz="3600" dirty="0">
                <a:latin typeface="楷体_GB2312" pitchFamily="49" charset="-122"/>
                <a:ea typeface="楷体_GB2312" pitchFamily="49" charset="-122"/>
              </a:rPr>
              <a:t>其喜洋洋者矣</a:t>
            </a:r>
            <a:endParaRPr lang="zh-CN" altLang="en-US" sz="3600" dirty="0">
              <a:latin typeface="楷体_GB2312" pitchFamily="49" charset="-122"/>
              <a:ea typeface="楷体_GB2312" pitchFamily="49" charset="-122"/>
            </a:endParaRPr>
          </a:p>
          <a:p>
            <a:r>
              <a:rPr lang="zh-CN" altLang="en-US" sz="3600" dirty="0">
                <a:latin typeface="楷体_GB2312" pitchFamily="49" charset="-122"/>
                <a:ea typeface="楷体_GB2312" pitchFamily="49" charset="-122"/>
              </a:rPr>
              <a:t>必先苦其心志</a:t>
            </a:r>
            <a:endParaRPr lang="zh-CN" altLang="en-US" sz="3600" dirty="0">
              <a:latin typeface="楷体_GB2312" pitchFamily="49" charset="-122"/>
              <a:ea typeface="楷体_GB2312" pitchFamily="49" charset="-122"/>
            </a:endParaRPr>
          </a:p>
        </p:txBody>
      </p:sp>
      <p:sp>
        <p:nvSpPr>
          <p:cNvPr id="302083" name="矩形 302082"/>
          <p:cNvSpPr/>
          <p:nvPr/>
        </p:nvSpPr>
        <p:spPr>
          <a:xfrm>
            <a:off x="1992313" y="2500313"/>
            <a:ext cx="793750" cy="368300"/>
          </a:xfrm>
          <a:prstGeom prst="rect">
            <a:avLst/>
          </a:prstGeom>
          <a:noFill/>
          <a:ln w="9525">
            <a:noFill/>
          </a:ln>
        </p:spPr>
        <p:txBody>
          <a:bodyPr>
            <a:spAutoFit/>
          </a:bodyPr>
          <a:p>
            <a:r>
              <a:rPr lang="zh-CN" altLang="en-US" dirty="0">
                <a:latin typeface="楷体_GB2312" pitchFamily="49" charset="-122"/>
                <a:ea typeface="楷体_GB2312" pitchFamily="49" charset="-122"/>
              </a:rPr>
              <a:t>以</a:t>
            </a:r>
            <a:endParaRPr lang="zh-CN" altLang="en-US" dirty="0">
              <a:latin typeface="楷体_GB2312" pitchFamily="49" charset="-122"/>
              <a:ea typeface="楷体_GB2312" pitchFamily="49" charset="-122"/>
            </a:endParaRPr>
          </a:p>
        </p:txBody>
      </p:sp>
      <p:sp>
        <p:nvSpPr>
          <p:cNvPr id="302084" name="矩形 302083"/>
          <p:cNvSpPr/>
          <p:nvPr/>
        </p:nvSpPr>
        <p:spPr>
          <a:xfrm>
            <a:off x="1989138" y="4948238"/>
            <a:ext cx="793750" cy="368300"/>
          </a:xfrm>
          <a:prstGeom prst="rect">
            <a:avLst/>
          </a:prstGeom>
          <a:noFill/>
          <a:ln w="9525">
            <a:noFill/>
          </a:ln>
        </p:spPr>
        <p:txBody>
          <a:bodyPr>
            <a:spAutoFit/>
          </a:bodyPr>
          <a:p>
            <a:r>
              <a:rPr lang="zh-CN" altLang="en-US" dirty="0">
                <a:latin typeface="楷体_GB2312" pitchFamily="49" charset="-122"/>
                <a:ea typeface="楷体_GB2312" pitchFamily="49" charset="-122"/>
              </a:rPr>
              <a:t>其</a:t>
            </a:r>
            <a:endParaRPr lang="zh-CN" altLang="en-US" dirty="0">
              <a:latin typeface="楷体_GB2312" pitchFamily="49" charset="-122"/>
              <a:ea typeface="楷体_GB2312" pitchFamily="49" charset="-122"/>
            </a:endParaRPr>
          </a:p>
        </p:txBody>
      </p:sp>
      <p:sp>
        <p:nvSpPr>
          <p:cNvPr id="302085" name="矩形 302084"/>
          <p:cNvSpPr/>
          <p:nvPr/>
        </p:nvSpPr>
        <p:spPr>
          <a:xfrm>
            <a:off x="6527800" y="1628775"/>
            <a:ext cx="900113"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来</a:t>
            </a:r>
            <a:endParaRPr lang="zh-CN" altLang="en-US" dirty="0">
              <a:solidFill>
                <a:srgbClr val="FF0000"/>
              </a:solidFill>
              <a:latin typeface="楷体_GB2312" pitchFamily="49" charset="-122"/>
              <a:ea typeface="楷体_GB2312" pitchFamily="49" charset="-122"/>
            </a:endParaRPr>
          </a:p>
        </p:txBody>
      </p:sp>
      <p:sp>
        <p:nvSpPr>
          <p:cNvPr id="302086" name="矩形 302085"/>
          <p:cNvSpPr/>
          <p:nvPr/>
        </p:nvSpPr>
        <p:spPr>
          <a:xfrm>
            <a:off x="5375275" y="2205038"/>
            <a:ext cx="768350"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因</a:t>
            </a:r>
            <a:endParaRPr lang="zh-CN" altLang="en-US" dirty="0">
              <a:solidFill>
                <a:srgbClr val="FF0000"/>
              </a:solidFill>
              <a:latin typeface="楷体_GB2312" pitchFamily="49" charset="-122"/>
              <a:ea typeface="楷体_GB2312" pitchFamily="49" charset="-122"/>
            </a:endParaRPr>
          </a:p>
        </p:txBody>
      </p:sp>
      <p:sp>
        <p:nvSpPr>
          <p:cNvPr id="302087" name="矩形 302086"/>
          <p:cNvSpPr/>
          <p:nvPr/>
        </p:nvSpPr>
        <p:spPr>
          <a:xfrm>
            <a:off x="6959600" y="2708275"/>
            <a:ext cx="781050"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凭</a:t>
            </a:r>
            <a:endParaRPr lang="zh-CN" altLang="en-US" dirty="0">
              <a:solidFill>
                <a:srgbClr val="FF0000"/>
              </a:solidFill>
              <a:latin typeface="楷体_GB2312" pitchFamily="49" charset="-122"/>
              <a:ea typeface="楷体_GB2312" pitchFamily="49" charset="-122"/>
            </a:endParaRPr>
          </a:p>
        </p:txBody>
      </p:sp>
      <p:sp>
        <p:nvSpPr>
          <p:cNvPr id="302088" name="矩形 302087"/>
          <p:cNvSpPr/>
          <p:nvPr/>
        </p:nvSpPr>
        <p:spPr>
          <a:xfrm>
            <a:off x="6167438" y="3284538"/>
            <a:ext cx="1349375"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用来</a:t>
            </a:r>
            <a:endParaRPr lang="zh-CN" altLang="en-US" dirty="0">
              <a:solidFill>
                <a:srgbClr val="FF0000"/>
              </a:solidFill>
              <a:latin typeface="楷体_GB2312" pitchFamily="49" charset="-122"/>
              <a:ea typeface="楷体_GB2312" pitchFamily="49" charset="-122"/>
            </a:endParaRPr>
          </a:p>
        </p:txBody>
      </p:sp>
      <p:sp>
        <p:nvSpPr>
          <p:cNvPr id="302089" name="矩形 302088"/>
          <p:cNvSpPr/>
          <p:nvPr/>
        </p:nvSpPr>
        <p:spPr>
          <a:xfrm>
            <a:off x="4800600" y="4437063"/>
            <a:ext cx="3671888"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代词：他，他们</a:t>
            </a:r>
            <a:endParaRPr lang="zh-CN" altLang="en-US" dirty="0">
              <a:solidFill>
                <a:srgbClr val="FF0000"/>
              </a:solidFill>
              <a:latin typeface="楷体_GB2312" pitchFamily="49" charset="-122"/>
              <a:ea typeface="楷体_GB2312" pitchFamily="49" charset="-122"/>
            </a:endParaRPr>
          </a:p>
        </p:txBody>
      </p:sp>
      <p:sp>
        <p:nvSpPr>
          <p:cNvPr id="302090" name="矩形 302089"/>
          <p:cNvSpPr/>
          <p:nvPr/>
        </p:nvSpPr>
        <p:spPr>
          <a:xfrm>
            <a:off x="6240463" y="5013325"/>
            <a:ext cx="1727200"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语气词</a:t>
            </a:r>
            <a:endParaRPr lang="zh-CN" altLang="en-US" dirty="0">
              <a:solidFill>
                <a:srgbClr val="FF0000"/>
              </a:solidFill>
              <a:latin typeface="楷体_GB2312" pitchFamily="49" charset="-122"/>
              <a:ea typeface="楷体_GB2312" pitchFamily="49" charset="-122"/>
            </a:endParaRPr>
          </a:p>
        </p:txBody>
      </p:sp>
      <p:sp>
        <p:nvSpPr>
          <p:cNvPr id="302091" name="矩形 302090"/>
          <p:cNvSpPr/>
          <p:nvPr/>
        </p:nvSpPr>
        <p:spPr>
          <a:xfrm>
            <a:off x="6096000" y="5516563"/>
            <a:ext cx="1325880" cy="368300"/>
          </a:xfrm>
          <a:prstGeom prst="rect">
            <a:avLst/>
          </a:prstGeom>
          <a:noFill/>
          <a:ln w="9525">
            <a:noFill/>
          </a:ln>
          <a:effectLst>
            <a:outerShdw dist="35921" dir="2699999" algn="ctr" rotWithShape="0">
              <a:schemeClr val="bg1"/>
            </a:outerShdw>
          </a:effectLst>
        </p:spPr>
        <p:txBody>
          <a:bodyPr wrap="none" anchor="t">
            <a:spAutoFit/>
          </a:bodyPr>
          <a:p>
            <a:r>
              <a:rPr lang="zh-CN" altLang="en-US" dirty="0">
                <a:solidFill>
                  <a:srgbClr val="FF0000"/>
                </a:solidFill>
                <a:latin typeface="楷体_GB2312" pitchFamily="49" charset="-122"/>
                <a:ea typeface="楷体_GB2312" pitchFamily="49" charset="-122"/>
              </a:rPr>
              <a:t>代词：他的</a:t>
            </a:r>
            <a:endParaRPr lang="zh-CN" altLang="en-US" dirty="0">
              <a:solidFill>
                <a:srgbClr val="FF0000"/>
              </a:solidFill>
              <a:latin typeface="楷体_GB2312" pitchFamily="49" charset="-122"/>
              <a:ea typeface="楷体_GB2312" pitchFamily="49" charset="-122"/>
            </a:endParaRPr>
          </a:p>
        </p:txBody>
      </p:sp>
      <p:sp>
        <p:nvSpPr>
          <p:cNvPr id="302092" name="左大括号 302091"/>
          <p:cNvSpPr/>
          <p:nvPr/>
        </p:nvSpPr>
        <p:spPr>
          <a:xfrm>
            <a:off x="2711450" y="1844675"/>
            <a:ext cx="360363" cy="1944688"/>
          </a:xfrm>
          <a:prstGeom prst="leftBrace">
            <a:avLst>
              <a:gd name="adj1" fmla="val 44970"/>
              <a:gd name="adj2" fmla="val 50000"/>
            </a:avLst>
          </a:prstGeom>
          <a:noFill/>
          <a:ln w="38100">
            <a:noFill/>
          </a:ln>
          <a:effectLst>
            <a:outerShdw dist="35921" dir="2699999" algn="ctr" rotWithShape="0">
              <a:srgbClr val="FF0000"/>
            </a:outerShdw>
          </a:effectLst>
        </p:spPr>
        <p:txBody>
          <a:bodyPr/>
          <a:p>
            <a:endParaRPr lang="zh-CN" altLang="en-US"/>
          </a:p>
        </p:txBody>
      </p:sp>
      <p:sp>
        <p:nvSpPr>
          <p:cNvPr id="302093" name="左大括号 302092"/>
          <p:cNvSpPr/>
          <p:nvPr/>
        </p:nvSpPr>
        <p:spPr>
          <a:xfrm>
            <a:off x="2711450" y="4508500"/>
            <a:ext cx="360363" cy="1512888"/>
          </a:xfrm>
          <a:prstGeom prst="leftBrace">
            <a:avLst>
              <a:gd name="adj1" fmla="val 34985"/>
              <a:gd name="adj2" fmla="val 50000"/>
            </a:avLst>
          </a:prstGeom>
          <a:noFill/>
          <a:ln w="38100">
            <a:noFill/>
          </a:ln>
          <a:effectLst>
            <a:outerShdw dist="35921" dir="2699999" algn="ctr" rotWithShape="0">
              <a:srgbClr val="FF0000"/>
            </a:outerShdw>
          </a:effectLst>
        </p:spPr>
        <p:txBody>
          <a:bodyPr/>
          <a:p>
            <a:endParaRPr lang="zh-CN" altLang="en-US"/>
          </a:p>
        </p:txBody>
      </p:sp>
      <p:pic>
        <p:nvPicPr>
          <p:cNvPr id="302094" name="图片 302093" descr="27">
            <a:hlinkClick r:id="rId1" action="ppaction://hlinksldjump"/>
          </p:cNvPr>
          <p:cNvPicPr>
            <a:picLocks noChangeAspect="1"/>
          </p:cNvPicPr>
          <p:nvPr/>
        </p:nvPicPr>
        <p:blipFill>
          <a:blip r:embed="rId2">
            <a:lum bright="6000" contrast="36000"/>
          </a:blip>
          <a:stretch>
            <a:fillRect/>
          </a:stretch>
        </p:blipFill>
        <p:spPr>
          <a:xfrm>
            <a:off x="9264650" y="6442075"/>
            <a:ext cx="1403350" cy="41592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02085"/>
                                        </p:tgtEl>
                                        <p:attrNameLst>
                                          <p:attrName>style.visibility</p:attrName>
                                        </p:attrNameLst>
                                      </p:cBhvr>
                                      <p:to>
                                        <p:strVal val="visible"/>
                                      </p:to>
                                    </p:set>
                                    <p:animEffect transition="in" filter="fade">
                                      <p:cBhvr>
                                        <p:cTn id="7" dur="1000"/>
                                        <p:tgtEl>
                                          <p:spTgt spid="302085"/>
                                        </p:tgtEl>
                                      </p:cBhvr>
                                    </p:animEffect>
                                    <p:anim calcmode="lin" valueType="num">
                                      <p:cBhvr>
                                        <p:cTn id="8" dur="1000" fill="hold"/>
                                        <p:tgtEl>
                                          <p:spTgt spid="302085"/>
                                        </p:tgtEl>
                                        <p:attrNameLst>
                                          <p:attrName>ppt_x</p:attrName>
                                        </p:attrNameLst>
                                      </p:cBhvr>
                                      <p:tavLst>
                                        <p:tav tm="0">
                                          <p:val>
                                            <p:strVal val="#ppt_x"/>
                                          </p:val>
                                        </p:tav>
                                        <p:tav tm="100000">
                                          <p:val>
                                            <p:strVal val="#ppt_x"/>
                                          </p:val>
                                        </p:tav>
                                      </p:tavLst>
                                    </p:anim>
                                    <p:anim calcmode="lin" valueType="num">
                                      <p:cBhvr>
                                        <p:cTn id="9" dur="1000" fill="hold"/>
                                        <p:tgtEl>
                                          <p:spTgt spid="30208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02086"/>
                                        </p:tgtEl>
                                        <p:attrNameLst>
                                          <p:attrName>style.visibility</p:attrName>
                                        </p:attrNameLst>
                                      </p:cBhvr>
                                      <p:to>
                                        <p:strVal val="visible"/>
                                      </p:to>
                                    </p:set>
                                    <p:animEffect transition="in" filter="fade">
                                      <p:cBhvr>
                                        <p:cTn id="14" dur="1000"/>
                                        <p:tgtEl>
                                          <p:spTgt spid="302086"/>
                                        </p:tgtEl>
                                      </p:cBhvr>
                                    </p:animEffect>
                                    <p:anim calcmode="lin" valueType="num">
                                      <p:cBhvr>
                                        <p:cTn id="15" dur="1000" fill="hold"/>
                                        <p:tgtEl>
                                          <p:spTgt spid="302086"/>
                                        </p:tgtEl>
                                        <p:attrNameLst>
                                          <p:attrName>ppt_x</p:attrName>
                                        </p:attrNameLst>
                                      </p:cBhvr>
                                      <p:tavLst>
                                        <p:tav tm="0">
                                          <p:val>
                                            <p:strVal val="#ppt_x"/>
                                          </p:val>
                                        </p:tav>
                                        <p:tav tm="100000">
                                          <p:val>
                                            <p:strVal val="#ppt_x"/>
                                          </p:val>
                                        </p:tav>
                                      </p:tavLst>
                                    </p:anim>
                                    <p:anim calcmode="lin" valueType="num">
                                      <p:cBhvr>
                                        <p:cTn id="16" dur="1000" fill="hold"/>
                                        <p:tgtEl>
                                          <p:spTgt spid="30208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02087"/>
                                        </p:tgtEl>
                                        <p:attrNameLst>
                                          <p:attrName>style.visibility</p:attrName>
                                        </p:attrNameLst>
                                      </p:cBhvr>
                                      <p:to>
                                        <p:strVal val="visible"/>
                                      </p:to>
                                    </p:set>
                                    <p:animEffect transition="in" filter="fade">
                                      <p:cBhvr>
                                        <p:cTn id="21" dur="1000"/>
                                        <p:tgtEl>
                                          <p:spTgt spid="302087"/>
                                        </p:tgtEl>
                                      </p:cBhvr>
                                    </p:animEffect>
                                    <p:anim calcmode="lin" valueType="num">
                                      <p:cBhvr>
                                        <p:cTn id="22" dur="1000" fill="hold"/>
                                        <p:tgtEl>
                                          <p:spTgt spid="302087"/>
                                        </p:tgtEl>
                                        <p:attrNameLst>
                                          <p:attrName>ppt_x</p:attrName>
                                        </p:attrNameLst>
                                      </p:cBhvr>
                                      <p:tavLst>
                                        <p:tav tm="0">
                                          <p:val>
                                            <p:strVal val="#ppt_x"/>
                                          </p:val>
                                        </p:tav>
                                        <p:tav tm="100000">
                                          <p:val>
                                            <p:strVal val="#ppt_x"/>
                                          </p:val>
                                        </p:tav>
                                      </p:tavLst>
                                    </p:anim>
                                    <p:anim calcmode="lin" valueType="num">
                                      <p:cBhvr>
                                        <p:cTn id="23" dur="1000" fill="hold"/>
                                        <p:tgtEl>
                                          <p:spTgt spid="30208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02088"/>
                                        </p:tgtEl>
                                        <p:attrNameLst>
                                          <p:attrName>style.visibility</p:attrName>
                                        </p:attrNameLst>
                                      </p:cBhvr>
                                      <p:to>
                                        <p:strVal val="visible"/>
                                      </p:to>
                                    </p:set>
                                    <p:animEffect transition="in" filter="fade">
                                      <p:cBhvr>
                                        <p:cTn id="28" dur="1000"/>
                                        <p:tgtEl>
                                          <p:spTgt spid="302088"/>
                                        </p:tgtEl>
                                      </p:cBhvr>
                                    </p:animEffect>
                                    <p:anim calcmode="lin" valueType="num">
                                      <p:cBhvr>
                                        <p:cTn id="29" dur="1000" fill="hold"/>
                                        <p:tgtEl>
                                          <p:spTgt spid="302088"/>
                                        </p:tgtEl>
                                        <p:attrNameLst>
                                          <p:attrName>ppt_x</p:attrName>
                                        </p:attrNameLst>
                                      </p:cBhvr>
                                      <p:tavLst>
                                        <p:tav tm="0">
                                          <p:val>
                                            <p:strVal val="#ppt_x"/>
                                          </p:val>
                                        </p:tav>
                                        <p:tav tm="100000">
                                          <p:val>
                                            <p:strVal val="#ppt_x"/>
                                          </p:val>
                                        </p:tav>
                                      </p:tavLst>
                                    </p:anim>
                                    <p:anim calcmode="lin" valueType="num">
                                      <p:cBhvr>
                                        <p:cTn id="30" dur="1000" fill="hold"/>
                                        <p:tgtEl>
                                          <p:spTgt spid="30208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02089"/>
                                        </p:tgtEl>
                                        <p:attrNameLst>
                                          <p:attrName>style.visibility</p:attrName>
                                        </p:attrNameLst>
                                      </p:cBhvr>
                                      <p:to>
                                        <p:strVal val="visible"/>
                                      </p:to>
                                    </p:set>
                                    <p:animEffect transition="in" filter="fade">
                                      <p:cBhvr>
                                        <p:cTn id="35" dur="1000"/>
                                        <p:tgtEl>
                                          <p:spTgt spid="302089"/>
                                        </p:tgtEl>
                                      </p:cBhvr>
                                    </p:animEffect>
                                    <p:anim calcmode="lin" valueType="num">
                                      <p:cBhvr>
                                        <p:cTn id="36" dur="1000" fill="hold"/>
                                        <p:tgtEl>
                                          <p:spTgt spid="302089"/>
                                        </p:tgtEl>
                                        <p:attrNameLst>
                                          <p:attrName>ppt_x</p:attrName>
                                        </p:attrNameLst>
                                      </p:cBhvr>
                                      <p:tavLst>
                                        <p:tav tm="0">
                                          <p:val>
                                            <p:strVal val="#ppt_x"/>
                                          </p:val>
                                        </p:tav>
                                        <p:tav tm="100000">
                                          <p:val>
                                            <p:strVal val="#ppt_x"/>
                                          </p:val>
                                        </p:tav>
                                      </p:tavLst>
                                    </p:anim>
                                    <p:anim calcmode="lin" valueType="num">
                                      <p:cBhvr>
                                        <p:cTn id="37" dur="1000" fill="hold"/>
                                        <p:tgtEl>
                                          <p:spTgt spid="30208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302090"/>
                                        </p:tgtEl>
                                        <p:attrNameLst>
                                          <p:attrName>style.visibility</p:attrName>
                                        </p:attrNameLst>
                                      </p:cBhvr>
                                      <p:to>
                                        <p:strVal val="visible"/>
                                      </p:to>
                                    </p:set>
                                    <p:animEffect transition="in" filter="fade">
                                      <p:cBhvr>
                                        <p:cTn id="42" dur="1000"/>
                                        <p:tgtEl>
                                          <p:spTgt spid="302090"/>
                                        </p:tgtEl>
                                      </p:cBhvr>
                                    </p:animEffect>
                                    <p:anim calcmode="lin" valueType="num">
                                      <p:cBhvr>
                                        <p:cTn id="43" dur="1000" fill="hold"/>
                                        <p:tgtEl>
                                          <p:spTgt spid="302090"/>
                                        </p:tgtEl>
                                        <p:attrNameLst>
                                          <p:attrName>ppt_x</p:attrName>
                                        </p:attrNameLst>
                                      </p:cBhvr>
                                      <p:tavLst>
                                        <p:tav tm="0">
                                          <p:val>
                                            <p:strVal val="#ppt_x"/>
                                          </p:val>
                                        </p:tav>
                                        <p:tav tm="100000">
                                          <p:val>
                                            <p:strVal val="#ppt_x"/>
                                          </p:val>
                                        </p:tav>
                                      </p:tavLst>
                                    </p:anim>
                                    <p:anim calcmode="lin" valueType="num">
                                      <p:cBhvr>
                                        <p:cTn id="44" dur="1000" fill="hold"/>
                                        <p:tgtEl>
                                          <p:spTgt spid="30209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302091"/>
                                        </p:tgtEl>
                                        <p:attrNameLst>
                                          <p:attrName>style.visibility</p:attrName>
                                        </p:attrNameLst>
                                      </p:cBhvr>
                                      <p:to>
                                        <p:strVal val="visible"/>
                                      </p:to>
                                    </p:set>
                                    <p:animEffect transition="in" filter="fade">
                                      <p:cBhvr>
                                        <p:cTn id="49" dur="1000"/>
                                        <p:tgtEl>
                                          <p:spTgt spid="302091"/>
                                        </p:tgtEl>
                                      </p:cBhvr>
                                    </p:animEffect>
                                    <p:anim calcmode="lin" valueType="num">
                                      <p:cBhvr>
                                        <p:cTn id="50" dur="1000" fill="hold"/>
                                        <p:tgtEl>
                                          <p:spTgt spid="302091"/>
                                        </p:tgtEl>
                                        <p:attrNameLst>
                                          <p:attrName>ppt_x</p:attrName>
                                        </p:attrNameLst>
                                      </p:cBhvr>
                                      <p:tavLst>
                                        <p:tav tm="0">
                                          <p:val>
                                            <p:strVal val="#ppt_x"/>
                                          </p:val>
                                        </p:tav>
                                        <p:tav tm="100000">
                                          <p:val>
                                            <p:strVal val="#ppt_x"/>
                                          </p:val>
                                        </p:tav>
                                      </p:tavLst>
                                    </p:anim>
                                    <p:anim calcmode="lin" valueType="num">
                                      <p:cBhvr>
                                        <p:cTn id="51" dur="1000" fill="hold"/>
                                        <p:tgtEl>
                                          <p:spTgt spid="3020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5" grpId="0" bldLvl="0" animBg="1"/>
      <p:bldP spid="302086" grpId="0" bldLvl="0" animBg="1"/>
      <p:bldP spid="302087" grpId="0" bldLvl="0" animBg="1"/>
      <p:bldP spid="302088" grpId="0" bldLvl="0" animBg="1"/>
      <p:bldP spid="302089" grpId="0" bldLvl="0" animBg="1"/>
      <p:bldP spid="302090" grpId="0" bldLvl="0" animBg="1"/>
      <p:bldP spid="302091" grpId="0" bldLvl="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5154" name="矩形 305153"/>
          <p:cNvSpPr/>
          <p:nvPr/>
        </p:nvSpPr>
        <p:spPr>
          <a:xfrm>
            <a:off x="2208213" y="188913"/>
            <a:ext cx="6767512" cy="368300"/>
          </a:xfrm>
          <a:prstGeom prst="rect">
            <a:avLst/>
          </a:prstGeom>
          <a:noFill/>
          <a:ln w="9525">
            <a:noFill/>
          </a:ln>
          <a:effectLst>
            <a:outerShdw dist="35921" dir="2699999" algn="ctr" rotWithShape="0">
              <a:srgbClr val="FF0000"/>
            </a:outerShdw>
          </a:effectLst>
        </p:spPr>
        <p:txBody>
          <a:bodyPr>
            <a:spAutoFit/>
          </a:bodyPr>
          <a:p>
            <a:r>
              <a:rPr lang="zh-CN" altLang="en-US" dirty="0">
                <a:latin typeface="楷体_GB2312" pitchFamily="49" charset="-122"/>
                <a:ea typeface="楷体_GB2312" pitchFamily="49" charset="-122"/>
              </a:rPr>
              <a:t>给课文分段并归纳段意</a:t>
            </a:r>
            <a:endParaRPr lang="zh-CN" altLang="en-US" dirty="0">
              <a:latin typeface="楷体_GB2312" pitchFamily="49" charset="-122"/>
              <a:ea typeface="楷体_GB2312" pitchFamily="49" charset="-122"/>
            </a:endParaRPr>
          </a:p>
        </p:txBody>
      </p:sp>
      <p:sp>
        <p:nvSpPr>
          <p:cNvPr id="305155" name="矩形 305154"/>
          <p:cNvSpPr/>
          <p:nvPr/>
        </p:nvSpPr>
        <p:spPr>
          <a:xfrm>
            <a:off x="1847850" y="836613"/>
            <a:ext cx="4392613" cy="6043930"/>
          </a:xfrm>
          <a:prstGeom prst="rect">
            <a:avLst/>
          </a:prstGeom>
          <a:noFill/>
          <a:ln w="9525">
            <a:noFill/>
          </a:ln>
          <a:effectLst>
            <a:outerShdw dist="35921" dir="2699999" algn="ctr" rotWithShape="0">
              <a:srgbClr val="FF0000"/>
            </a:outerShdw>
          </a:effectLst>
        </p:spPr>
        <p:txBody>
          <a:bodyPr>
            <a:spAutoFit/>
          </a:bodyPr>
          <a:p>
            <a:pPr>
              <a:lnSpc>
                <a:spcPct val="110000"/>
              </a:lnSpc>
            </a:pPr>
            <a:r>
              <a:rPr lang="zh-CN" altLang="en-US" sz="3200" dirty="0">
                <a:latin typeface="楷体_GB2312" pitchFamily="49" charset="-122"/>
                <a:ea typeface="楷体_GB2312" pitchFamily="49" charset="-122"/>
              </a:rPr>
              <a:t>第一部分（</a:t>
            </a:r>
            <a:r>
              <a:rPr lang="en-US" altLang="zh-CN" sz="3200" dirty="0">
                <a:latin typeface="楷体_GB2312" pitchFamily="49" charset="-122"/>
                <a:ea typeface="楷体_GB2312" pitchFamily="49" charset="-122"/>
              </a:rPr>
              <a:t>1 </a:t>
            </a:r>
            <a:r>
              <a:rPr lang="zh-CN" altLang="en-US" sz="3200" dirty="0">
                <a:latin typeface="楷体_GB2312" pitchFamily="49" charset="-122"/>
                <a:ea typeface="楷体_GB2312" pitchFamily="49" charset="-122"/>
              </a:rPr>
              <a:t>段）</a:t>
            </a:r>
            <a:endParaRPr lang="zh-CN" altLang="en-US" sz="3200" dirty="0">
              <a:latin typeface="楷体_GB2312" pitchFamily="49" charset="-122"/>
              <a:ea typeface="楷体_GB2312" pitchFamily="49" charset="-122"/>
            </a:endParaRPr>
          </a:p>
          <a:p>
            <a:pPr>
              <a:lnSpc>
                <a:spcPct val="110000"/>
              </a:lnSpc>
            </a:pPr>
            <a:endParaRPr lang="zh-CN" altLang="en-US" sz="3200" dirty="0">
              <a:latin typeface="楷体_GB2312" pitchFamily="49" charset="-122"/>
              <a:ea typeface="楷体_GB2312" pitchFamily="49" charset="-122"/>
            </a:endParaRPr>
          </a:p>
          <a:p>
            <a:pPr>
              <a:lnSpc>
                <a:spcPct val="110000"/>
              </a:lnSpc>
            </a:pPr>
            <a:r>
              <a:rPr lang="zh-CN" altLang="en-US" sz="3200" dirty="0">
                <a:latin typeface="楷体_GB2312" pitchFamily="49" charset="-122"/>
                <a:ea typeface="楷体_GB2312" pitchFamily="49" charset="-122"/>
              </a:rPr>
              <a:t>第二部分（</a:t>
            </a:r>
            <a:r>
              <a:rPr lang="en-US" altLang="zh-CN" sz="3200" dirty="0">
                <a:latin typeface="楷体_GB2312" pitchFamily="49" charset="-122"/>
                <a:ea typeface="楷体_GB2312" pitchFamily="49" charset="-122"/>
              </a:rPr>
              <a:t>2</a:t>
            </a:r>
            <a:r>
              <a:rPr lang="zh-CN" altLang="en-US" sz="3200" dirty="0">
                <a:latin typeface="楷体_GB2312" pitchFamily="49" charset="-122"/>
                <a:ea typeface="楷体_GB2312" pitchFamily="49" charset="-122"/>
              </a:rPr>
              <a:t>～</a:t>
            </a:r>
            <a:r>
              <a:rPr lang="en-US" altLang="zh-CN" sz="3200" dirty="0">
                <a:latin typeface="楷体_GB2312" pitchFamily="49" charset="-122"/>
                <a:ea typeface="楷体_GB2312" pitchFamily="49" charset="-122"/>
              </a:rPr>
              <a:t>4</a:t>
            </a:r>
            <a:r>
              <a:rPr lang="zh-CN" altLang="en-US" sz="3200" dirty="0">
                <a:latin typeface="楷体_GB2312" pitchFamily="49" charset="-122"/>
                <a:ea typeface="楷体_GB2312" pitchFamily="49" charset="-122"/>
              </a:rPr>
              <a:t>段）</a:t>
            </a:r>
            <a:endParaRPr lang="zh-CN" altLang="en-US" sz="3200" dirty="0">
              <a:latin typeface="楷体_GB2312" pitchFamily="49" charset="-122"/>
              <a:ea typeface="楷体_GB2312" pitchFamily="49" charset="-122"/>
            </a:endParaRPr>
          </a:p>
          <a:p>
            <a:pPr>
              <a:lnSpc>
                <a:spcPct val="110000"/>
              </a:lnSpc>
            </a:pPr>
            <a:endParaRPr lang="zh-CN" altLang="en-US" sz="3200" dirty="0">
              <a:latin typeface="楷体_GB2312" pitchFamily="49" charset="-122"/>
              <a:ea typeface="楷体_GB2312" pitchFamily="49" charset="-122"/>
            </a:endParaRPr>
          </a:p>
          <a:p>
            <a:pPr>
              <a:lnSpc>
                <a:spcPct val="110000"/>
              </a:lnSpc>
            </a:pPr>
            <a:r>
              <a:rPr lang="zh-CN" altLang="en-US" sz="3200" dirty="0">
                <a:latin typeface="楷体_GB2312" pitchFamily="49" charset="-122"/>
                <a:ea typeface="楷体_GB2312" pitchFamily="49" charset="-122"/>
              </a:rPr>
              <a:t>第一层（</a:t>
            </a:r>
            <a:r>
              <a:rPr lang="en-US" altLang="zh-CN" sz="3200" dirty="0">
                <a:latin typeface="楷体_GB2312" pitchFamily="49" charset="-122"/>
                <a:ea typeface="楷体_GB2312" pitchFamily="49" charset="-122"/>
              </a:rPr>
              <a:t>2</a:t>
            </a:r>
            <a:r>
              <a:rPr lang="zh-CN" altLang="en-US" sz="3200" dirty="0">
                <a:latin typeface="楷体_GB2312" pitchFamily="49" charset="-122"/>
                <a:ea typeface="楷体_GB2312" pitchFamily="49" charset="-122"/>
              </a:rPr>
              <a:t>段）</a:t>
            </a:r>
            <a:endParaRPr lang="zh-CN" altLang="en-US" sz="3200" dirty="0">
              <a:latin typeface="楷体_GB2312" pitchFamily="49" charset="-122"/>
              <a:ea typeface="楷体_GB2312" pitchFamily="49" charset="-122"/>
            </a:endParaRPr>
          </a:p>
          <a:p>
            <a:pPr>
              <a:lnSpc>
                <a:spcPct val="110000"/>
              </a:lnSpc>
            </a:pPr>
            <a:endParaRPr lang="zh-CN" altLang="en-US" sz="3200" dirty="0">
              <a:latin typeface="楷体_GB2312" pitchFamily="49" charset="-122"/>
              <a:ea typeface="楷体_GB2312" pitchFamily="49" charset="-122"/>
            </a:endParaRPr>
          </a:p>
          <a:p>
            <a:pPr>
              <a:lnSpc>
                <a:spcPct val="110000"/>
              </a:lnSpc>
            </a:pPr>
            <a:r>
              <a:rPr lang="zh-CN" altLang="en-US" sz="3200" dirty="0">
                <a:latin typeface="楷体_GB2312" pitchFamily="49" charset="-122"/>
                <a:ea typeface="楷体_GB2312" pitchFamily="49" charset="-122"/>
              </a:rPr>
              <a:t>第二层（</a:t>
            </a:r>
            <a:r>
              <a:rPr lang="en-US" altLang="zh-CN" sz="3200" dirty="0">
                <a:latin typeface="楷体_GB2312" pitchFamily="49" charset="-122"/>
                <a:ea typeface="楷体_GB2312" pitchFamily="49" charset="-122"/>
              </a:rPr>
              <a:t>3</a:t>
            </a:r>
            <a:r>
              <a:rPr lang="zh-CN" altLang="en-US" sz="3200" dirty="0">
                <a:latin typeface="楷体_GB2312" pitchFamily="49" charset="-122"/>
                <a:ea typeface="楷体_GB2312" pitchFamily="49" charset="-122"/>
              </a:rPr>
              <a:t>、</a:t>
            </a:r>
            <a:r>
              <a:rPr lang="en-US" altLang="zh-CN" sz="3200" dirty="0">
                <a:latin typeface="楷体_GB2312" pitchFamily="49" charset="-122"/>
                <a:ea typeface="楷体_GB2312" pitchFamily="49" charset="-122"/>
              </a:rPr>
              <a:t>4</a:t>
            </a:r>
            <a:r>
              <a:rPr lang="zh-CN" altLang="en-US" sz="3200" dirty="0">
                <a:latin typeface="楷体_GB2312" pitchFamily="49" charset="-122"/>
                <a:ea typeface="楷体_GB2312" pitchFamily="49" charset="-122"/>
              </a:rPr>
              <a:t>段）</a:t>
            </a:r>
            <a:endParaRPr lang="zh-CN" altLang="en-US" sz="3200" dirty="0">
              <a:latin typeface="楷体_GB2312" pitchFamily="49" charset="-122"/>
              <a:ea typeface="楷体_GB2312" pitchFamily="49" charset="-122"/>
            </a:endParaRPr>
          </a:p>
          <a:p>
            <a:pPr>
              <a:lnSpc>
                <a:spcPct val="110000"/>
              </a:lnSpc>
            </a:pPr>
            <a:endParaRPr lang="zh-CN" altLang="en-US" sz="3200" dirty="0">
              <a:latin typeface="楷体_GB2312" pitchFamily="49" charset="-122"/>
              <a:ea typeface="楷体_GB2312" pitchFamily="49" charset="-122"/>
            </a:endParaRPr>
          </a:p>
          <a:p>
            <a:pPr>
              <a:lnSpc>
                <a:spcPct val="110000"/>
              </a:lnSpc>
            </a:pPr>
            <a:endParaRPr lang="zh-CN" altLang="en-US" sz="3200" dirty="0">
              <a:latin typeface="楷体_GB2312" pitchFamily="49" charset="-122"/>
              <a:ea typeface="楷体_GB2312" pitchFamily="49" charset="-122"/>
            </a:endParaRPr>
          </a:p>
          <a:p>
            <a:pPr>
              <a:lnSpc>
                <a:spcPct val="110000"/>
              </a:lnSpc>
            </a:pPr>
            <a:r>
              <a:rPr lang="zh-CN" altLang="en-US" sz="3200" dirty="0">
                <a:latin typeface="楷体_GB2312" pitchFamily="49" charset="-122"/>
                <a:ea typeface="楷体_GB2312" pitchFamily="49" charset="-122"/>
              </a:rPr>
              <a:t>第三部分（</a:t>
            </a:r>
            <a:r>
              <a:rPr lang="en-US" altLang="zh-CN" sz="3200" dirty="0">
                <a:latin typeface="楷体_GB2312" pitchFamily="49" charset="-122"/>
                <a:ea typeface="楷体_GB2312" pitchFamily="49" charset="-122"/>
              </a:rPr>
              <a:t>5</a:t>
            </a:r>
            <a:r>
              <a:rPr lang="zh-CN" altLang="en-US" sz="3200" dirty="0">
                <a:latin typeface="楷体_GB2312" pitchFamily="49" charset="-122"/>
                <a:ea typeface="楷体_GB2312" pitchFamily="49" charset="-122"/>
              </a:rPr>
              <a:t>段）</a:t>
            </a:r>
            <a:endParaRPr lang="zh-CN" altLang="en-US" sz="3200" dirty="0">
              <a:latin typeface="楷体_GB2312" pitchFamily="49" charset="-122"/>
              <a:ea typeface="楷体_GB2312" pitchFamily="49" charset="-122"/>
            </a:endParaRPr>
          </a:p>
          <a:p>
            <a:pPr>
              <a:lnSpc>
                <a:spcPct val="110000"/>
              </a:lnSpc>
            </a:pPr>
            <a:endParaRPr lang="zh-CN" altLang="en-US" sz="3200" dirty="0">
              <a:latin typeface="楷体_GB2312" pitchFamily="49" charset="-122"/>
              <a:ea typeface="楷体_GB2312" pitchFamily="49" charset="-122"/>
            </a:endParaRPr>
          </a:p>
        </p:txBody>
      </p:sp>
      <p:sp>
        <p:nvSpPr>
          <p:cNvPr id="305156" name="矩形 305155"/>
          <p:cNvSpPr/>
          <p:nvPr/>
        </p:nvSpPr>
        <p:spPr>
          <a:xfrm>
            <a:off x="2424113" y="849313"/>
            <a:ext cx="7705725" cy="1076325"/>
          </a:xfrm>
          <a:prstGeom prst="rect">
            <a:avLst/>
          </a:prstGeom>
          <a:noFill/>
          <a:ln w="9525">
            <a:noFill/>
          </a:ln>
          <a:effectLst>
            <a:outerShdw dist="35921" dir="2699999" algn="ctr" rotWithShape="0">
              <a:schemeClr val="bg1"/>
            </a:outerShdw>
          </a:effectLst>
        </p:spPr>
        <p:txBody>
          <a:bodyPr>
            <a:spAutoFit/>
          </a:bodyPr>
          <a:p>
            <a:r>
              <a:rPr lang="en-US" altLang="zh-CN" sz="3200" dirty="0">
                <a:solidFill>
                  <a:srgbClr val="FF0000"/>
                </a:solidFill>
                <a:latin typeface="楷体_GB2312" pitchFamily="49" charset="-122"/>
                <a:ea typeface="楷体_GB2312" pitchFamily="49" charset="-122"/>
              </a:rPr>
              <a:t>              </a:t>
            </a:r>
            <a:r>
              <a:rPr lang="zh-CN" altLang="en-US" sz="3200" dirty="0">
                <a:solidFill>
                  <a:srgbClr val="FF0000"/>
                </a:solidFill>
                <a:latin typeface="楷体_GB2312" pitchFamily="49" charset="-122"/>
                <a:ea typeface="楷体_GB2312" pitchFamily="49" charset="-122"/>
              </a:rPr>
              <a:t>记叙重修岳阳楼的背景及作记的缘由，由此生发出一篇之意。</a:t>
            </a:r>
            <a:endParaRPr lang="zh-CN" altLang="en-US" sz="3200" dirty="0">
              <a:solidFill>
                <a:srgbClr val="FF0000"/>
              </a:solidFill>
              <a:latin typeface="楷体_GB2312" pitchFamily="49" charset="-122"/>
              <a:ea typeface="楷体_GB2312" pitchFamily="49" charset="-122"/>
            </a:endParaRPr>
          </a:p>
        </p:txBody>
      </p:sp>
      <p:sp>
        <p:nvSpPr>
          <p:cNvPr id="305157" name="矩形 305156"/>
          <p:cNvSpPr/>
          <p:nvPr/>
        </p:nvSpPr>
        <p:spPr>
          <a:xfrm>
            <a:off x="2495550" y="1916113"/>
            <a:ext cx="7488238" cy="1076325"/>
          </a:xfrm>
          <a:prstGeom prst="rect">
            <a:avLst/>
          </a:prstGeom>
          <a:noFill/>
          <a:ln w="9525">
            <a:noFill/>
          </a:ln>
          <a:effectLst>
            <a:outerShdw dist="35921" dir="2699999" algn="ctr" rotWithShape="0">
              <a:schemeClr val="bg1"/>
            </a:outerShdw>
          </a:effectLst>
        </p:spPr>
        <p:txBody>
          <a:bodyPr>
            <a:spAutoFit/>
          </a:bodyPr>
          <a:p>
            <a:r>
              <a:rPr lang="en-US" altLang="zh-CN" sz="3200" dirty="0">
                <a:solidFill>
                  <a:srgbClr val="FF0000"/>
                </a:solidFill>
                <a:latin typeface="楷体_GB2312" pitchFamily="49" charset="-122"/>
                <a:ea typeface="楷体_GB2312" pitchFamily="49" charset="-122"/>
              </a:rPr>
              <a:t>               </a:t>
            </a:r>
            <a:r>
              <a:rPr lang="zh-CN" altLang="en-US" sz="3200" dirty="0">
                <a:solidFill>
                  <a:srgbClr val="FF0000"/>
                </a:solidFill>
                <a:latin typeface="楷体_GB2312" pitchFamily="49" charset="-122"/>
                <a:ea typeface="楷体_GB2312" pitchFamily="49" charset="-122"/>
              </a:rPr>
              <a:t>文章主体。写“迁客骚人”或悲或喜的“览物之情。”</a:t>
            </a:r>
            <a:endParaRPr lang="zh-CN" altLang="en-US" sz="3200" dirty="0">
              <a:solidFill>
                <a:srgbClr val="FF0000"/>
              </a:solidFill>
              <a:latin typeface="楷体_GB2312" pitchFamily="49" charset="-122"/>
              <a:ea typeface="楷体_GB2312" pitchFamily="49" charset="-122"/>
            </a:endParaRPr>
          </a:p>
        </p:txBody>
      </p:sp>
      <p:sp>
        <p:nvSpPr>
          <p:cNvPr id="305158" name="矩形 305157"/>
          <p:cNvSpPr/>
          <p:nvPr/>
        </p:nvSpPr>
        <p:spPr>
          <a:xfrm>
            <a:off x="2495550" y="2997200"/>
            <a:ext cx="7488238" cy="1076325"/>
          </a:xfrm>
          <a:prstGeom prst="rect">
            <a:avLst/>
          </a:prstGeom>
          <a:noFill/>
          <a:ln w="9525">
            <a:noFill/>
          </a:ln>
          <a:effectLst>
            <a:outerShdw dist="35921" dir="2699999" algn="ctr" rotWithShape="0">
              <a:schemeClr val="bg1"/>
            </a:outerShdw>
          </a:effectLst>
        </p:spPr>
        <p:txBody>
          <a:bodyPr>
            <a:spAutoFit/>
          </a:bodyPr>
          <a:p>
            <a:r>
              <a:rPr lang="en-US" altLang="zh-CN" sz="3200" dirty="0">
                <a:solidFill>
                  <a:srgbClr val="FF0000"/>
                </a:solidFill>
                <a:latin typeface="楷体_GB2312" pitchFamily="49" charset="-122"/>
                <a:ea typeface="楷体_GB2312" pitchFamily="49" charset="-122"/>
              </a:rPr>
              <a:t>           </a:t>
            </a:r>
            <a:r>
              <a:rPr lang="zh-CN" altLang="en-US" sz="3200" dirty="0">
                <a:solidFill>
                  <a:srgbClr val="FF0000"/>
                </a:solidFill>
                <a:latin typeface="楷体_GB2312" pitchFamily="49" charset="-122"/>
                <a:ea typeface="楷体_GB2312" pitchFamily="49" charset="-122"/>
              </a:rPr>
              <a:t>写洞庭湖雄伟壮丽的景象并提出“览物之情，得无异乎”一问。</a:t>
            </a:r>
            <a:endParaRPr lang="zh-CN" altLang="en-US" sz="3200" dirty="0">
              <a:solidFill>
                <a:srgbClr val="FF0000"/>
              </a:solidFill>
              <a:latin typeface="楷体_GB2312" pitchFamily="49" charset="-122"/>
              <a:ea typeface="楷体_GB2312" pitchFamily="49" charset="-122"/>
            </a:endParaRPr>
          </a:p>
        </p:txBody>
      </p:sp>
      <p:sp>
        <p:nvSpPr>
          <p:cNvPr id="305159" name="矩形 305158"/>
          <p:cNvSpPr/>
          <p:nvPr/>
        </p:nvSpPr>
        <p:spPr>
          <a:xfrm>
            <a:off x="2495550" y="4106863"/>
            <a:ext cx="7777163" cy="1568450"/>
          </a:xfrm>
          <a:prstGeom prst="rect">
            <a:avLst/>
          </a:prstGeom>
          <a:noFill/>
          <a:ln w="9525">
            <a:noFill/>
          </a:ln>
          <a:effectLst>
            <a:outerShdw dist="35921" dir="2699999" algn="ctr" rotWithShape="0">
              <a:schemeClr val="bg1"/>
            </a:outerShdw>
          </a:effectLst>
        </p:spPr>
        <p:txBody>
          <a:bodyPr>
            <a:spAutoFit/>
          </a:bodyPr>
          <a:p>
            <a:r>
              <a:rPr lang="en-US" altLang="zh-CN" sz="3200" dirty="0">
                <a:solidFill>
                  <a:srgbClr val="FF0000"/>
                </a:solidFill>
                <a:latin typeface="楷体_GB2312" pitchFamily="49" charset="-122"/>
                <a:ea typeface="楷体_GB2312" pitchFamily="49" charset="-122"/>
              </a:rPr>
              <a:t>              </a:t>
            </a:r>
            <a:r>
              <a:rPr lang="zh-CN" altLang="en-US" sz="3200" dirty="0">
                <a:solidFill>
                  <a:srgbClr val="FF0000"/>
                </a:solidFill>
                <a:latin typeface="楷体_GB2312" pitchFamily="49" charset="-122"/>
                <a:ea typeface="楷体_GB2312" pitchFamily="49" charset="-122"/>
              </a:rPr>
              <a:t>用两个排比段分别写出“迁客骚人”的“览物之情”</a:t>
            </a:r>
            <a:r>
              <a:rPr lang="en-US" altLang="zh-CN" sz="3200">
                <a:solidFill>
                  <a:srgbClr val="FF0000"/>
                </a:solidFill>
                <a:latin typeface="Arial" panose="020B0604020202020204" pitchFamily="34" charset="0"/>
                <a:ea typeface="楷体_GB2312" pitchFamily="49" charset="-122"/>
              </a:rPr>
              <a:t>——</a:t>
            </a:r>
            <a:r>
              <a:rPr lang="zh-CN" altLang="en-US" sz="3200" dirty="0">
                <a:solidFill>
                  <a:srgbClr val="FF0000"/>
                </a:solidFill>
                <a:latin typeface="楷体_GB2312" pitchFamily="49" charset="-122"/>
                <a:ea typeface="楷体_GB2312" pitchFamily="49" charset="-122"/>
              </a:rPr>
              <a:t>一明一暗，一喜一悲，形成鲜明对比。</a:t>
            </a:r>
            <a:endParaRPr lang="zh-CN" altLang="en-US" sz="3200" dirty="0">
              <a:solidFill>
                <a:srgbClr val="FF0000"/>
              </a:solidFill>
              <a:latin typeface="楷体_GB2312" pitchFamily="49" charset="-122"/>
              <a:ea typeface="楷体_GB2312" pitchFamily="49" charset="-122"/>
            </a:endParaRPr>
          </a:p>
        </p:txBody>
      </p:sp>
      <p:sp>
        <p:nvSpPr>
          <p:cNvPr id="305160" name="矩形 305159"/>
          <p:cNvSpPr/>
          <p:nvPr/>
        </p:nvSpPr>
        <p:spPr>
          <a:xfrm>
            <a:off x="2495550" y="5661025"/>
            <a:ext cx="7777163" cy="1076325"/>
          </a:xfrm>
          <a:prstGeom prst="rect">
            <a:avLst/>
          </a:prstGeom>
          <a:noFill/>
          <a:ln w="9525">
            <a:noFill/>
          </a:ln>
          <a:effectLst>
            <a:outerShdw dist="35921" dir="2699999" algn="ctr" rotWithShape="0">
              <a:schemeClr val="bg1"/>
            </a:outerShdw>
          </a:effectLst>
        </p:spPr>
        <p:txBody>
          <a:bodyPr>
            <a:spAutoFit/>
          </a:bodyPr>
          <a:p>
            <a:r>
              <a:rPr lang="en-US" altLang="zh-CN" sz="3200" dirty="0">
                <a:solidFill>
                  <a:srgbClr val="FF0000"/>
                </a:solidFill>
                <a:latin typeface="楷体_GB2312" pitchFamily="49" charset="-122"/>
                <a:ea typeface="楷体_GB2312" pitchFamily="49" charset="-122"/>
              </a:rPr>
              <a:t>            </a:t>
            </a:r>
            <a:r>
              <a:rPr lang="zh-CN" altLang="en-US" sz="3200" dirty="0">
                <a:solidFill>
                  <a:srgbClr val="FF0000"/>
                </a:solidFill>
                <a:latin typeface="楷体_GB2312" pitchFamily="49" charset="-122"/>
                <a:ea typeface="楷体_GB2312" pitchFamily="49" charset="-122"/>
              </a:rPr>
              <a:t>抒发作者的阔大胸襟和政治抱负。这是全文的核心。</a:t>
            </a:r>
            <a:endParaRPr lang="zh-CN" altLang="en-US" sz="3200" dirty="0">
              <a:solidFill>
                <a:srgbClr val="FF0000"/>
              </a:solidFill>
              <a:latin typeface="楷体_GB2312" pitchFamily="49" charset="-122"/>
              <a:ea typeface="楷体_GB2312" pitchFamily="49" charset="-122"/>
            </a:endParaRPr>
          </a:p>
        </p:txBody>
      </p:sp>
      <p:pic>
        <p:nvPicPr>
          <p:cNvPr id="305161" name="图片 305160" descr="27">
            <a:hlinkClick r:id="rId1" action="ppaction://hlinksldjump"/>
          </p:cNvPr>
          <p:cNvPicPr>
            <a:picLocks noChangeAspect="1"/>
          </p:cNvPicPr>
          <p:nvPr/>
        </p:nvPicPr>
        <p:blipFill>
          <a:blip r:embed="rId2">
            <a:lum bright="6000" contrast="36000"/>
          </a:blip>
          <a:stretch>
            <a:fillRect/>
          </a:stretch>
        </p:blipFill>
        <p:spPr>
          <a:xfrm>
            <a:off x="9264650" y="6442075"/>
            <a:ext cx="1403350" cy="41592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305156"/>
                                        </p:tgtEl>
                                        <p:attrNameLst>
                                          <p:attrName>style.visibility</p:attrName>
                                        </p:attrNameLst>
                                      </p:cBhvr>
                                      <p:to>
                                        <p:strVal val="visible"/>
                                      </p:to>
                                    </p:set>
                                    <p:anim calcmode="lin" valueType="num">
                                      <p:cBhvr>
                                        <p:cTn id="7" dur="1000" fill="hold"/>
                                        <p:tgtEl>
                                          <p:spTgt spid="305156"/>
                                        </p:tgtEl>
                                        <p:attrNameLst>
                                          <p:attrName>ppt_w</p:attrName>
                                        </p:attrNameLst>
                                      </p:cBhvr>
                                      <p:tavLst>
                                        <p:tav tm="0">
                                          <p:val>
                                            <p:fltVal val="0.000000"/>
                                          </p:val>
                                        </p:tav>
                                        <p:tav tm="100000">
                                          <p:val>
                                            <p:strVal val="#ppt_w"/>
                                          </p:val>
                                        </p:tav>
                                      </p:tavLst>
                                    </p:anim>
                                    <p:anim calcmode="lin" valueType="num">
                                      <p:cBhvr>
                                        <p:cTn id="8" dur="1000" fill="hold"/>
                                        <p:tgtEl>
                                          <p:spTgt spid="305156"/>
                                        </p:tgtEl>
                                        <p:attrNameLst>
                                          <p:attrName>ppt_h</p:attrName>
                                        </p:attrNameLst>
                                      </p:cBhvr>
                                      <p:tavLst>
                                        <p:tav tm="0">
                                          <p:val>
                                            <p:fltVal val="0.000000"/>
                                          </p:val>
                                        </p:tav>
                                        <p:tav tm="100000">
                                          <p:val>
                                            <p:strVal val="#ppt_h"/>
                                          </p:val>
                                        </p:tav>
                                      </p:tavLst>
                                    </p:anim>
                                    <p:anim calcmode="lin" valueType="num">
                                      <p:cBhvr>
                                        <p:cTn id="9" dur="1000" fill="hold"/>
                                        <p:tgtEl>
                                          <p:spTgt spid="305156"/>
                                        </p:tgtEl>
                                        <p:attrNameLst>
                                          <p:attrName>style.rotation</p:attrName>
                                        </p:attrNameLst>
                                      </p:cBhvr>
                                      <p:tavLst>
                                        <p:tav tm="0">
                                          <p:val>
                                            <p:fltVal val="90.000000"/>
                                          </p:val>
                                        </p:tav>
                                        <p:tav tm="100000">
                                          <p:val>
                                            <p:fltVal val="0.000000"/>
                                          </p:val>
                                        </p:tav>
                                      </p:tavLst>
                                    </p:anim>
                                    <p:animEffect transition="in" filter="fade">
                                      <p:cBhvr>
                                        <p:cTn id="10" dur="1000"/>
                                        <p:tgtEl>
                                          <p:spTgt spid="30515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305157"/>
                                        </p:tgtEl>
                                        <p:attrNameLst>
                                          <p:attrName>style.visibility</p:attrName>
                                        </p:attrNameLst>
                                      </p:cBhvr>
                                      <p:to>
                                        <p:strVal val="visible"/>
                                      </p:to>
                                    </p:set>
                                    <p:anim calcmode="lin" valueType="num">
                                      <p:cBhvr>
                                        <p:cTn id="15" dur="1000" fill="hold"/>
                                        <p:tgtEl>
                                          <p:spTgt spid="305157"/>
                                        </p:tgtEl>
                                        <p:attrNameLst>
                                          <p:attrName>ppt_w</p:attrName>
                                        </p:attrNameLst>
                                      </p:cBhvr>
                                      <p:tavLst>
                                        <p:tav tm="0">
                                          <p:val>
                                            <p:fltVal val="0.000000"/>
                                          </p:val>
                                        </p:tav>
                                        <p:tav tm="100000">
                                          <p:val>
                                            <p:strVal val="#ppt_w"/>
                                          </p:val>
                                        </p:tav>
                                      </p:tavLst>
                                    </p:anim>
                                    <p:anim calcmode="lin" valueType="num">
                                      <p:cBhvr>
                                        <p:cTn id="16" dur="1000" fill="hold"/>
                                        <p:tgtEl>
                                          <p:spTgt spid="305157"/>
                                        </p:tgtEl>
                                        <p:attrNameLst>
                                          <p:attrName>ppt_h</p:attrName>
                                        </p:attrNameLst>
                                      </p:cBhvr>
                                      <p:tavLst>
                                        <p:tav tm="0">
                                          <p:val>
                                            <p:fltVal val="0.000000"/>
                                          </p:val>
                                        </p:tav>
                                        <p:tav tm="100000">
                                          <p:val>
                                            <p:strVal val="#ppt_h"/>
                                          </p:val>
                                        </p:tav>
                                      </p:tavLst>
                                    </p:anim>
                                    <p:anim calcmode="lin" valueType="num">
                                      <p:cBhvr>
                                        <p:cTn id="17" dur="1000" fill="hold"/>
                                        <p:tgtEl>
                                          <p:spTgt spid="305157"/>
                                        </p:tgtEl>
                                        <p:attrNameLst>
                                          <p:attrName>style.rotation</p:attrName>
                                        </p:attrNameLst>
                                      </p:cBhvr>
                                      <p:tavLst>
                                        <p:tav tm="0">
                                          <p:val>
                                            <p:fltVal val="90.000000"/>
                                          </p:val>
                                        </p:tav>
                                        <p:tav tm="100000">
                                          <p:val>
                                            <p:fltVal val="0.000000"/>
                                          </p:val>
                                        </p:tav>
                                      </p:tavLst>
                                    </p:anim>
                                    <p:animEffect transition="in" filter="fade">
                                      <p:cBhvr>
                                        <p:cTn id="18" dur="1000"/>
                                        <p:tgtEl>
                                          <p:spTgt spid="305157"/>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305158"/>
                                        </p:tgtEl>
                                        <p:attrNameLst>
                                          <p:attrName>style.visibility</p:attrName>
                                        </p:attrNameLst>
                                      </p:cBhvr>
                                      <p:to>
                                        <p:strVal val="visible"/>
                                      </p:to>
                                    </p:set>
                                    <p:anim calcmode="lin" valueType="num">
                                      <p:cBhvr>
                                        <p:cTn id="23" dur="1000" fill="hold"/>
                                        <p:tgtEl>
                                          <p:spTgt spid="305158"/>
                                        </p:tgtEl>
                                        <p:attrNameLst>
                                          <p:attrName>ppt_w</p:attrName>
                                        </p:attrNameLst>
                                      </p:cBhvr>
                                      <p:tavLst>
                                        <p:tav tm="0">
                                          <p:val>
                                            <p:fltVal val="0.000000"/>
                                          </p:val>
                                        </p:tav>
                                        <p:tav tm="100000">
                                          <p:val>
                                            <p:strVal val="#ppt_w"/>
                                          </p:val>
                                        </p:tav>
                                      </p:tavLst>
                                    </p:anim>
                                    <p:anim calcmode="lin" valueType="num">
                                      <p:cBhvr>
                                        <p:cTn id="24" dur="1000" fill="hold"/>
                                        <p:tgtEl>
                                          <p:spTgt spid="305158"/>
                                        </p:tgtEl>
                                        <p:attrNameLst>
                                          <p:attrName>ppt_h</p:attrName>
                                        </p:attrNameLst>
                                      </p:cBhvr>
                                      <p:tavLst>
                                        <p:tav tm="0">
                                          <p:val>
                                            <p:fltVal val="0.000000"/>
                                          </p:val>
                                        </p:tav>
                                        <p:tav tm="100000">
                                          <p:val>
                                            <p:strVal val="#ppt_h"/>
                                          </p:val>
                                        </p:tav>
                                      </p:tavLst>
                                    </p:anim>
                                    <p:anim calcmode="lin" valueType="num">
                                      <p:cBhvr>
                                        <p:cTn id="25" dur="1000" fill="hold"/>
                                        <p:tgtEl>
                                          <p:spTgt spid="305158"/>
                                        </p:tgtEl>
                                        <p:attrNameLst>
                                          <p:attrName>style.rotation</p:attrName>
                                        </p:attrNameLst>
                                      </p:cBhvr>
                                      <p:tavLst>
                                        <p:tav tm="0">
                                          <p:val>
                                            <p:fltVal val="90.000000"/>
                                          </p:val>
                                        </p:tav>
                                        <p:tav tm="100000">
                                          <p:val>
                                            <p:fltVal val="0.000000"/>
                                          </p:val>
                                        </p:tav>
                                      </p:tavLst>
                                    </p:anim>
                                    <p:animEffect transition="in" filter="fade">
                                      <p:cBhvr>
                                        <p:cTn id="26" dur="1000"/>
                                        <p:tgtEl>
                                          <p:spTgt spid="305158"/>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iterate type="lt">
                                    <p:tmPct val="5000"/>
                                  </p:iterate>
                                  <p:childTnLst>
                                    <p:set>
                                      <p:cBhvr>
                                        <p:cTn id="30" dur="1" fill="hold">
                                          <p:stCondLst>
                                            <p:cond delay="0"/>
                                          </p:stCondLst>
                                        </p:cTn>
                                        <p:tgtEl>
                                          <p:spTgt spid="305159"/>
                                        </p:tgtEl>
                                        <p:attrNameLst>
                                          <p:attrName>style.visibility</p:attrName>
                                        </p:attrNameLst>
                                      </p:cBhvr>
                                      <p:to>
                                        <p:strVal val="visible"/>
                                      </p:to>
                                    </p:set>
                                    <p:anim calcmode="lin" valueType="num">
                                      <p:cBhvr>
                                        <p:cTn id="31" dur="1000" fill="hold"/>
                                        <p:tgtEl>
                                          <p:spTgt spid="305159"/>
                                        </p:tgtEl>
                                        <p:attrNameLst>
                                          <p:attrName>ppt_w</p:attrName>
                                        </p:attrNameLst>
                                      </p:cBhvr>
                                      <p:tavLst>
                                        <p:tav tm="0">
                                          <p:val>
                                            <p:fltVal val="0.000000"/>
                                          </p:val>
                                        </p:tav>
                                        <p:tav tm="100000">
                                          <p:val>
                                            <p:strVal val="#ppt_w"/>
                                          </p:val>
                                        </p:tav>
                                      </p:tavLst>
                                    </p:anim>
                                    <p:anim calcmode="lin" valueType="num">
                                      <p:cBhvr>
                                        <p:cTn id="32" dur="1000" fill="hold"/>
                                        <p:tgtEl>
                                          <p:spTgt spid="305159"/>
                                        </p:tgtEl>
                                        <p:attrNameLst>
                                          <p:attrName>ppt_h</p:attrName>
                                        </p:attrNameLst>
                                      </p:cBhvr>
                                      <p:tavLst>
                                        <p:tav tm="0">
                                          <p:val>
                                            <p:fltVal val="0.000000"/>
                                          </p:val>
                                        </p:tav>
                                        <p:tav tm="100000">
                                          <p:val>
                                            <p:strVal val="#ppt_h"/>
                                          </p:val>
                                        </p:tav>
                                      </p:tavLst>
                                    </p:anim>
                                    <p:anim calcmode="lin" valueType="num">
                                      <p:cBhvr>
                                        <p:cTn id="33" dur="1000" fill="hold"/>
                                        <p:tgtEl>
                                          <p:spTgt spid="305159"/>
                                        </p:tgtEl>
                                        <p:attrNameLst>
                                          <p:attrName>style.rotation</p:attrName>
                                        </p:attrNameLst>
                                      </p:cBhvr>
                                      <p:tavLst>
                                        <p:tav tm="0">
                                          <p:val>
                                            <p:fltVal val="90.000000"/>
                                          </p:val>
                                        </p:tav>
                                        <p:tav tm="100000">
                                          <p:val>
                                            <p:fltVal val="0.000000"/>
                                          </p:val>
                                        </p:tav>
                                      </p:tavLst>
                                    </p:anim>
                                    <p:animEffect transition="in" filter="fade">
                                      <p:cBhvr>
                                        <p:cTn id="34" dur="1000"/>
                                        <p:tgtEl>
                                          <p:spTgt spid="305159"/>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iterate type="lt">
                                    <p:tmPct val="5000"/>
                                  </p:iterate>
                                  <p:childTnLst>
                                    <p:set>
                                      <p:cBhvr>
                                        <p:cTn id="38" dur="1" fill="hold">
                                          <p:stCondLst>
                                            <p:cond delay="0"/>
                                          </p:stCondLst>
                                        </p:cTn>
                                        <p:tgtEl>
                                          <p:spTgt spid="305160"/>
                                        </p:tgtEl>
                                        <p:attrNameLst>
                                          <p:attrName>style.visibility</p:attrName>
                                        </p:attrNameLst>
                                      </p:cBhvr>
                                      <p:to>
                                        <p:strVal val="visible"/>
                                      </p:to>
                                    </p:set>
                                    <p:anim calcmode="lin" valueType="num">
                                      <p:cBhvr>
                                        <p:cTn id="39" dur="1000" fill="hold"/>
                                        <p:tgtEl>
                                          <p:spTgt spid="305160"/>
                                        </p:tgtEl>
                                        <p:attrNameLst>
                                          <p:attrName>ppt_w</p:attrName>
                                        </p:attrNameLst>
                                      </p:cBhvr>
                                      <p:tavLst>
                                        <p:tav tm="0">
                                          <p:val>
                                            <p:fltVal val="0.000000"/>
                                          </p:val>
                                        </p:tav>
                                        <p:tav tm="100000">
                                          <p:val>
                                            <p:strVal val="#ppt_w"/>
                                          </p:val>
                                        </p:tav>
                                      </p:tavLst>
                                    </p:anim>
                                    <p:anim calcmode="lin" valueType="num">
                                      <p:cBhvr>
                                        <p:cTn id="40" dur="1000" fill="hold"/>
                                        <p:tgtEl>
                                          <p:spTgt spid="305160"/>
                                        </p:tgtEl>
                                        <p:attrNameLst>
                                          <p:attrName>ppt_h</p:attrName>
                                        </p:attrNameLst>
                                      </p:cBhvr>
                                      <p:tavLst>
                                        <p:tav tm="0">
                                          <p:val>
                                            <p:fltVal val="0.000000"/>
                                          </p:val>
                                        </p:tav>
                                        <p:tav tm="100000">
                                          <p:val>
                                            <p:strVal val="#ppt_h"/>
                                          </p:val>
                                        </p:tav>
                                      </p:tavLst>
                                    </p:anim>
                                    <p:anim calcmode="lin" valueType="num">
                                      <p:cBhvr>
                                        <p:cTn id="41" dur="1000" fill="hold"/>
                                        <p:tgtEl>
                                          <p:spTgt spid="305160"/>
                                        </p:tgtEl>
                                        <p:attrNameLst>
                                          <p:attrName>style.rotation</p:attrName>
                                        </p:attrNameLst>
                                      </p:cBhvr>
                                      <p:tavLst>
                                        <p:tav tm="0">
                                          <p:val>
                                            <p:fltVal val="90.000000"/>
                                          </p:val>
                                        </p:tav>
                                        <p:tav tm="100000">
                                          <p:val>
                                            <p:fltVal val="0.000000"/>
                                          </p:val>
                                        </p:tav>
                                      </p:tavLst>
                                    </p:anim>
                                    <p:animEffect transition="in" filter="fade">
                                      <p:cBhvr>
                                        <p:cTn id="42" dur="1000"/>
                                        <p:tgtEl>
                                          <p:spTgt spid="305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6" grpId="0" bldLvl="0" animBg="1"/>
      <p:bldP spid="305157" grpId="0" bldLvl="0" animBg="1"/>
      <p:bldP spid="305158" grpId="0" bldLvl="0" animBg="1"/>
      <p:bldP spid="305159" grpId="0" bldLvl="0" animBg="1"/>
      <p:bldP spid="305160"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9074" name="图片 259073" descr="图片5"/>
          <p:cNvPicPr>
            <a:picLocks noChangeAspect="1"/>
          </p:cNvPicPr>
          <p:nvPr/>
        </p:nvPicPr>
        <p:blipFill>
          <a:blip r:embed="rId1"/>
          <a:stretch>
            <a:fillRect/>
          </a:stretch>
        </p:blipFill>
        <p:spPr>
          <a:xfrm>
            <a:off x="1524000" y="0"/>
            <a:ext cx="6084888" cy="6858000"/>
          </a:xfrm>
          <a:prstGeom prst="rect">
            <a:avLst/>
          </a:prstGeom>
          <a:noFill/>
          <a:ln w="9525">
            <a:noFill/>
          </a:ln>
        </p:spPr>
      </p:pic>
      <p:sp>
        <p:nvSpPr>
          <p:cNvPr id="259075" name="文本框 259074"/>
          <p:cNvSpPr txBox="1"/>
          <p:nvPr/>
        </p:nvSpPr>
        <p:spPr>
          <a:xfrm>
            <a:off x="8534400" y="2362200"/>
            <a:ext cx="1311275" cy="460375"/>
          </a:xfrm>
          <a:prstGeom prst="rect">
            <a:avLst/>
          </a:prstGeom>
          <a:noFill/>
          <a:ln w="9525">
            <a:noFill/>
          </a:ln>
        </p:spPr>
        <p:txBody>
          <a:bodyPr>
            <a:spAutoFit/>
          </a:bodyPr>
          <a:p>
            <a:pPr>
              <a:buClr>
                <a:schemeClr val="bg1"/>
              </a:buClr>
            </a:pPr>
            <a:r>
              <a:rPr lang="zh-CN" altLang="en-US" sz="2400" dirty="0">
                <a:solidFill>
                  <a:schemeClr val="tx1"/>
                </a:solidFill>
                <a:latin typeface="Times New Roman" panose="02020603050405020304" pitchFamily="18" charset="0"/>
              </a:rPr>
              <a:t>岳阳楼</a:t>
            </a:r>
            <a:endParaRPr lang="zh-CN" altLang="en-US" sz="2400" dirty="0">
              <a:solidFill>
                <a:schemeClr val="tx1"/>
              </a:solidFill>
              <a:latin typeface="Times New Roman" panose="02020603050405020304" pitchFamily="18"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6178" name="矩形 306177"/>
          <p:cNvSpPr/>
          <p:nvPr/>
        </p:nvSpPr>
        <p:spPr>
          <a:xfrm>
            <a:off x="942975" y="1163955"/>
            <a:ext cx="10305415" cy="1076325"/>
          </a:xfrm>
          <a:prstGeom prst="rect">
            <a:avLst/>
          </a:prstGeom>
          <a:noFill/>
          <a:ln w="9525">
            <a:noFill/>
          </a:ln>
          <a:effectLst>
            <a:outerShdw dist="35921" dir="2699999" algn="ctr" rotWithShape="0">
              <a:srgbClr val="FF0000"/>
            </a:outerShdw>
          </a:effectLst>
        </p:spPr>
        <p:txBody>
          <a:bodyPr wrap="square">
            <a:spAutoFit/>
          </a:bodyPr>
          <a:p>
            <a:r>
              <a:rPr lang="en-US" altLang="zh-CN" dirty="0">
                <a:latin typeface="楷体_GB2312" pitchFamily="49" charset="-122"/>
                <a:ea typeface="楷体_GB2312" pitchFamily="49" charset="-122"/>
              </a:rPr>
              <a:t>    </a:t>
            </a:r>
            <a:r>
              <a:rPr lang="zh-CN" altLang="en-US" sz="3200" dirty="0">
                <a:latin typeface="楷体_GB2312" pitchFamily="49" charset="-122"/>
                <a:ea typeface="楷体_GB2312" pitchFamily="49" charset="-122"/>
              </a:rPr>
              <a:t>写文章，往往以一两个警句（关键性词句）领起全篇，第</a:t>
            </a:r>
            <a:r>
              <a:rPr lang="en-US" altLang="zh-CN" sz="3200" dirty="0">
                <a:latin typeface="楷体_GB2312" pitchFamily="49" charset="-122"/>
                <a:ea typeface="楷体_GB2312" pitchFamily="49" charset="-122"/>
              </a:rPr>
              <a:t>1</a:t>
            </a:r>
            <a:r>
              <a:rPr lang="zh-CN" altLang="en-US" sz="3200" dirty="0">
                <a:latin typeface="楷体_GB2312" pitchFamily="49" charset="-122"/>
                <a:ea typeface="楷体_GB2312" pitchFamily="49" charset="-122"/>
              </a:rPr>
              <a:t>段写重修岳阳楼的背景，这背景是什么？说明了什么？</a:t>
            </a:r>
            <a:endParaRPr lang="zh-CN" altLang="en-US" sz="3200" dirty="0">
              <a:latin typeface="楷体_GB2312" pitchFamily="49" charset="-122"/>
              <a:ea typeface="楷体_GB2312" pitchFamily="49" charset="-122"/>
            </a:endParaRPr>
          </a:p>
        </p:txBody>
      </p:sp>
      <p:sp>
        <p:nvSpPr>
          <p:cNvPr id="306179" name="矩形 306178"/>
          <p:cNvSpPr/>
          <p:nvPr/>
        </p:nvSpPr>
        <p:spPr>
          <a:xfrm>
            <a:off x="2279650" y="2781300"/>
            <a:ext cx="7848600" cy="3415030"/>
          </a:xfrm>
          <a:prstGeom prst="rect">
            <a:avLst/>
          </a:prstGeom>
          <a:noFill/>
          <a:ln w="9525">
            <a:noFill/>
          </a:ln>
          <a:effectLst>
            <a:outerShdw dist="35921" dir="2699999" algn="ctr" rotWithShape="0">
              <a:schemeClr val="bg1"/>
            </a:outerShdw>
          </a:effectLst>
        </p:spPr>
        <p:txBody>
          <a:bodyPr>
            <a:spAutoFit/>
          </a:bodyPr>
          <a:p>
            <a:r>
              <a:rPr lang="en-US" altLang="zh-CN" dirty="0">
                <a:solidFill>
                  <a:srgbClr val="FF0000"/>
                </a:solidFill>
                <a:latin typeface="楷体_GB2312" pitchFamily="49" charset="-122"/>
                <a:ea typeface="楷体_GB2312" pitchFamily="49" charset="-122"/>
              </a:rPr>
              <a:t>   </a:t>
            </a:r>
            <a:r>
              <a:rPr lang="en-US" altLang="zh-CN" sz="3600" dirty="0">
                <a:solidFill>
                  <a:srgbClr val="FF0000"/>
                </a:solidFill>
                <a:latin typeface="楷体_GB2312" pitchFamily="49" charset="-122"/>
                <a:ea typeface="楷体_GB2312" pitchFamily="49" charset="-122"/>
              </a:rPr>
              <a:t> </a:t>
            </a:r>
            <a:r>
              <a:rPr lang="zh-CN" altLang="en-US" sz="3600" dirty="0">
                <a:solidFill>
                  <a:srgbClr val="FF0000"/>
                </a:solidFill>
                <a:latin typeface="楷体_GB2312" pitchFamily="49" charset="-122"/>
                <a:ea typeface="楷体_GB2312" pitchFamily="49" charset="-122"/>
              </a:rPr>
              <a:t>在“政通人和，百废具兴”的基础上“重修岳阳楼”，这说明滕子京在谪守的逆境中，仍不以己悲，把政事治理得井井有条。由此可见作者欣赏他的阔大胸襟，与一般的“迁客”不同。</a:t>
            </a:r>
            <a:endParaRPr lang="zh-CN" altLang="en-US" sz="3600" dirty="0">
              <a:solidFill>
                <a:srgbClr val="FF0000"/>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06179"/>
                                        </p:tgtEl>
                                        <p:attrNameLst>
                                          <p:attrName>style.visibility</p:attrName>
                                        </p:attrNameLst>
                                      </p:cBhvr>
                                      <p:to>
                                        <p:strVal val="visible"/>
                                      </p:to>
                                    </p:set>
                                    <p:anim calcmode="lin" valueType="num">
                                      <p:cBhvr>
                                        <p:cTn id="7" dur="1000" fill="hold"/>
                                        <p:tgtEl>
                                          <p:spTgt spid="306179"/>
                                        </p:tgtEl>
                                        <p:attrNameLst>
                                          <p:attrName>ppt_w</p:attrName>
                                        </p:attrNameLst>
                                      </p:cBhvr>
                                      <p:tavLst>
                                        <p:tav tm="0">
                                          <p:val>
                                            <p:fltVal val="0.000000"/>
                                          </p:val>
                                        </p:tav>
                                        <p:tav tm="100000">
                                          <p:val>
                                            <p:strVal val="#ppt_w"/>
                                          </p:val>
                                        </p:tav>
                                      </p:tavLst>
                                    </p:anim>
                                    <p:anim calcmode="lin" valueType="num">
                                      <p:cBhvr>
                                        <p:cTn id="8" dur="1000" fill="hold"/>
                                        <p:tgtEl>
                                          <p:spTgt spid="306179"/>
                                        </p:tgtEl>
                                        <p:attrNameLst>
                                          <p:attrName>ppt_h</p:attrName>
                                        </p:attrNameLst>
                                      </p:cBhvr>
                                      <p:tavLst>
                                        <p:tav tm="0">
                                          <p:val>
                                            <p:fltVal val="0.000000"/>
                                          </p:val>
                                        </p:tav>
                                        <p:tav tm="100000">
                                          <p:val>
                                            <p:strVal val="#ppt_h"/>
                                          </p:val>
                                        </p:tav>
                                      </p:tavLst>
                                    </p:anim>
                                    <p:anim calcmode="lin" valueType="num">
                                      <p:cBhvr>
                                        <p:cTn id="9" dur="1000" fill="hold"/>
                                        <p:tgtEl>
                                          <p:spTgt spid="306179"/>
                                        </p:tgtEl>
                                        <p:attrNameLst>
                                          <p:attrName>style.rotation</p:attrName>
                                        </p:attrNameLst>
                                      </p:cBhvr>
                                      <p:tavLst>
                                        <p:tav tm="0">
                                          <p:val>
                                            <p:fltVal val="360.000000"/>
                                          </p:val>
                                        </p:tav>
                                        <p:tav tm="100000">
                                          <p:val>
                                            <p:fltVal val="0.000000"/>
                                          </p:val>
                                        </p:tav>
                                      </p:tavLst>
                                    </p:anim>
                                    <p:animEffect transition="in" filter="fade">
                                      <p:cBhvr>
                                        <p:cTn id="10" dur="1000"/>
                                        <p:tgtEl>
                                          <p:spTgt spid="306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bldLvl="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02" name="矩形 307201"/>
          <p:cNvSpPr/>
          <p:nvPr/>
        </p:nvSpPr>
        <p:spPr>
          <a:xfrm>
            <a:off x="1774825" y="476250"/>
            <a:ext cx="8642350" cy="1753235"/>
          </a:xfrm>
          <a:prstGeom prst="rect">
            <a:avLst/>
          </a:prstGeom>
          <a:noFill/>
          <a:ln w="9525">
            <a:noFill/>
          </a:ln>
          <a:effectLst>
            <a:outerShdw dist="35921" dir="2699999" algn="ctr" rotWithShape="0">
              <a:srgbClr val="FF0000"/>
            </a:outerShdw>
          </a:effectLst>
        </p:spPr>
        <p:txBody>
          <a:bodyPr>
            <a:spAutoFit/>
          </a:bodyPr>
          <a:p>
            <a:r>
              <a:rPr lang="en-US" altLang="zh-CN" dirty="0">
                <a:latin typeface="楷体_GB2312" pitchFamily="49" charset="-122"/>
                <a:ea typeface="楷体_GB2312" pitchFamily="49" charset="-122"/>
              </a:rPr>
              <a:t>    </a:t>
            </a:r>
            <a:r>
              <a:rPr lang="zh-CN" altLang="en-US" sz="3600" dirty="0">
                <a:latin typeface="楷体_GB2312" pitchFamily="49" charset="-122"/>
                <a:ea typeface="楷体_GB2312" pitchFamily="49" charset="-122"/>
              </a:rPr>
              <a:t>第</a:t>
            </a:r>
            <a:r>
              <a:rPr lang="en-US" altLang="zh-CN" sz="3600" dirty="0">
                <a:latin typeface="楷体_GB2312" pitchFamily="49" charset="-122"/>
                <a:ea typeface="楷体_GB2312" pitchFamily="49" charset="-122"/>
              </a:rPr>
              <a:t>2</a:t>
            </a:r>
            <a:r>
              <a:rPr lang="zh-CN" altLang="en-US" sz="3600" dirty="0">
                <a:latin typeface="楷体_GB2312" pitchFamily="49" charset="-122"/>
                <a:ea typeface="楷体_GB2312" pitchFamily="49" charset="-122"/>
              </a:rPr>
              <a:t>段写洞庭湖的全景，用“衔远山，吞长江”，如果把“衔”改为“连”，把“吞”改为“接”好不好？为什么？</a:t>
            </a:r>
            <a:endParaRPr lang="zh-CN" altLang="en-US" sz="3600" dirty="0">
              <a:latin typeface="楷体_GB2312" pitchFamily="49" charset="-122"/>
              <a:ea typeface="楷体_GB2312" pitchFamily="49" charset="-122"/>
            </a:endParaRPr>
          </a:p>
        </p:txBody>
      </p:sp>
      <p:sp>
        <p:nvSpPr>
          <p:cNvPr id="307203" name="矩形 307202"/>
          <p:cNvSpPr/>
          <p:nvPr/>
        </p:nvSpPr>
        <p:spPr>
          <a:xfrm>
            <a:off x="1847850" y="2492375"/>
            <a:ext cx="8424863" cy="3488055"/>
          </a:xfrm>
          <a:prstGeom prst="rect">
            <a:avLst/>
          </a:prstGeom>
          <a:noFill/>
          <a:ln w="9525">
            <a:noFill/>
          </a:ln>
          <a:effectLst>
            <a:outerShdw dist="35921" dir="2699999" algn="ctr" rotWithShape="0">
              <a:schemeClr val="bg1"/>
            </a:outerShdw>
          </a:effectLst>
        </p:spPr>
        <p:txBody>
          <a:bodyPr>
            <a:spAutoFit/>
          </a:bodyPr>
          <a:p>
            <a:pPr>
              <a:lnSpc>
                <a:spcPct val="115000"/>
              </a:lnSpc>
            </a:pPr>
            <a:r>
              <a:rPr lang="en-US" altLang="zh-CN" sz="3200" dirty="0">
                <a:solidFill>
                  <a:srgbClr val="FF0000"/>
                </a:solidFill>
                <a:latin typeface="楷体_GB2312" pitchFamily="49" charset="-122"/>
                <a:ea typeface="楷体_GB2312" pitchFamily="49" charset="-122"/>
              </a:rPr>
              <a:t>    </a:t>
            </a:r>
            <a:r>
              <a:rPr lang="zh-CN" altLang="en-US" sz="3200" dirty="0">
                <a:solidFill>
                  <a:srgbClr val="FF0000"/>
                </a:solidFill>
                <a:latin typeface="楷体_GB2312" pitchFamily="49" charset="-122"/>
                <a:ea typeface="楷体_GB2312" pitchFamily="49" charset="-122"/>
              </a:rPr>
              <a:t>洞庭湖是无生命之物，同“衔”“吞”则使人产生有生命之感，把“远山”“长江”跟洞庭湖的关系写得活灵活现，成了一幅气势磅礴的动人画面。如果用“连”“接”来替换，只是客观地说明三者的相对位置，画面是静止的，效果没有这样好。</a:t>
            </a:r>
            <a:endParaRPr lang="zh-CN" altLang="en-US" sz="3200" dirty="0">
              <a:solidFill>
                <a:srgbClr val="FF0000"/>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07203"/>
                                        </p:tgtEl>
                                        <p:attrNameLst>
                                          <p:attrName>style.visibility</p:attrName>
                                        </p:attrNameLst>
                                      </p:cBhvr>
                                      <p:to>
                                        <p:strVal val="visible"/>
                                      </p:to>
                                    </p:set>
                                    <p:animEffect transition="in" filter="fade">
                                      <p:cBhvr>
                                        <p:cTn id="7" dur="2000"/>
                                        <p:tgtEl>
                                          <p:spTgt spid="307203"/>
                                        </p:tgtEl>
                                      </p:cBhvr>
                                    </p:animEffect>
                                    <p:anim calcmode="lin" valueType="num">
                                      <p:cBhvr>
                                        <p:cTn id="8" dur="2000" fill="hold"/>
                                        <p:tgtEl>
                                          <p:spTgt spid="307203"/>
                                        </p:tgtEl>
                                        <p:attrNameLst>
                                          <p:attrName>style.rotation</p:attrName>
                                        </p:attrNameLst>
                                      </p:cBhvr>
                                      <p:tavLst>
                                        <p:tav tm="0">
                                          <p:val>
                                            <p:fltVal val="720.000000"/>
                                          </p:val>
                                        </p:tav>
                                        <p:tav tm="100000">
                                          <p:val>
                                            <p:fltVal val="0.000000"/>
                                          </p:val>
                                        </p:tav>
                                      </p:tavLst>
                                    </p:anim>
                                    <p:anim calcmode="lin" valueType="num">
                                      <p:cBhvr>
                                        <p:cTn id="9" dur="2000" fill="hold"/>
                                        <p:tgtEl>
                                          <p:spTgt spid="307203"/>
                                        </p:tgtEl>
                                        <p:attrNameLst>
                                          <p:attrName>ppt_h</p:attrName>
                                        </p:attrNameLst>
                                      </p:cBhvr>
                                      <p:tavLst>
                                        <p:tav tm="0">
                                          <p:val>
                                            <p:fltVal val="0.000000"/>
                                          </p:val>
                                        </p:tav>
                                        <p:tav tm="100000">
                                          <p:val>
                                            <p:strVal val="#ppt_h"/>
                                          </p:val>
                                        </p:tav>
                                      </p:tavLst>
                                    </p:anim>
                                    <p:anim calcmode="lin" valueType="num">
                                      <p:cBhvr>
                                        <p:cTn id="10" dur="2000" fill="hold"/>
                                        <p:tgtEl>
                                          <p:spTgt spid="307203"/>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3" grpId="0" bldLvl="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8226" name="矩形 308225"/>
          <p:cNvSpPr/>
          <p:nvPr/>
        </p:nvSpPr>
        <p:spPr>
          <a:xfrm>
            <a:off x="388303" y="128905"/>
            <a:ext cx="7561262" cy="583565"/>
          </a:xfrm>
          <a:prstGeom prst="rect">
            <a:avLst/>
          </a:prstGeom>
          <a:noFill/>
          <a:ln w="9525">
            <a:noFill/>
          </a:ln>
          <a:effectLst>
            <a:outerShdw dist="35921" dir="2699999" algn="ctr" rotWithShape="0">
              <a:srgbClr val="FF0000"/>
            </a:outerShdw>
          </a:effectLst>
        </p:spPr>
        <p:txBody>
          <a:bodyPr>
            <a:spAutoFit/>
          </a:bodyPr>
          <a:p>
            <a:r>
              <a:rPr lang="zh-CN" altLang="en-US" sz="3200" dirty="0">
                <a:latin typeface="楷体_GB2312" pitchFamily="49" charset="-122"/>
                <a:ea typeface="楷体_GB2312" pitchFamily="49" charset="-122"/>
              </a:rPr>
              <a:t>从岳阳楼上看到的雄伟景象有哪些？</a:t>
            </a:r>
            <a:endParaRPr lang="zh-CN" altLang="en-US" sz="3200" dirty="0">
              <a:latin typeface="楷体_GB2312" pitchFamily="49" charset="-122"/>
              <a:ea typeface="楷体_GB2312" pitchFamily="49" charset="-122"/>
            </a:endParaRPr>
          </a:p>
        </p:txBody>
      </p:sp>
      <p:sp>
        <p:nvSpPr>
          <p:cNvPr id="308227" name="矩形 308226"/>
          <p:cNvSpPr/>
          <p:nvPr/>
        </p:nvSpPr>
        <p:spPr>
          <a:xfrm>
            <a:off x="2063750" y="2087880"/>
            <a:ext cx="5761038" cy="2084070"/>
          </a:xfrm>
          <a:prstGeom prst="rect">
            <a:avLst/>
          </a:prstGeom>
          <a:noFill/>
          <a:ln w="9525">
            <a:noFill/>
          </a:ln>
          <a:effectLst>
            <a:outerShdw dist="35921" dir="2699999" algn="ctr" rotWithShape="0">
              <a:srgbClr val="FF0000"/>
            </a:outerShdw>
          </a:effectLst>
        </p:spPr>
        <p:txBody>
          <a:bodyPr>
            <a:spAutoFit/>
          </a:bodyPr>
          <a:p>
            <a:pPr>
              <a:lnSpc>
                <a:spcPct val="135000"/>
              </a:lnSpc>
            </a:pPr>
            <a:r>
              <a:rPr lang="en-US" altLang="zh-CN" sz="3200" dirty="0">
                <a:latin typeface="楷体_GB2312" pitchFamily="49" charset="-122"/>
                <a:ea typeface="楷体_GB2312" pitchFamily="49" charset="-122"/>
              </a:rPr>
              <a:t>⑴“</a:t>
            </a:r>
            <a:r>
              <a:rPr lang="zh-CN" altLang="en-US" sz="3200" dirty="0">
                <a:latin typeface="楷体_GB2312" pitchFamily="49" charset="-122"/>
                <a:ea typeface="楷体_GB2312" pitchFamily="49" charset="-122"/>
              </a:rPr>
              <a:t>衔远山，吞长江”。</a:t>
            </a:r>
            <a:endParaRPr lang="zh-CN" altLang="en-US" sz="3200" dirty="0">
              <a:latin typeface="楷体_GB2312" pitchFamily="49" charset="-122"/>
              <a:ea typeface="楷体_GB2312" pitchFamily="49" charset="-122"/>
            </a:endParaRPr>
          </a:p>
          <a:p>
            <a:pPr>
              <a:lnSpc>
                <a:spcPct val="135000"/>
              </a:lnSpc>
            </a:pPr>
            <a:r>
              <a:rPr lang="en-US" altLang="zh-CN" sz="3200" dirty="0">
                <a:latin typeface="楷体_GB2312" pitchFamily="49" charset="-122"/>
                <a:ea typeface="楷体_GB2312" pitchFamily="49" charset="-122"/>
              </a:rPr>
              <a:t>⑵“</a:t>
            </a:r>
            <a:r>
              <a:rPr lang="zh-CN" altLang="en-US" sz="3200" dirty="0">
                <a:latin typeface="楷体_GB2312" pitchFamily="49" charset="-122"/>
                <a:ea typeface="楷体_GB2312" pitchFamily="49" charset="-122"/>
              </a:rPr>
              <a:t>浩浩汤汤，横无际涯”。</a:t>
            </a:r>
            <a:endParaRPr lang="zh-CN" altLang="en-US" sz="3200" dirty="0">
              <a:latin typeface="楷体_GB2312" pitchFamily="49" charset="-122"/>
              <a:ea typeface="楷体_GB2312" pitchFamily="49" charset="-122"/>
            </a:endParaRPr>
          </a:p>
          <a:p>
            <a:pPr>
              <a:lnSpc>
                <a:spcPct val="135000"/>
              </a:lnSpc>
            </a:pPr>
            <a:r>
              <a:rPr lang="en-US" altLang="zh-CN" sz="3200" dirty="0">
                <a:latin typeface="楷体_GB2312" pitchFamily="49" charset="-122"/>
                <a:ea typeface="楷体_GB2312" pitchFamily="49" charset="-122"/>
              </a:rPr>
              <a:t>⑶“</a:t>
            </a:r>
            <a:r>
              <a:rPr lang="zh-CN" altLang="en-US" sz="3200" dirty="0">
                <a:latin typeface="楷体_GB2312" pitchFamily="49" charset="-122"/>
                <a:ea typeface="楷体_GB2312" pitchFamily="49" charset="-122"/>
              </a:rPr>
              <a:t>朝晖夕阴，气象万千”。</a:t>
            </a:r>
            <a:endParaRPr lang="zh-CN" altLang="en-US" sz="3200" dirty="0">
              <a:latin typeface="楷体_GB2312" pitchFamily="49" charset="-122"/>
              <a:ea typeface="楷体_GB2312" pitchFamily="49" charset="-122"/>
            </a:endParaRPr>
          </a:p>
        </p:txBody>
      </p:sp>
      <p:sp>
        <p:nvSpPr>
          <p:cNvPr id="308228" name="矩形 308227"/>
          <p:cNvSpPr/>
          <p:nvPr/>
        </p:nvSpPr>
        <p:spPr>
          <a:xfrm>
            <a:off x="6959600" y="2205038"/>
            <a:ext cx="2209800"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气势非凡</a:t>
            </a:r>
            <a:endParaRPr lang="zh-CN" altLang="en-US" dirty="0">
              <a:solidFill>
                <a:srgbClr val="FF0000"/>
              </a:solidFill>
              <a:latin typeface="楷体_GB2312" pitchFamily="49" charset="-122"/>
              <a:ea typeface="楷体_GB2312" pitchFamily="49" charset="-122"/>
            </a:endParaRPr>
          </a:p>
        </p:txBody>
      </p:sp>
      <p:sp>
        <p:nvSpPr>
          <p:cNvPr id="308229" name="矩形 308228"/>
          <p:cNvSpPr/>
          <p:nvPr/>
        </p:nvSpPr>
        <p:spPr>
          <a:xfrm>
            <a:off x="7608888" y="2932113"/>
            <a:ext cx="2335212"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宽阔无边</a:t>
            </a:r>
            <a:endParaRPr lang="zh-CN" altLang="en-US" dirty="0">
              <a:solidFill>
                <a:srgbClr val="FF0000"/>
              </a:solidFill>
              <a:latin typeface="楷体_GB2312" pitchFamily="49" charset="-122"/>
              <a:ea typeface="楷体_GB2312" pitchFamily="49" charset="-122"/>
            </a:endParaRPr>
          </a:p>
        </p:txBody>
      </p:sp>
      <p:sp>
        <p:nvSpPr>
          <p:cNvPr id="308230" name="矩形 308229"/>
          <p:cNvSpPr/>
          <p:nvPr/>
        </p:nvSpPr>
        <p:spPr>
          <a:xfrm>
            <a:off x="7680325" y="3716338"/>
            <a:ext cx="2087563" cy="368300"/>
          </a:xfrm>
          <a:prstGeom prst="rect">
            <a:avLst/>
          </a:prstGeom>
          <a:noFill/>
          <a:ln w="9525">
            <a:noFill/>
          </a:ln>
          <a:effectLst>
            <a:outerShdw dist="35921" dir="2699999" algn="ctr" rotWithShape="0">
              <a:schemeClr val="bg1"/>
            </a:outerShdw>
          </a:effectLst>
        </p:spPr>
        <p:txBody>
          <a:bodyPr>
            <a:spAutoFit/>
          </a:bodyPr>
          <a:p>
            <a:r>
              <a:rPr lang="zh-CN" altLang="en-US" dirty="0">
                <a:solidFill>
                  <a:srgbClr val="FF0000"/>
                </a:solidFill>
                <a:latin typeface="楷体_GB2312" pitchFamily="49" charset="-122"/>
                <a:ea typeface="楷体_GB2312" pitchFamily="49" charset="-122"/>
              </a:rPr>
              <a:t>湖光山色</a:t>
            </a:r>
            <a:endParaRPr lang="zh-CN" altLang="en-US" dirty="0">
              <a:solidFill>
                <a:srgbClr val="FF0000"/>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08228"/>
                                        </p:tgtEl>
                                        <p:attrNameLst>
                                          <p:attrName>style.visibility</p:attrName>
                                        </p:attrNameLst>
                                      </p:cBhvr>
                                      <p:to>
                                        <p:strVal val="visible"/>
                                      </p:to>
                                    </p:set>
                                    <p:anim calcmode="lin" valueType="num">
                                      <p:cBhvr>
                                        <p:cTn id="7" dur="500" fill="hold"/>
                                        <p:tgtEl>
                                          <p:spTgt spid="308228"/>
                                        </p:tgtEl>
                                        <p:attrNameLst>
                                          <p:attrName>ppt_w</p:attrName>
                                        </p:attrNameLst>
                                      </p:cBhvr>
                                      <p:tavLst>
                                        <p:tav tm="0">
                                          <p:val>
                                            <p:fltVal val="0.000000"/>
                                          </p:val>
                                        </p:tav>
                                        <p:tav tm="100000">
                                          <p:val>
                                            <p:strVal val="#ppt_w"/>
                                          </p:val>
                                        </p:tav>
                                      </p:tavLst>
                                    </p:anim>
                                    <p:anim calcmode="lin" valueType="num">
                                      <p:cBhvr>
                                        <p:cTn id="8" dur="500" fill="hold"/>
                                        <p:tgtEl>
                                          <p:spTgt spid="308228"/>
                                        </p:tgtEl>
                                        <p:attrNameLst>
                                          <p:attrName>ppt_h</p:attrName>
                                        </p:attrNameLst>
                                      </p:cBhvr>
                                      <p:tavLst>
                                        <p:tav tm="0">
                                          <p:val>
                                            <p:fltVal val="0.000000"/>
                                          </p:val>
                                        </p:tav>
                                        <p:tav tm="100000">
                                          <p:val>
                                            <p:strVal val="#ppt_h"/>
                                          </p:val>
                                        </p:tav>
                                      </p:tavLst>
                                    </p:anim>
                                    <p:anim calcmode="lin" valueType="num">
                                      <p:cBhvr>
                                        <p:cTn id="9" dur="500" fill="hold"/>
                                        <p:tgtEl>
                                          <p:spTgt spid="308228"/>
                                        </p:tgtEl>
                                        <p:attrNameLst>
                                          <p:attrName>style.rotation</p:attrName>
                                        </p:attrNameLst>
                                      </p:cBhvr>
                                      <p:tavLst>
                                        <p:tav tm="0">
                                          <p:val>
                                            <p:fltVal val="360.000000"/>
                                          </p:val>
                                        </p:tav>
                                        <p:tav tm="100000">
                                          <p:val>
                                            <p:fltVal val="0.000000"/>
                                          </p:val>
                                        </p:tav>
                                      </p:tavLst>
                                    </p:anim>
                                    <p:animEffect transition="in" filter="fade">
                                      <p:cBhvr>
                                        <p:cTn id="10" dur="500"/>
                                        <p:tgtEl>
                                          <p:spTgt spid="308228"/>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08229"/>
                                        </p:tgtEl>
                                        <p:attrNameLst>
                                          <p:attrName>style.visibility</p:attrName>
                                        </p:attrNameLst>
                                      </p:cBhvr>
                                      <p:to>
                                        <p:strVal val="visible"/>
                                      </p:to>
                                    </p:set>
                                    <p:anim calcmode="lin" valueType="num">
                                      <p:cBhvr>
                                        <p:cTn id="15" dur="500" fill="hold"/>
                                        <p:tgtEl>
                                          <p:spTgt spid="308229"/>
                                        </p:tgtEl>
                                        <p:attrNameLst>
                                          <p:attrName>ppt_w</p:attrName>
                                        </p:attrNameLst>
                                      </p:cBhvr>
                                      <p:tavLst>
                                        <p:tav tm="0">
                                          <p:val>
                                            <p:fltVal val="0.000000"/>
                                          </p:val>
                                        </p:tav>
                                        <p:tav tm="100000">
                                          <p:val>
                                            <p:strVal val="#ppt_w"/>
                                          </p:val>
                                        </p:tav>
                                      </p:tavLst>
                                    </p:anim>
                                    <p:anim calcmode="lin" valueType="num">
                                      <p:cBhvr>
                                        <p:cTn id="16" dur="500" fill="hold"/>
                                        <p:tgtEl>
                                          <p:spTgt spid="308229"/>
                                        </p:tgtEl>
                                        <p:attrNameLst>
                                          <p:attrName>ppt_h</p:attrName>
                                        </p:attrNameLst>
                                      </p:cBhvr>
                                      <p:tavLst>
                                        <p:tav tm="0">
                                          <p:val>
                                            <p:fltVal val="0.000000"/>
                                          </p:val>
                                        </p:tav>
                                        <p:tav tm="100000">
                                          <p:val>
                                            <p:strVal val="#ppt_h"/>
                                          </p:val>
                                        </p:tav>
                                      </p:tavLst>
                                    </p:anim>
                                    <p:anim calcmode="lin" valueType="num">
                                      <p:cBhvr>
                                        <p:cTn id="17" dur="500" fill="hold"/>
                                        <p:tgtEl>
                                          <p:spTgt spid="308229"/>
                                        </p:tgtEl>
                                        <p:attrNameLst>
                                          <p:attrName>style.rotation</p:attrName>
                                        </p:attrNameLst>
                                      </p:cBhvr>
                                      <p:tavLst>
                                        <p:tav tm="0">
                                          <p:val>
                                            <p:fltVal val="360.000000"/>
                                          </p:val>
                                        </p:tav>
                                        <p:tav tm="100000">
                                          <p:val>
                                            <p:fltVal val="0.000000"/>
                                          </p:val>
                                        </p:tav>
                                      </p:tavLst>
                                    </p:anim>
                                    <p:animEffect transition="in" filter="fade">
                                      <p:cBhvr>
                                        <p:cTn id="18" dur="500"/>
                                        <p:tgtEl>
                                          <p:spTgt spid="308229"/>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08230"/>
                                        </p:tgtEl>
                                        <p:attrNameLst>
                                          <p:attrName>style.visibility</p:attrName>
                                        </p:attrNameLst>
                                      </p:cBhvr>
                                      <p:to>
                                        <p:strVal val="visible"/>
                                      </p:to>
                                    </p:set>
                                    <p:anim calcmode="lin" valueType="num">
                                      <p:cBhvr>
                                        <p:cTn id="23" dur="500" fill="hold"/>
                                        <p:tgtEl>
                                          <p:spTgt spid="308230"/>
                                        </p:tgtEl>
                                        <p:attrNameLst>
                                          <p:attrName>ppt_w</p:attrName>
                                        </p:attrNameLst>
                                      </p:cBhvr>
                                      <p:tavLst>
                                        <p:tav tm="0">
                                          <p:val>
                                            <p:fltVal val="0.000000"/>
                                          </p:val>
                                        </p:tav>
                                        <p:tav tm="100000">
                                          <p:val>
                                            <p:strVal val="#ppt_w"/>
                                          </p:val>
                                        </p:tav>
                                      </p:tavLst>
                                    </p:anim>
                                    <p:anim calcmode="lin" valueType="num">
                                      <p:cBhvr>
                                        <p:cTn id="24" dur="500" fill="hold"/>
                                        <p:tgtEl>
                                          <p:spTgt spid="308230"/>
                                        </p:tgtEl>
                                        <p:attrNameLst>
                                          <p:attrName>ppt_h</p:attrName>
                                        </p:attrNameLst>
                                      </p:cBhvr>
                                      <p:tavLst>
                                        <p:tav tm="0">
                                          <p:val>
                                            <p:fltVal val="0.000000"/>
                                          </p:val>
                                        </p:tav>
                                        <p:tav tm="100000">
                                          <p:val>
                                            <p:strVal val="#ppt_h"/>
                                          </p:val>
                                        </p:tav>
                                      </p:tavLst>
                                    </p:anim>
                                    <p:anim calcmode="lin" valueType="num">
                                      <p:cBhvr>
                                        <p:cTn id="25" dur="500" fill="hold"/>
                                        <p:tgtEl>
                                          <p:spTgt spid="308230"/>
                                        </p:tgtEl>
                                        <p:attrNameLst>
                                          <p:attrName>style.rotation</p:attrName>
                                        </p:attrNameLst>
                                      </p:cBhvr>
                                      <p:tavLst>
                                        <p:tav tm="0">
                                          <p:val>
                                            <p:fltVal val="360.000000"/>
                                          </p:val>
                                        </p:tav>
                                        <p:tav tm="100000">
                                          <p:val>
                                            <p:fltVal val="0.000000"/>
                                          </p:val>
                                        </p:tav>
                                      </p:tavLst>
                                    </p:anim>
                                    <p:animEffect transition="in" filter="fade">
                                      <p:cBhvr>
                                        <p:cTn id="26" dur="500"/>
                                        <p:tgtEl>
                                          <p:spTgt spid="308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8" grpId="0" bldLvl="0" animBg="1"/>
      <p:bldP spid="308229" grpId="0" bldLvl="0" animBg="1"/>
      <p:bldP spid="308230" grpId="0" bldLvl="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9250" name="矩形 309249"/>
          <p:cNvSpPr/>
          <p:nvPr/>
        </p:nvSpPr>
        <p:spPr>
          <a:xfrm>
            <a:off x="828675" y="48260"/>
            <a:ext cx="11146790" cy="1076325"/>
          </a:xfrm>
          <a:prstGeom prst="rect">
            <a:avLst/>
          </a:prstGeom>
          <a:noFill/>
          <a:ln w="9525">
            <a:noFill/>
          </a:ln>
          <a:effectLst>
            <a:outerShdw dist="35921" dir="2699999" algn="ctr" rotWithShape="0">
              <a:srgbClr val="FF0000"/>
            </a:outerShdw>
          </a:effectLst>
        </p:spPr>
        <p:txBody>
          <a:bodyPr wrap="square">
            <a:spAutoFit/>
          </a:bodyPr>
          <a:p>
            <a:r>
              <a:rPr lang="en-US" altLang="zh-CN" sz="3200" dirty="0">
                <a:latin typeface="楷体_GB2312" pitchFamily="49" charset="-122"/>
                <a:ea typeface="楷体_GB2312" pitchFamily="49" charset="-122"/>
              </a:rPr>
              <a:t>    </a:t>
            </a:r>
            <a:r>
              <a:rPr lang="zh-CN" altLang="en-US" sz="3200" dirty="0">
                <a:latin typeface="楷体_GB2312" pitchFamily="49" charset="-122"/>
                <a:ea typeface="楷体_GB2312" pitchFamily="49" charset="-122"/>
              </a:rPr>
              <a:t>作者没有停留在写景上，而用“然则”从岳阳楼的地理形势，转入写什么？</a:t>
            </a:r>
            <a:endParaRPr lang="zh-CN" altLang="en-US" sz="3200" dirty="0">
              <a:latin typeface="楷体_GB2312" pitchFamily="49" charset="-122"/>
              <a:ea typeface="楷体_GB2312" pitchFamily="49" charset="-122"/>
            </a:endParaRPr>
          </a:p>
        </p:txBody>
      </p:sp>
      <p:sp>
        <p:nvSpPr>
          <p:cNvPr id="309251" name="矩形 309250"/>
          <p:cNvSpPr/>
          <p:nvPr/>
        </p:nvSpPr>
        <p:spPr>
          <a:xfrm>
            <a:off x="616585" y="1377950"/>
            <a:ext cx="6337300" cy="583565"/>
          </a:xfrm>
          <a:prstGeom prst="rect">
            <a:avLst/>
          </a:prstGeom>
          <a:noFill/>
          <a:ln w="9525">
            <a:noFill/>
          </a:ln>
          <a:effectLst>
            <a:outerShdw dist="35921" dir="2699999" algn="ctr" rotWithShape="0">
              <a:schemeClr val="bg1"/>
            </a:outerShdw>
          </a:effectLst>
        </p:spPr>
        <p:txBody>
          <a:bodyPr>
            <a:spAutoFit/>
          </a:bodyPr>
          <a:p>
            <a:r>
              <a:rPr lang="zh-CN" altLang="en-US" sz="3200" dirty="0">
                <a:solidFill>
                  <a:srgbClr val="FF0000"/>
                </a:solidFill>
                <a:latin typeface="楷体_GB2312" pitchFamily="49" charset="-122"/>
                <a:ea typeface="楷体_GB2312" pitchFamily="49" charset="-122"/>
              </a:rPr>
              <a:t>写“迁客骚人”的“览物之情”。</a:t>
            </a:r>
            <a:endParaRPr lang="zh-CN" altLang="en-US" sz="3200" dirty="0">
              <a:solidFill>
                <a:srgbClr val="FF0000"/>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09251"/>
                                        </p:tgtEl>
                                        <p:attrNameLst>
                                          <p:attrName>style.visibility</p:attrName>
                                        </p:attrNameLst>
                                      </p:cBhvr>
                                      <p:to>
                                        <p:strVal val="visible"/>
                                      </p:to>
                                    </p:set>
                                    <p:anim from="(-#ppt_w/2)" to="(#ppt_x)" calcmode="lin" valueType="num">
                                      <p:cBhvr>
                                        <p:cTn id="7" dur="600" fill="hold">
                                          <p:stCondLst>
                                            <p:cond delay="0"/>
                                          </p:stCondLst>
                                        </p:cTn>
                                        <p:tgtEl>
                                          <p:spTgt spid="309251"/>
                                        </p:tgtEl>
                                        <p:attrNameLst>
                                          <p:attrName>ppt_x</p:attrName>
                                        </p:attrNameLst>
                                      </p:cBhvr>
                                    </p:anim>
                                    <p:anim from="0" to="-1.0" calcmode="lin" valueType="num">
                                      <p:cBhvr>
                                        <p:cTn id="8" dur="200" decel="50000" autoRev="1" fill="hold">
                                          <p:stCondLst>
                                            <p:cond delay="600"/>
                                          </p:stCondLst>
                                        </p:cTn>
                                        <p:tgtEl>
                                          <p:spTgt spid="309251"/>
                                        </p:tgtEl>
                                        <p:attrNameLst>
                                          <p:attrName>xshear</p:attrName>
                                        </p:attrNameLst>
                                      </p:cBhvr>
                                    </p:anim>
                                    <p:animScale>
                                      <p:cBhvr>
                                        <p:cTn id="9" dur="200" decel="100000" autoRev="1" fill="hold">
                                          <p:stCondLst>
                                            <p:cond delay="600"/>
                                          </p:stCondLst>
                                        </p:cTn>
                                        <p:tgtEl>
                                          <p:spTgt spid="309251"/>
                                        </p:tgtEl>
                                      </p:cBhvr>
                                      <p:from x="100000" y="100000"/>
                                      <p:to x="80000" y="100000"/>
                                    </p:animScale>
                                    <p:anim by="(#ppt_h/3+#ppt_w*0.1)" calcmode="lin" valueType="num">
                                      <p:cBhvr additive="sum">
                                        <p:cTn id="10" dur="200" decel="100000" autoRev="1" fill="hold">
                                          <p:stCondLst>
                                            <p:cond delay="600"/>
                                          </p:stCondLst>
                                        </p:cTn>
                                        <p:tgtEl>
                                          <p:spTgt spid="30925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ldLvl="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42" name="矩形 317441"/>
          <p:cNvSpPr/>
          <p:nvPr/>
        </p:nvSpPr>
        <p:spPr>
          <a:xfrm>
            <a:off x="1144905" y="313690"/>
            <a:ext cx="10797540" cy="583565"/>
          </a:xfrm>
          <a:prstGeom prst="rect">
            <a:avLst/>
          </a:prstGeom>
          <a:noFill/>
          <a:ln w="9525">
            <a:noFill/>
          </a:ln>
          <a:effectLst>
            <a:outerShdw dist="35921" dir="2699999" algn="ctr" rotWithShape="0">
              <a:srgbClr val="FF0000"/>
            </a:outerShdw>
          </a:effectLst>
        </p:spPr>
        <p:txBody>
          <a:bodyPr wrap="square">
            <a:spAutoFit/>
          </a:bodyPr>
          <a:p>
            <a:r>
              <a:rPr lang="en-US" altLang="zh-CN" dirty="0">
                <a:latin typeface="楷体_GB2312" pitchFamily="49" charset="-122"/>
                <a:ea typeface="楷体_GB2312" pitchFamily="49" charset="-122"/>
              </a:rPr>
              <a:t>    </a:t>
            </a:r>
            <a:r>
              <a:rPr lang="zh-CN" altLang="en-US" sz="3200" dirty="0">
                <a:latin typeface="楷体_GB2312" pitchFamily="49" charset="-122"/>
                <a:ea typeface="楷体_GB2312" pitchFamily="49" charset="-122"/>
              </a:rPr>
              <a:t>怎样理解“先天下之忧而忧，后天下之乐而乐”这句话？</a:t>
            </a:r>
            <a:endParaRPr lang="zh-CN" altLang="en-US" sz="3200" dirty="0">
              <a:latin typeface="楷体_GB2312" pitchFamily="49" charset="-122"/>
              <a:ea typeface="楷体_GB2312" pitchFamily="49" charset="-122"/>
            </a:endParaRPr>
          </a:p>
        </p:txBody>
      </p:sp>
      <p:sp>
        <p:nvSpPr>
          <p:cNvPr id="317443" name="矩形 317442"/>
          <p:cNvSpPr/>
          <p:nvPr/>
        </p:nvSpPr>
        <p:spPr>
          <a:xfrm>
            <a:off x="765175" y="1104900"/>
            <a:ext cx="10425430" cy="2158365"/>
          </a:xfrm>
          <a:prstGeom prst="rect">
            <a:avLst/>
          </a:prstGeom>
          <a:noFill/>
          <a:ln w="9525">
            <a:noFill/>
          </a:ln>
          <a:effectLst>
            <a:outerShdw dist="35921" dir="2699999" algn="ctr" rotWithShape="0">
              <a:schemeClr val="bg1"/>
            </a:outerShdw>
          </a:effectLst>
        </p:spPr>
        <p:txBody>
          <a:bodyPr wrap="square">
            <a:spAutoFit/>
          </a:bodyPr>
          <a:p>
            <a:pPr>
              <a:lnSpc>
                <a:spcPct val="120000"/>
              </a:lnSpc>
            </a:pPr>
            <a:r>
              <a:rPr lang="en-US" altLang="zh-CN" sz="2800" dirty="0">
                <a:solidFill>
                  <a:srgbClr val="FF0000"/>
                </a:solidFill>
                <a:latin typeface="楷体_GB2312" pitchFamily="49" charset="-122"/>
                <a:ea typeface="楷体_GB2312" pitchFamily="49" charset="-122"/>
              </a:rPr>
              <a:t>    </a:t>
            </a:r>
            <a:r>
              <a:rPr lang="zh-CN" altLang="en-US" sz="2800" dirty="0">
                <a:solidFill>
                  <a:srgbClr val="FF0000"/>
                </a:solidFill>
                <a:latin typeface="楷体_GB2312" pitchFamily="49" charset="-122"/>
                <a:ea typeface="楷体_GB2312" pitchFamily="49" charset="-122"/>
              </a:rPr>
              <a:t>我国古代早有“与民同乐”的思想。孟子之：“乐民之乐者，民亦乐其乐；忧民之忧者，民亦忧其忧。乐以天下，忧以天下，然而不王者，未之有也。”这里说的“乐以天下，忧以天下”来源于民本思想。</a:t>
            </a:r>
            <a:endParaRPr lang="zh-CN" altLang="en-US" sz="2800" dirty="0">
              <a:solidFill>
                <a:srgbClr val="FF0000"/>
              </a:solidFill>
              <a:latin typeface="楷体_GB2312" pitchFamily="49" charset="-122"/>
              <a:ea typeface="楷体_GB2312" pitchFamily="49" charset="-122"/>
            </a:endParaRPr>
          </a:p>
        </p:txBody>
      </p:sp>
      <p:sp>
        <p:nvSpPr>
          <p:cNvPr id="317444" name="矩形 317443"/>
          <p:cNvSpPr/>
          <p:nvPr/>
        </p:nvSpPr>
        <p:spPr>
          <a:xfrm>
            <a:off x="1284605" y="3263265"/>
            <a:ext cx="10657840" cy="2453640"/>
          </a:xfrm>
          <a:prstGeom prst="rect">
            <a:avLst/>
          </a:prstGeom>
          <a:noFill/>
          <a:ln w="9525">
            <a:noFill/>
          </a:ln>
          <a:effectLst>
            <a:outerShdw dist="35921" dir="2699999" algn="ctr" rotWithShape="0">
              <a:schemeClr val="bg1"/>
            </a:outerShdw>
          </a:effectLst>
        </p:spPr>
        <p:txBody>
          <a:bodyPr wrap="square">
            <a:spAutoFit/>
          </a:bodyPr>
          <a:p>
            <a:pPr>
              <a:lnSpc>
                <a:spcPct val="120000"/>
              </a:lnSpc>
            </a:pPr>
            <a:r>
              <a:rPr lang="en-US" altLang="zh-CN" sz="3200" dirty="0">
                <a:solidFill>
                  <a:srgbClr val="FF0000"/>
                </a:solidFill>
                <a:latin typeface="楷体_GB2312" pitchFamily="49" charset="-122"/>
                <a:ea typeface="楷体_GB2312" pitchFamily="49" charset="-122"/>
              </a:rPr>
              <a:t>    </a:t>
            </a:r>
            <a:r>
              <a:rPr lang="zh-CN" altLang="en-US" sz="3200" dirty="0">
                <a:solidFill>
                  <a:srgbClr val="FF0000"/>
                </a:solidFill>
                <a:latin typeface="楷体_GB2312" pitchFamily="49" charset="-122"/>
                <a:ea typeface="楷体_GB2312" pitchFamily="49" charset="-122"/>
              </a:rPr>
              <a:t>范仲淹在本文中把它发展成为“先天下之忧而忧，后天下之乐而乐”的观点，并以此作为对待仕途进退的原则，表现他旷达的胸襟和伟大的抱负。他提倡的吃苦在前，享受在后的精神，在今天仍有着借鉴和教育的意义。</a:t>
            </a:r>
            <a:endParaRPr lang="zh-CN" altLang="en-US" sz="3200" dirty="0">
              <a:solidFill>
                <a:srgbClr val="FF0000"/>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iterate type="lt">
                                    <p:tmPct val="0"/>
                                  </p:iterate>
                                  <p:childTnLst>
                                    <p:set>
                                      <p:cBhvr>
                                        <p:cTn id="6" dur="1" fill="hold">
                                          <p:stCondLst>
                                            <p:cond delay="0"/>
                                          </p:stCondLst>
                                        </p:cTn>
                                        <p:tgtEl>
                                          <p:spTgt spid="317443"/>
                                        </p:tgtEl>
                                        <p:attrNameLst>
                                          <p:attrName>style.visibility</p:attrName>
                                        </p:attrNameLst>
                                      </p:cBhvr>
                                      <p:to>
                                        <p:strVal val="visible"/>
                                      </p:to>
                                    </p:set>
                                    <p:anim calcmode="lin" valueType="num">
                                      <p:cBhvr>
                                        <p:cTn id="7" dur="500" decel="50000" fill="hold">
                                          <p:stCondLst>
                                            <p:cond delay="0"/>
                                          </p:stCondLst>
                                        </p:cTn>
                                        <p:tgtEl>
                                          <p:spTgt spid="317443"/>
                                        </p:tgtEl>
                                        <p:attrNameLst>
                                          <p:attrName>style.rotation</p:attrName>
                                        </p:attrNameLst>
                                      </p:cBhvr>
                                      <p:tavLst>
                                        <p:tav tm="0">
                                          <p:val>
                                            <p:fltVal val="-90.000000"/>
                                          </p:val>
                                        </p:tav>
                                        <p:tav tm="100000">
                                          <p:val>
                                            <p:fltVal val="0.000000"/>
                                          </p:val>
                                        </p:tav>
                                      </p:tavLst>
                                    </p:anim>
                                    <p:anim calcmode="lin" valueType="num">
                                      <p:cBhvr>
                                        <p:cTn id="8" dur="500" decel="50000" fill="hold">
                                          <p:stCondLst>
                                            <p:cond delay="0"/>
                                          </p:stCondLst>
                                        </p:cTn>
                                        <p:tgtEl>
                                          <p:spTgt spid="31744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17443"/>
                                        </p:tgtEl>
                                        <p:attrNameLst>
                                          <p:attrName>ppt_w</p:attrName>
                                        </p:attrNameLst>
                                      </p:cBhvr>
                                      <p:tavLst>
                                        <p:tav tm="0">
                                          <p:val>
                                            <p:strVal val="#ppt_w*.05"/>
                                          </p:val>
                                        </p:tav>
                                        <p:tav tm="100000">
                                          <p:val>
                                            <p:strVal val="#ppt_w"/>
                                          </p:val>
                                        </p:tav>
                                      </p:tavLst>
                                    </p:anim>
                                    <p:anim calcmode="lin" valueType="num">
                                      <p:cBhvr>
                                        <p:cTn id="10" dur="1000" fill="hold"/>
                                        <p:tgtEl>
                                          <p:spTgt spid="31744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1744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1744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1744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17443"/>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xit" presetSubtype="0" fill="hold" grpId="1" nodeType="clickEffect">
                                  <p:stCondLst>
                                    <p:cond delay="0"/>
                                  </p:stCondLst>
                                  <p:iterate type="lt">
                                    <p:tmPct val="50000"/>
                                  </p:iterate>
                                  <p:childTnLst>
                                    <p:anim calcmode="discrete" valueType="clr">
                                      <p:cBhvr override="childStyle">
                                        <p:cTn id="18" dur="80"/>
                                        <p:tgtEl>
                                          <p:spTgt spid="317443"/>
                                        </p:tgtEl>
                                        <p:attrNameLst>
                                          <p:attrName>style.color</p:attrName>
                                        </p:attrNameLst>
                                      </p:cBhvr>
                                      <p:tavLst>
                                        <p:tav tm="0">
                                          <p:val>
                                            <p:clrVal>
                                              <a:schemeClr val="hlink"/>
                                            </p:clrVal>
                                          </p:val>
                                        </p:tav>
                                        <p:tav tm="50000">
                                          <p:val>
                                            <p:clrVal>
                                              <a:schemeClr val="accent2"/>
                                            </p:clrVal>
                                          </p:val>
                                        </p:tav>
                                      </p:tavLst>
                                    </p:anim>
                                    <p:anim calcmode="discrete" valueType="clr">
                                      <p:cBhvr>
                                        <p:cTn id="19" dur="80"/>
                                        <p:tgtEl>
                                          <p:spTgt spid="317443"/>
                                        </p:tgtEl>
                                        <p:attrNameLst>
                                          <p:attrName>fillcolor</p:attrName>
                                        </p:attrNameLst>
                                      </p:cBhvr>
                                      <p:tavLst>
                                        <p:tav tm="0">
                                          <p:val>
                                            <p:clrVal>
                                              <a:schemeClr val="hlink"/>
                                            </p:clrVal>
                                          </p:val>
                                        </p:tav>
                                        <p:tav tm="50000">
                                          <p:val>
                                            <p:clrVal>
                                              <a:schemeClr val="accent2"/>
                                            </p:clrVal>
                                          </p:val>
                                        </p:tav>
                                      </p:tavLst>
                                    </p:anim>
                                    <p:set>
                                      <p:cBhvr>
                                        <p:cTn id="20" dur="80"/>
                                        <p:tgtEl>
                                          <p:spTgt spid="317443"/>
                                        </p:tgtEl>
                                        <p:attrNameLst>
                                          <p:attrName>fill.type</p:attrName>
                                        </p:attrNameLst>
                                      </p:cBhvr>
                                      <p:to>
                                        <p:strVal val="solid"/>
                                      </p:to>
                                    </p:set>
                                    <p:set>
                                      <p:cBhvr>
                                        <p:cTn id="21" dur="1" fill="hold">
                                          <p:stCondLst>
                                            <p:cond delay="79"/>
                                          </p:stCondLst>
                                        </p:cTn>
                                        <p:tgtEl>
                                          <p:spTgt spid="317443"/>
                                        </p:tgtEl>
                                        <p:attrNameLst>
                                          <p:attrName>style.visibility</p:attrName>
                                        </p:attrNameLst>
                                      </p:cBhvr>
                                      <p:to>
                                        <p:strVal val="hidden"/>
                                      </p:to>
                                    </p:set>
                                  </p:childTnLst>
                                </p:cTn>
                              </p:par>
                            </p:childTnLst>
                          </p:cTn>
                        </p:par>
                        <p:par>
                          <p:cTn id="22" fill="hold">
                            <p:stCondLst>
                              <p:cond delay="3799"/>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317444"/>
                                        </p:tgtEl>
                                        <p:attrNameLst>
                                          <p:attrName>style.visibility</p:attrName>
                                        </p:attrNameLst>
                                      </p:cBhvr>
                                      <p:to>
                                        <p:strVal val="visible"/>
                                      </p:to>
                                    </p:set>
                                    <p:anim calcmode="discrete" valueType="clr">
                                      <p:cBhvr override="childStyle">
                                        <p:cTn id="25" dur="80"/>
                                        <p:tgtEl>
                                          <p:spTgt spid="317444"/>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317444"/>
                                        </p:tgtEl>
                                        <p:attrNameLst>
                                          <p:attrName>fillcolor</p:attrName>
                                        </p:attrNameLst>
                                      </p:cBhvr>
                                      <p:tavLst>
                                        <p:tav tm="0">
                                          <p:val>
                                            <p:clrVal>
                                              <a:schemeClr val="accent2"/>
                                            </p:clrVal>
                                          </p:val>
                                        </p:tav>
                                        <p:tav tm="50000">
                                          <p:val>
                                            <p:clrVal>
                                              <a:schemeClr val="hlink"/>
                                            </p:clrVal>
                                          </p:val>
                                        </p:tav>
                                      </p:tavLst>
                                    </p:anim>
                                    <p:set>
                                      <p:cBhvr>
                                        <p:cTn id="27" dur="80"/>
                                        <p:tgtEl>
                                          <p:spTgt spid="31744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bldLvl="0" animBg="1"/>
      <p:bldP spid="317443" grpId="1" bldLvl="0" animBg="1"/>
      <p:bldP spid="317444" grpId="0" bldLvl="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8466" name="矩形 318465"/>
          <p:cNvSpPr/>
          <p:nvPr/>
        </p:nvSpPr>
        <p:spPr>
          <a:xfrm>
            <a:off x="250190" y="116840"/>
            <a:ext cx="8135938" cy="583565"/>
          </a:xfrm>
          <a:prstGeom prst="rect">
            <a:avLst/>
          </a:prstGeom>
          <a:noFill/>
          <a:ln w="9525">
            <a:noFill/>
          </a:ln>
          <a:effectLst>
            <a:outerShdw dist="35921" dir="2699999" algn="ctr" rotWithShape="0">
              <a:srgbClr val="FF0000"/>
            </a:outerShdw>
          </a:effectLst>
        </p:spPr>
        <p:txBody>
          <a:bodyPr>
            <a:spAutoFit/>
          </a:bodyPr>
          <a:p>
            <a:r>
              <a:rPr lang="zh-CN" altLang="en-US" sz="3200" dirty="0">
                <a:latin typeface="楷体_GB2312" pitchFamily="49" charset="-122"/>
                <a:ea typeface="楷体_GB2312" pitchFamily="49" charset="-122"/>
              </a:rPr>
              <a:t>文章最后一段是怎样推出这个警句的？</a:t>
            </a:r>
            <a:endParaRPr lang="zh-CN" altLang="en-US" sz="3200" dirty="0">
              <a:latin typeface="楷体_GB2312" pitchFamily="49" charset="-122"/>
              <a:ea typeface="楷体_GB2312" pitchFamily="49" charset="-122"/>
            </a:endParaRPr>
          </a:p>
        </p:txBody>
      </p:sp>
      <p:sp>
        <p:nvSpPr>
          <p:cNvPr id="318467" name="矩形 318466"/>
          <p:cNvSpPr/>
          <p:nvPr/>
        </p:nvSpPr>
        <p:spPr>
          <a:xfrm>
            <a:off x="2135505" y="1268730"/>
            <a:ext cx="9537065" cy="3538220"/>
          </a:xfrm>
          <a:prstGeom prst="rect">
            <a:avLst/>
          </a:prstGeom>
          <a:noFill/>
          <a:ln w="9525">
            <a:noFill/>
          </a:ln>
          <a:effectLst>
            <a:outerShdw dist="35921" dir="2699999" algn="ctr" rotWithShape="0">
              <a:schemeClr val="bg1"/>
            </a:outerShdw>
          </a:effectLst>
        </p:spPr>
        <p:txBody>
          <a:bodyPr wrap="square">
            <a:spAutoFit/>
          </a:bodyPr>
          <a:p>
            <a:r>
              <a:rPr lang="en-US" altLang="zh-CN" dirty="0">
                <a:solidFill>
                  <a:srgbClr val="FF0000"/>
                </a:solidFill>
                <a:latin typeface="楷体_GB2312" pitchFamily="49" charset="-122"/>
                <a:ea typeface="楷体_GB2312" pitchFamily="49" charset="-122"/>
              </a:rPr>
              <a:t>    </a:t>
            </a:r>
            <a:r>
              <a:rPr lang="zh-CN" altLang="en-US" sz="3200" dirty="0">
                <a:solidFill>
                  <a:srgbClr val="FF0000"/>
                </a:solidFill>
                <a:latin typeface="楷体_GB2312" pitchFamily="49" charset="-122"/>
                <a:ea typeface="楷体_GB2312" pitchFamily="49" charset="-122"/>
              </a:rPr>
              <a:t>作者十分巧妙地利用设问方式逐层推进，最后才点出警句。先用比较方式设问，以“不以物喜</a:t>
            </a:r>
            <a:r>
              <a:rPr lang="en-US" altLang="zh-CN" sz="3200">
                <a:solidFill>
                  <a:srgbClr val="FF0000"/>
                </a:solidFill>
                <a:latin typeface="Arial" panose="020B0604020202020204" pitchFamily="34" charset="0"/>
                <a:ea typeface="楷体_GB2312" pitchFamily="49" charset="-122"/>
              </a:rPr>
              <a:t>……</a:t>
            </a:r>
            <a:r>
              <a:rPr lang="zh-CN" altLang="en-US" sz="3200" dirty="0">
                <a:solidFill>
                  <a:srgbClr val="FF0000"/>
                </a:solidFill>
                <a:latin typeface="楷体_GB2312" pitchFamily="49" charset="-122"/>
                <a:ea typeface="楷体_GB2312" pitchFamily="49" charset="-122"/>
              </a:rPr>
              <a:t>则忧其君”点明“古仁人之心”的内涵，显示了“古仁人”的阔大胸襟和高尚的道德情操。由此得出“进亦忧，退亦忧”的论断，突出一个“忧”字，自然引出第二个设问“何时而乐”，使文章又推进一层。设问后而警句出现，给人印象极深。</a:t>
            </a:r>
            <a:endParaRPr lang="zh-CN" altLang="en-US" sz="3200" dirty="0">
              <a:solidFill>
                <a:srgbClr val="FF0000"/>
              </a:solidFill>
              <a:latin typeface="楷体_GB2312" pitchFamily="49" charset="-122"/>
              <a:ea typeface="楷体_GB2312" pitchFamily="49" charset="-122"/>
            </a:endParaRPr>
          </a:p>
        </p:txBody>
      </p:sp>
      <p:pic>
        <p:nvPicPr>
          <p:cNvPr id="318468" name="图片 318467" descr="27">
            <a:hlinkClick r:id="rId1" action="ppaction://hlinksldjump"/>
          </p:cNvPr>
          <p:cNvPicPr>
            <a:picLocks noChangeAspect="1"/>
          </p:cNvPicPr>
          <p:nvPr/>
        </p:nvPicPr>
        <p:blipFill>
          <a:blip r:embed="rId2">
            <a:lum bright="6000" contrast="36000"/>
          </a:blip>
          <a:stretch>
            <a:fillRect/>
          </a:stretch>
        </p:blipFill>
        <p:spPr>
          <a:xfrm>
            <a:off x="9264650" y="6442075"/>
            <a:ext cx="1403350" cy="41592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18467"/>
                                        </p:tgtEl>
                                        <p:attrNameLst>
                                          <p:attrName>style.visibility</p:attrName>
                                        </p:attrNameLst>
                                      </p:cBhvr>
                                      <p:to>
                                        <p:strVal val="visible"/>
                                      </p:to>
                                    </p:set>
                                    <p:animEffect transition="in" filter="fade">
                                      <p:cBhvr>
                                        <p:cTn id="7" dur="2000"/>
                                        <p:tgtEl>
                                          <p:spTgt spid="318467"/>
                                        </p:tgtEl>
                                      </p:cBhvr>
                                    </p:animEffect>
                                    <p:anim calcmode="lin" valueType="num">
                                      <p:cBhvr>
                                        <p:cTn id="8" dur="2000" fill="hold"/>
                                        <p:tgtEl>
                                          <p:spTgt spid="318467"/>
                                        </p:tgtEl>
                                        <p:attrNameLst>
                                          <p:attrName>style.rotation</p:attrName>
                                        </p:attrNameLst>
                                      </p:cBhvr>
                                      <p:tavLst>
                                        <p:tav tm="0">
                                          <p:val>
                                            <p:fltVal val="720.000000"/>
                                          </p:val>
                                        </p:tav>
                                        <p:tav tm="100000">
                                          <p:val>
                                            <p:fltVal val="0.000000"/>
                                          </p:val>
                                        </p:tav>
                                      </p:tavLst>
                                    </p:anim>
                                    <p:anim calcmode="lin" valueType="num">
                                      <p:cBhvr>
                                        <p:cTn id="9" dur="2000" fill="hold"/>
                                        <p:tgtEl>
                                          <p:spTgt spid="318467"/>
                                        </p:tgtEl>
                                        <p:attrNameLst>
                                          <p:attrName>ppt_h</p:attrName>
                                        </p:attrNameLst>
                                      </p:cBhvr>
                                      <p:tavLst>
                                        <p:tav tm="0">
                                          <p:val>
                                            <p:fltVal val="0.000000"/>
                                          </p:val>
                                        </p:tav>
                                        <p:tav tm="100000">
                                          <p:val>
                                            <p:strVal val="#ppt_h"/>
                                          </p:val>
                                        </p:tav>
                                      </p:tavLst>
                                    </p:anim>
                                    <p:anim calcmode="lin" valueType="num">
                                      <p:cBhvr>
                                        <p:cTn id="10" dur="2000" fill="hold"/>
                                        <p:tgtEl>
                                          <p:spTgt spid="318467"/>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7" grpId="0" bldLvl="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9490" name="矩形 319489"/>
          <p:cNvSpPr/>
          <p:nvPr/>
        </p:nvSpPr>
        <p:spPr>
          <a:xfrm>
            <a:off x="675640" y="191135"/>
            <a:ext cx="1439863" cy="645160"/>
          </a:xfrm>
          <a:prstGeom prst="rect">
            <a:avLst/>
          </a:prstGeom>
          <a:noFill/>
          <a:ln w="9525">
            <a:noFill/>
          </a:ln>
          <a:effectLst>
            <a:outerShdw dist="35921" dir="2699999" algn="ctr" rotWithShape="0">
              <a:srgbClr val="FF0000"/>
            </a:outerShdw>
          </a:effectLst>
        </p:spPr>
        <p:txBody>
          <a:bodyPr>
            <a:spAutoFit/>
          </a:bodyPr>
          <a:p>
            <a:r>
              <a:rPr lang="zh-CN" altLang="en-US" sz="3600" dirty="0">
                <a:latin typeface="楷体_GB2312" pitchFamily="49" charset="-122"/>
                <a:ea typeface="楷体_GB2312" pitchFamily="49" charset="-122"/>
              </a:rPr>
              <a:t>小结</a:t>
            </a:r>
            <a:endParaRPr lang="zh-CN" altLang="en-US" sz="3600" dirty="0">
              <a:latin typeface="楷体_GB2312" pitchFamily="49" charset="-122"/>
              <a:ea typeface="楷体_GB2312" pitchFamily="49" charset="-122"/>
            </a:endParaRPr>
          </a:p>
        </p:txBody>
      </p:sp>
      <p:sp>
        <p:nvSpPr>
          <p:cNvPr id="319491" name="矩形 319490"/>
          <p:cNvSpPr/>
          <p:nvPr/>
        </p:nvSpPr>
        <p:spPr>
          <a:xfrm>
            <a:off x="1299210" y="1045210"/>
            <a:ext cx="10006330" cy="5631180"/>
          </a:xfrm>
          <a:prstGeom prst="rect">
            <a:avLst/>
          </a:prstGeom>
          <a:noFill/>
          <a:ln w="9525">
            <a:noFill/>
          </a:ln>
          <a:effectLst>
            <a:outerShdw dist="35921" dir="2699999" algn="ctr" rotWithShape="0">
              <a:srgbClr val="FF0000"/>
            </a:outerShdw>
          </a:effectLst>
        </p:spPr>
        <p:txBody>
          <a:bodyPr wrap="square">
            <a:spAutoFit/>
          </a:bodyPr>
          <a:p>
            <a:r>
              <a:rPr lang="en-US" altLang="zh-CN" sz="3600" dirty="0">
                <a:latin typeface="楷体_GB2312" pitchFamily="49" charset="-122"/>
                <a:ea typeface="楷体_GB2312" pitchFamily="49" charset="-122"/>
              </a:rPr>
              <a:t>    </a:t>
            </a:r>
            <a:r>
              <a:rPr lang="zh-CN" altLang="en-US" sz="3600" dirty="0">
                <a:latin typeface="楷体_GB2312" pitchFamily="49" charset="-122"/>
                <a:ea typeface="楷体_GB2312" pitchFamily="49" charset="-122"/>
              </a:rPr>
              <a:t>本文题为</a:t>
            </a:r>
            <a:r>
              <a:rPr lang="en-US" altLang="zh-CN" sz="3600" dirty="0">
                <a:latin typeface="楷体_GB2312" pitchFamily="49" charset="-122"/>
                <a:ea typeface="楷体_GB2312" pitchFamily="49" charset="-122"/>
              </a:rPr>
              <a:t>《</a:t>
            </a:r>
            <a:r>
              <a:rPr lang="zh-CN" altLang="en-US" sz="3600" dirty="0">
                <a:latin typeface="楷体_GB2312" pitchFamily="49" charset="-122"/>
                <a:ea typeface="楷体_GB2312" pitchFamily="49" charset="-122"/>
              </a:rPr>
              <a:t>岳阳楼记</a:t>
            </a:r>
            <a:r>
              <a:rPr lang="en-US" altLang="zh-CN" sz="3600" dirty="0">
                <a:latin typeface="楷体_GB2312" pitchFamily="49" charset="-122"/>
                <a:ea typeface="楷体_GB2312" pitchFamily="49" charset="-122"/>
              </a:rPr>
              <a:t>》</a:t>
            </a:r>
            <a:r>
              <a:rPr lang="zh-CN" altLang="en-US" sz="3600" dirty="0">
                <a:latin typeface="楷体_GB2312" pitchFamily="49" charset="-122"/>
                <a:ea typeface="楷体_GB2312" pitchFamily="49" charset="-122"/>
              </a:rPr>
              <a:t>，自然要写岳阳楼的景色，但作者的意图却是借题发挥，谈一个人应有的政治抱负，并以此规劝友人。文章先由叙事入手，从重修岳阳楼的背景，说到岳阳楼的“大观”，再写“迁客骚人”登楼时一悲一喜的情怀，最后将这种情怀跟“古仁人之心”作对比，自然引出议论，说明作者意图。文章把叙事、写景、抒情、议论自然结合起来，句式上骈散交错，节奏不断变化，读起来声调铿锵，使人产生审美的感受。</a:t>
            </a:r>
            <a:endParaRPr lang="zh-CN" altLang="en-US" sz="3600" dirty="0">
              <a:latin typeface="楷体_GB2312" pitchFamily="49" charset="-122"/>
              <a:ea typeface="楷体_GB2312" pitchFamily="49" charset="-122"/>
            </a:endParaRPr>
          </a:p>
        </p:txBody>
      </p:sp>
      <p:pic>
        <p:nvPicPr>
          <p:cNvPr id="319492" name="图片 319491" descr="27">
            <a:hlinkClick r:id="rId1" action="ppaction://hlinksldjump"/>
          </p:cNvPr>
          <p:cNvPicPr>
            <a:picLocks noChangeAspect="1"/>
          </p:cNvPicPr>
          <p:nvPr/>
        </p:nvPicPr>
        <p:blipFill>
          <a:blip r:embed="rId2">
            <a:lum bright="6000" contrast="36000"/>
          </a:blip>
          <a:stretch>
            <a:fillRect/>
          </a:stretch>
        </p:blipFill>
        <p:spPr>
          <a:xfrm>
            <a:off x="9264650" y="6442075"/>
            <a:ext cx="1403350" cy="41592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9491"/>
                                        </p:tgtEl>
                                        <p:attrNameLst>
                                          <p:attrName>style.visibility</p:attrName>
                                        </p:attrNameLst>
                                      </p:cBhvr>
                                      <p:to>
                                        <p:strVal val="visible"/>
                                      </p:to>
                                    </p:set>
                                    <p:animEffect transition="in" filter="fade">
                                      <p:cBhvr>
                                        <p:cTn id="7" dur="2000"/>
                                        <p:tgtEl>
                                          <p:spTgt spid="319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1" grpId="0" bldLvl="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4610" name="矩形 324609"/>
          <p:cNvSpPr/>
          <p:nvPr/>
        </p:nvSpPr>
        <p:spPr>
          <a:xfrm>
            <a:off x="903288" y="231775"/>
            <a:ext cx="2881312" cy="645160"/>
          </a:xfrm>
          <a:prstGeom prst="rect">
            <a:avLst/>
          </a:prstGeom>
          <a:noFill/>
          <a:ln w="9525">
            <a:noFill/>
          </a:ln>
          <a:effectLst>
            <a:outerShdw dist="35921" dir="2699999" algn="ctr" rotWithShape="0">
              <a:srgbClr val="FF0000"/>
            </a:outerShdw>
          </a:effectLst>
        </p:spPr>
        <p:txBody>
          <a:bodyPr>
            <a:spAutoFit/>
          </a:bodyPr>
          <a:p>
            <a:r>
              <a:rPr lang="zh-CN" altLang="en-US" sz="3600" dirty="0">
                <a:latin typeface="楷体_GB2312" pitchFamily="49" charset="-122"/>
                <a:ea typeface="楷体_GB2312" pitchFamily="49" charset="-122"/>
              </a:rPr>
              <a:t>要点勾勒</a:t>
            </a:r>
            <a:endParaRPr lang="zh-CN" altLang="en-US" sz="3600" dirty="0">
              <a:latin typeface="楷体_GB2312" pitchFamily="49" charset="-122"/>
              <a:ea typeface="楷体_GB2312" pitchFamily="49" charset="-122"/>
            </a:endParaRPr>
          </a:p>
        </p:txBody>
      </p:sp>
      <p:sp>
        <p:nvSpPr>
          <p:cNvPr id="324611" name="矩形 324610"/>
          <p:cNvSpPr/>
          <p:nvPr/>
        </p:nvSpPr>
        <p:spPr>
          <a:xfrm>
            <a:off x="1448435" y="1410335"/>
            <a:ext cx="9893935" cy="4523105"/>
          </a:xfrm>
          <a:prstGeom prst="rect">
            <a:avLst/>
          </a:prstGeom>
          <a:noFill/>
          <a:ln w="9525">
            <a:noFill/>
          </a:ln>
          <a:effectLst>
            <a:outerShdw dist="35921" dir="2699999" algn="ctr" rotWithShape="0">
              <a:srgbClr val="FF0000"/>
            </a:outerShdw>
          </a:effectLst>
        </p:spPr>
        <p:txBody>
          <a:bodyPr wrap="square">
            <a:spAutoFit/>
          </a:bodyPr>
          <a:p>
            <a:r>
              <a:rPr lang="en-US" altLang="zh-CN" sz="3600" b="1" u="sng" dirty="0">
                <a:latin typeface="楷体_GB2312" pitchFamily="49" charset="-122"/>
                <a:ea typeface="楷体_GB2312" pitchFamily="49" charset="-122"/>
              </a:rPr>
              <a:t>    </a:t>
            </a:r>
            <a:r>
              <a:rPr lang="zh-CN" altLang="en-US" sz="3600" b="1" u="sng" dirty="0">
                <a:latin typeface="楷体_GB2312" pitchFamily="49" charset="-122"/>
                <a:ea typeface="楷体_GB2312" pitchFamily="49" charset="-122"/>
              </a:rPr>
              <a:t>全文分三部分。第一段为第一部分，写重修岳阳楼的背景和作记缘由。第二、三、四段为第二部分，写观巴陵胜状，览物之情各异。第二段为第一层，先写洞庭湖全景，接着由景入情，由“</a:t>
            </a:r>
            <a:r>
              <a:rPr lang="en-US" altLang="zh-CN" sz="3600" b="1" u="sng" dirty="0">
                <a:latin typeface="楷体_GB2312" pitchFamily="49" charset="-122"/>
                <a:ea typeface="楷体_GB2312" pitchFamily="49" charset="-122"/>
              </a:rPr>
              <a:t>(</a:t>
            </a:r>
            <a:r>
              <a:rPr lang="zh-CN" altLang="en-US" sz="3600" b="1" u="sng" dirty="0">
                <a:latin typeface="楷体_GB2312" pitchFamily="49" charset="-122"/>
                <a:ea typeface="楷体_GB2312" pitchFamily="49" charset="-122"/>
              </a:rPr>
              <a:t>迁客骚人</a:t>
            </a:r>
            <a:r>
              <a:rPr lang="en-US" altLang="zh-CN" sz="3600" b="1" u="sng" dirty="0">
                <a:latin typeface="楷体_GB2312" pitchFamily="49" charset="-122"/>
                <a:ea typeface="楷体_GB2312" pitchFamily="49" charset="-122"/>
              </a:rPr>
              <a:t>)</a:t>
            </a:r>
            <a:r>
              <a:rPr lang="zh-CN" altLang="en-US" sz="3600" b="1" u="sng" dirty="0">
                <a:latin typeface="楷体_GB2312" pitchFamily="49" charset="-122"/>
                <a:ea typeface="楷体_GB2312" pitchFamily="49" charset="-122"/>
              </a:rPr>
              <a:t>览物之情，得无异乎</a:t>
            </a:r>
            <a:r>
              <a:rPr lang="en-US" altLang="zh-CN" sz="3600" b="1" u="sng" dirty="0">
                <a:latin typeface="楷体_GB2312" pitchFamily="49" charset="-122"/>
                <a:ea typeface="楷体_GB2312" pitchFamily="49" charset="-122"/>
              </a:rPr>
              <a:t>?”</a:t>
            </a:r>
            <a:r>
              <a:rPr lang="zh-CN" altLang="en-US" sz="3600" b="1" u="sng" dirty="0">
                <a:latin typeface="楷体_GB2312" pitchFamily="49" charset="-122"/>
                <a:ea typeface="楷体_GB2312" pitchFamily="49" charset="-122"/>
              </a:rPr>
              <a:t>这一句引起下文。第三、四段为第二层，承上分写“迁客骚人”的“览物之情”。第五、六段为第三部分，抒发作者的旷达胸怀和政治抱负。</a:t>
            </a:r>
            <a:endParaRPr lang="zh-CN" altLang="en-US" sz="3600" b="1" u="sng" dirty="0">
              <a:latin typeface="楷体_GB2312" pitchFamily="49" charset="-122"/>
              <a:ea typeface="楷体_GB2312" pitchFamily="49" charset="-122"/>
            </a:endParaRPr>
          </a:p>
        </p:txBody>
      </p:sp>
      <p:pic>
        <p:nvPicPr>
          <p:cNvPr id="324612" name="图片 324611" descr="27">
            <a:hlinkClick r:id="rId1" action="ppaction://hlinksldjump"/>
          </p:cNvPr>
          <p:cNvPicPr>
            <a:picLocks noChangeAspect="1"/>
          </p:cNvPicPr>
          <p:nvPr/>
        </p:nvPicPr>
        <p:blipFill>
          <a:blip r:embed="rId2">
            <a:lum bright="6000" contrast="36000"/>
          </a:blip>
          <a:stretch>
            <a:fillRect/>
          </a:stretch>
        </p:blipFill>
        <p:spPr>
          <a:xfrm>
            <a:off x="9255125" y="6442075"/>
            <a:ext cx="1403350" cy="415925"/>
          </a:xfrm>
          <a:prstGeom prst="rect">
            <a:avLst/>
          </a:prstGeom>
          <a:noFill/>
          <a:ln w="9525">
            <a:noFill/>
          </a:ln>
        </p:spPr>
      </p:pic>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5634" name="矩形 325633"/>
          <p:cNvSpPr/>
          <p:nvPr/>
        </p:nvSpPr>
        <p:spPr>
          <a:xfrm>
            <a:off x="1524000" y="0"/>
            <a:ext cx="2447925" cy="583565"/>
          </a:xfrm>
          <a:prstGeom prst="rect">
            <a:avLst/>
          </a:prstGeom>
          <a:noFill/>
          <a:ln w="9525">
            <a:noFill/>
          </a:ln>
          <a:effectLst>
            <a:outerShdw dist="35921" dir="2699999" algn="ctr" rotWithShape="0">
              <a:srgbClr val="FF0000"/>
            </a:outerShdw>
          </a:effectLst>
        </p:spPr>
        <p:txBody>
          <a:bodyPr>
            <a:spAutoFit/>
          </a:bodyPr>
          <a:p>
            <a:r>
              <a:rPr lang="zh-CN" altLang="en-US" sz="3200" dirty="0">
                <a:latin typeface="楷体_GB2312" pitchFamily="49" charset="-122"/>
                <a:ea typeface="楷体_GB2312" pitchFamily="49" charset="-122"/>
              </a:rPr>
              <a:t>结构图示</a:t>
            </a:r>
            <a:endParaRPr lang="zh-CN" altLang="en-US" sz="3200" dirty="0">
              <a:latin typeface="楷体_GB2312" pitchFamily="49" charset="-122"/>
              <a:ea typeface="楷体_GB2312" pitchFamily="49" charset="-122"/>
            </a:endParaRPr>
          </a:p>
        </p:txBody>
      </p:sp>
      <p:sp>
        <p:nvSpPr>
          <p:cNvPr id="325635" name="矩形 325634"/>
          <p:cNvSpPr/>
          <p:nvPr/>
        </p:nvSpPr>
        <p:spPr>
          <a:xfrm>
            <a:off x="1524000" y="2349500"/>
            <a:ext cx="755650" cy="1814830"/>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岳阳楼记</a:t>
            </a:r>
            <a:endParaRPr lang="zh-CN" altLang="en-US" sz="2800" dirty="0">
              <a:latin typeface="楷体_GB2312" pitchFamily="49" charset="-122"/>
              <a:ea typeface="楷体_GB2312" pitchFamily="49" charset="-122"/>
            </a:endParaRPr>
          </a:p>
        </p:txBody>
      </p:sp>
      <p:sp>
        <p:nvSpPr>
          <p:cNvPr id="325636" name="矩形 325635"/>
          <p:cNvSpPr/>
          <p:nvPr/>
        </p:nvSpPr>
        <p:spPr>
          <a:xfrm>
            <a:off x="2279650" y="981075"/>
            <a:ext cx="2305050" cy="521970"/>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一</a:t>
            </a:r>
            <a:r>
              <a:rPr lang="en-US" altLang="zh-CN" sz="2800" dirty="0">
                <a:latin typeface="楷体_GB2312" pitchFamily="49" charset="-122"/>
                <a:ea typeface="楷体_GB2312" pitchFamily="49" charset="-122"/>
              </a:rPr>
              <a:t>.</a:t>
            </a:r>
            <a:r>
              <a:rPr lang="zh-CN" altLang="en-US" sz="2800" dirty="0">
                <a:latin typeface="楷体_GB2312" pitchFamily="49" charset="-122"/>
                <a:ea typeface="楷体_GB2312" pitchFamily="49" charset="-122"/>
              </a:rPr>
              <a:t>写作缘由</a:t>
            </a:r>
            <a:endParaRPr lang="zh-CN" altLang="en-US" sz="2800" dirty="0">
              <a:latin typeface="楷体_GB2312" pitchFamily="49" charset="-122"/>
              <a:ea typeface="楷体_GB2312" pitchFamily="49" charset="-122"/>
            </a:endParaRPr>
          </a:p>
        </p:txBody>
      </p:sp>
      <p:sp>
        <p:nvSpPr>
          <p:cNvPr id="325637" name="矩形 325636"/>
          <p:cNvSpPr/>
          <p:nvPr/>
        </p:nvSpPr>
        <p:spPr>
          <a:xfrm>
            <a:off x="4583113" y="692150"/>
            <a:ext cx="5905500" cy="953135"/>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背景：谪守  政通人和  百废具兴</a:t>
            </a:r>
            <a:endParaRPr lang="zh-CN" altLang="en-US" sz="2800" dirty="0">
              <a:latin typeface="楷体_GB2312" pitchFamily="49" charset="-122"/>
              <a:ea typeface="楷体_GB2312" pitchFamily="49" charset="-122"/>
            </a:endParaRPr>
          </a:p>
          <a:p>
            <a:r>
              <a:rPr lang="zh-CN" altLang="en-US" sz="2800" dirty="0">
                <a:latin typeface="楷体_GB2312" pitchFamily="49" charset="-122"/>
                <a:ea typeface="楷体_GB2312" pitchFamily="49" charset="-122"/>
              </a:rPr>
              <a:t>缘由：属予作文以记之</a:t>
            </a:r>
            <a:endParaRPr lang="zh-CN" altLang="en-US" sz="2800" dirty="0">
              <a:latin typeface="楷体_GB2312" pitchFamily="49" charset="-122"/>
              <a:ea typeface="楷体_GB2312" pitchFamily="49" charset="-122"/>
            </a:endParaRPr>
          </a:p>
        </p:txBody>
      </p:sp>
      <p:sp>
        <p:nvSpPr>
          <p:cNvPr id="325638" name="矩形 325637"/>
          <p:cNvSpPr/>
          <p:nvPr/>
        </p:nvSpPr>
        <p:spPr>
          <a:xfrm>
            <a:off x="2208213" y="2924175"/>
            <a:ext cx="2374900" cy="521970"/>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二</a:t>
            </a:r>
            <a:r>
              <a:rPr lang="en-US" altLang="zh-CN" sz="2800" dirty="0">
                <a:latin typeface="楷体_GB2312" pitchFamily="49" charset="-122"/>
                <a:ea typeface="楷体_GB2312" pitchFamily="49" charset="-122"/>
              </a:rPr>
              <a:t>.</a:t>
            </a:r>
            <a:r>
              <a:rPr lang="zh-CN" altLang="en-US" sz="2800" dirty="0">
                <a:latin typeface="楷体_GB2312" pitchFamily="49" charset="-122"/>
                <a:ea typeface="楷体_GB2312" pitchFamily="49" charset="-122"/>
              </a:rPr>
              <a:t>巴陵胜状</a:t>
            </a:r>
            <a:endParaRPr lang="zh-CN" altLang="en-US" sz="2800" dirty="0">
              <a:latin typeface="楷体_GB2312" pitchFamily="49" charset="-122"/>
              <a:ea typeface="楷体_GB2312" pitchFamily="49" charset="-122"/>
            </a:endParaRPr>
          </a:p>
        </p:txBody>
      </p:sp>
      <p:sp>
        <p:nvSpPr>
          <p:cNvPr id="325639" name="矩形 325638"/>
          <p:cNvSpPr/>
          <p:nvPr/>
        </p:nvSpPr>
        <p:spPr>
          <a:xfrm>
            <a:off x="2782888" y="3429000"/>
            <a:ext cx="1871662" cy="521970"/>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览物之情</a:t>
            </a:r>
            <a:endParaRPr lang="zh-CN" altLang="en-US" sz="2800" dirty="0">
              <a:latin typeface="楷体_GB2312" pitchFamily="49" charset="-122"/>
              <a:ea typeface="楷体_GB2312" pitchFamily="49" charset="-122"/>
            </a:endParaRPr>
          </a:p>
        </p:txBody>
      </p:sp>
      <p:sp>
        <p:nvSpPr>
          <p:cNvPr id="325640" name="矩形 325639"/>
          <p:cNvSpPr/>
          <p:nvPr/>
        </p:nvSpPr>
        <p:spPr>
          <a:xfrm>
            <a:off x="4367213" y="2276475"/>
            <a:ext cx="6300787" cy="521970"/>
          </a:xfrm>
          <a:prstGeom prst="rect">
            <a:avLst/>
          </a:prstGeom>
          <a:noFill/>
          <a:ln w="9525">
            <a:noFill/>
          </a:ln>
          <a:effectLst>
            <a:outerShdw dist="35921" dir="2699999" algn="ctr" rotWithShape="0">
              <a:srgbClr val="FF0000"/>
            </a:outerShdw>
          </a:effectLst>
        </p:spPr>
        <p:txBody>
          <a:bodyPr>
            <a:spAutoFit/>
          </a:bodyPr>
          <a:p>
            <a:r>
              <a:rPr lang="en-US" altLang="zh-CN" sz="2800" dirty="0">
                <a:latin typeface="楷体_GB2312" pitchFamily="49" charset="-122"/>
                <a:ea typeface="楷体_GB2312" pitchFamily="49" charset="-122"/>
              </a:rPr>
              <a:t>⒈</a:t>
            </a:r>
            <a:r>
              <a:rPr lang="zh-CN" altLang="en-US" sz="2800" dirty="0">
                <a:latin typeface="楷体_GB2312" pitchFamily="49" charset="-122"/>
                <a:ea typeface="楷体_GB2312" pitchFamily="49" charset="-122"/>
              </a:rPr>
              <a:t>岳阳楼大观：横无际涯，气象万千</a:t>
            </a:r>
            <a:endParaRPr lang="zh-CN" altLang="en-US" sz="2800" dirty="0">
              <a:latin typeface="楷体_GB2312" pitchFamily="49" charset="-122"/>
              <a:ea typeface="楷体_GB2312" pitchFamily="49" charset="-122"/>
            </a:endParaRPr>
          </a:p>
        </p:txBody>
      </p:sp>
      <p:sp>
        <p:nvSpPr>
          <p:cNvPr id="325641" name="矩形 325640"/>
          <p:cNvSpPr/>
          <p:nvPr/>
        </p:nvSpPr>
        <p:spPr>
          <a:xfrm>
            <a:off x="4872038" y="3357563"/>
            <a:ext cx="3960812" cy="521970"/>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览物之情，得无异乎</a:t>
            </a:r>
            <a:endParaRPr lang="zh-CN" altLang="en-US" sz="2800" dirty="0">
              <a:latin typeface="楷体_GB2312" pitchFamily="49" charset="-122"/>
              <a:ea typeface="楷体_GB2312" pitchFamily="49" charset="-122"/>
            </a:endParaRPr>
          </a:p>
        </p:txBody>
      </p:sp>
      <p:sp>
        <p:nvSpPr>
          <p:cNvPr id="325642" name="矩形 325641"/>
          <p:cNvSpPr/>
          <p:nvPr/>
        </p:nvSpPr>
        <p:spPr>
          <a:xfrm>
            <a:off x="4872038" y="3933825"/>
            <a:ext cx="1800225" cy="953135"/>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迁客骚人</a:t>
            </a:r>
            <a:endParaRPr lang="zh-CN" altLang="en-US" sz="2800" dirty="0">
              <a:latin typeface="楷体_GB2312" pitchFamily="49" charset="-122"/>
              <a:ea typeface="楷体_GB2312" pitchFamily="49" charset="-122"/>
            </a:endParaRPr>
          </a:p>
          <a:p>
            <a:r>
              <a:rPr lang="zh-CN" altLang="en-US" sz="2800" dirty="0">
                <a:latin typeface="楷体_GB2312" pitchFamily="49" charset="-122"/>
                <a:ea typeface="楷体_GB2312" pitchFamily="49" charset="-122"/>
              </a:rPr>
              <a:t>览物之情</a:t>
            </a:r>
            <a:endParaRPr lang="zh-CN" altLang="en-US" sz="2800" dirty="0">
              <a:latin typeface="楷体_GB2312" pitchFamily="49" charset="-122"/>
              <a:ea typeface="楷体_GB2312" pitchFamily="49" charset="-122"/>
            </a:endParaRPr>
          </a:p>
        </p:txBody>
      </p:sp>
      <p:sp>
        <p:nvSpPr>
          <p:cNvPr id="325643" name="矩形 325642"/>
          <p:cNvSpPr/>
          <p:nvPr/>
        </p:nvSpPr>
        <p:spPr>
          <a:xfrm>
            <a:off x="6743700" y="3933825"/>
            <a:ext cx="1800225" cy="953135"/>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阴</a:t>
            </a:r>
            <a:r>
              <a:rPr lang="en-US" altLang="zh-CN" sz="2800">
                <a:latin typeface="Arial" panose="020B0604020202020204" pitchFamily="34" charset="0"/>
                <a:ea typeface="楷体_GB2312" pitchFamily="49" charset="-122"/>
              </a:rPr>
              <a:t>——</a:t>
            </a:r>
            <a:r>
              <a:rPr lang="zh-CN" altLang="en-US" sz="2800" dirty="0">
                <a:latin typeface="楷体_GB2312" pitchFamily="49" charset="-122"/>
                <a:ea typeface="楷体_GB2312" pitchFamily="49" charset="-122"/>
              </a:rPr>
              <a:t>悲</a:t>
            </a:r>
            <a:endParaRPr lang="zh-CN" altLang="en-US" sz="2800" dirty="0">
              <a:latin typeface="楷体_GB2312" pitchFamily="49" charset="-122"/>
              <a:ea typeface="楷体_GB2312" pitchFamily="49" charset="-122"/>
            </a:endParaRPr>
          </a:p>
          <a:p>
            <a:r>
              <a:rPr lang="zh-CN" altLang="en-US" sz="2800" dirty="0">
                <a:latin typeface="楷体_GB2312" pitchFamily="49" charset="-122"/>
                <a:ea typeface="楷体_GB2312" pitchFamily="49" charset="-122"/>
              </a:rPr>
              <a:t>晴</a:t>
            </a:r>
            <a:r>
              <a:rPr lang="en-US" altLang="zh-CN" sz="2800">
                <a:latin typeface="Arial" panose="020B0604020202020204" pitchFamily="34" charset="0"/>
                <a:ea typeface="楷体_GB2312" pitchFamily="49" charset="-122"/>
              </a:rPr>
              <a:t>——</a:t>
            </a:r>
            <a:r>
              <a:rPr lang="zh-CN" altLang="en-US" sz="2800" dirty="0">
                <a:latin typeface="楷体_GB2312" pitchFamily="49" charset="-122"/>
                <a:ea typeface="楷体_GB2312" pitchFamily="49" charset="-122"/>
              </a:rPr>
              <a:t>喜</a:t>
            </a:r>
            <a:endParaRPr lang="zh-CN" altLang="en-US" sz="2800" dirty="0">
              <a:latin typeface="楷体_GB2312" pitchFamily="49" charset="-122"/>
              <a:ea typeface="楷体_GB2312" pitchFamily="49" charset="-122"/>
            </a:endParaRPr>
          </a:p>
        </p:txBody>
      </p:sp>
      <p:sp>
        <p:nvSpPr>
          <p:cNvPr id="325644" name="矩形 325643"/>
          <p:cNvSpPr/>
          <p:nvPr/>
        </p:nvSpPr>
        <p:spPr>
          <a:xfrm>
            <a:off x="8759825" y="4076700"/>
            <a:ext cx="1400175" cy="521970"/>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抒情</a:t>
            </a:r>
            <a:endParaRPr lang="zh-CN" altLang="en-US" sz="2800" dirty="0">
              <a:latin typeface="楷体_GB2312" pitchFamily="49" charset="-122"/>
              <a:ea typeface="楷体_GB2312" pitchFamily="49" charset="-122"/>
            </a:endParaRPr>
          </a:p>
        </p:txBody>
      </p:sp>
      <p:sp>
        <p:nvSpPr>
          <p:cNvPr id="325645" name="矩形 325644"/>
          <p:cNvSpPr/>
          <p:nvPr/>
        </p:nvSpPr>
        <p:spPr>
          <a:xfrm>
            <a:off x="2279650" y="5445125"/>
            <a:ext cx="2736850" cy="521970"/>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三</a:t>
            </a:r>
            <a:r>
              <a:rPr lang="en-US" altLang="zh-CN" sz="2800" dirty="0">
                <a:latin typeface="楷体_GB2312" pitchFamily="49" charset="-122"/>
                <a:ea typeface="楷体_GB2312" pitchFamily="49" charset="-122"/>
              </a:rPr>
              <a:t>.</a:t>
            </a:r>
            <a:r>
              <a:rPr lang="zh-CN" altLang="en-US" sz="2800" dirty="0">
                <a:latin typeface="楷体_GB2312" pitchFamily="49" charset="-122"/>
                <a:ea typeface="楷体_GB2312" pitchFamily="49" charset="-122"/>
              </a:rPr>
              <a:t>古仁人之心</a:t>
            </a:r>
            <a:endParaRPr lang="zh-CN" altLang="en-US" sz="2800" dirty="0">
              <a:latin typeface="楷体_GB2312" pitchFamily="49" charset="-122"/>
              <a:ea typeface="楷体_GB2312" pitchFamily="49" charset="-122"/>
            </a:endParaRPr>
          </a:p>
        </p:txBody>
      </p:sp>
      <p:sp>
        <p:nvSpPr>
          <p:cNvPr id="325646" name="矩形 325645"/>
          <p:cNvSpPr/>
          <p:nvPr/>
        </p:nvSpPr>
        <p:spPr>
          <a:xfrm>
            <a:off x="5159375" y="5229225"/>
            <a:ext cx="4608513" cy="953135"/>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不以物喜  不以己悲</a:t>
            </a:r>
            <a:endParaRPr lang="zh-CN" altLang="en-US" sz="2800" dirty="0">
              <a:latin typeface="楷体_GB2312" pitchFamily="49" charset="-122"/>
              <a:ea typeface="楷体_GB2312" pitchFamily="49" charset="-122"/>
            </a:endParaRPr>
          </a:p>
          <a:p>
            <a:r>
              <a:rPr lang="zh-CN" altLang="en-US" sz="2800" dirty="0">
                <a:latin typeface="楷体_GB2312" pitchFamily="49" charset="-122"/>
                <a:ea typeface="楷体_GB2312" pitchFamily="49" charset="-122"/>
              </a:rPr>
              <a:t>先</a:t>
            </a:r>
            <a:r>
              <a:rPr lang="en-US" altLang="zh-CN" sz="2800">
                <a:latin typeface="Arial" panose="020B0604020202020204" pitchFamily="34" charset="0"/>
                <a:ea typeface="楷体_GB2312" pitchFamily="49" charset="-122"/>
              </a:rPr>
              <a:t>…</a:t>
            </a:r>
            <a:r>
              <a:rPr lang="zh-CN" altLang="en-US" sz="2800" dirty="0">
                <a:latin typeface="楷体_GB2312" pitchFamily="49" charset="-122"/>
                <a:ea typeface="楷体_GB2312" pitchFamily="49" charset="-122"/>
              </a:rPr>
              <a:t>忧  后</a:t>
            </a:r>
            <a:r>
              <a:rPr lang="en-US" altLang="zh-CN" sz="2800">
                <a:latin typeface="Arial" panose="020B0604020202020204" pitchFamily="34" charset="0"/>
                <a:ea typeface="楷体_GB2312" pitchFamily="49" charset="-122"/>
              </a:rPr>
              <a:t>…</a:t>
            </a:r>
            <a:r>
              <a:rPr lang="zh-CN" altLang="en-US" sz="2800" dirty="0">
                <a:latin typeface="楷体_GB2312" pitchFamily="49" charset="-122"/>
                <a:ea typeface="楷体_GB2312" pitchFamily="49" charset="-122"/>
              </a:rPr>
              <a:t>乐</a:t>
            </a:r>
            <a:r>
              <a:rPr lang="en-US" altLang="zh-CN" sz="2800" dirty="0">
                <a:latin typeface="楷体_GB2312" pitchFamily="49" charset="-122"/>
                <a:ea typeface="楷体_GB2312" pitchFamily="49" charset="-122"/>
              </a:rPr>
              <a:t>(</a:t>
            </a:r>
            <a:r>
              <a:rPr lang="zh-CN" altLang="en-US" sz="2800" dirty="0">
                <a:latin typeface="楷体_GB2312" pitchFamily="49" charset="-122"/>
                <a:ea typeface="楷体_GB2312" pitchFamily="49" charset="-122"/>
              </a:rPr>
              <a:t>主旨</a:t>
            </a:r>
            <a:r>
              <a:rPr lang="en-US" altLang="zh-CN" sz="2800">
                <a:latin typeface="楷体_GB2312" pitchFamily="49" charset="-122"/>
                <a:ea typeface="楷体_GB2312" pitchFamily="49" charset="-122"/>
              </a:rPr>
              <a:t>)</a:t>
            </a:r>
            <a:endParaRPr lang="en-US" altLang="zh-CN" sz="2800">
              <a:latin typeface="楷体_GB2312" pitchFamily="49" charset="-122"/>
              <a:ea typeface="楷体_GB2312" pitchFamily="49" charset="-122"/>
            </a:endParaRPr>
          </a:p>
        </p:txBody>
      </p:sp>
      <p:sp>
        <p:nvSpPr>
          <p:cNvPr id="325647" name="矩形 325646"/>
          <p:cNvSpPr/>
          <p:nvPr/>
        </p:nvSpPr>
        <p:spPr>
          <a:xfrm>
            <a:off x="9299575" y="5445125"/>
            <a:ext cx="1368425" cy="521970"/>
          </a:xfrm>
          <a:prstGeom prst="rect">
            <a:avLst/>
          </a:prstGeom>
          <a:noFill/>
          <a:ln w="9525">
            <a:noFill/>
          </a:ln>
          <a:effectLst>
            <a:outerShdw dist="35921" dir="2699999" algn="ctr" rotWithShape="0">
              <a:srgbClr val="FF0000"/>
            </a:outerShdw>
          </a:effectLst>
        </p:spPr>
        <p:txBody>
          <a:bodyPr>
            <a:spAutoFit/>
          </a:bodyPr>
          <a:p>
            <a:r>
              <a:rPr lang="zh-CN" altLang="en-US" sz="2800" dirty="0">
                <a:latin typeface="楷体_GB2312" pitchFamily="49" charset="-122"/>
                <a:ea typeface="楷体_GB2312" pitchFamily="49" charset="-122"/>
              </a:rPr>
              <a:t>议论</a:t>
            </a:r>
            <a:endParaRPr lang="zh-CN" altLang="en-US" sz="2800" dirty="0">
              <a:latin typeface="楷体_GB2312" pitchFamily="49" charset="-122"/>
              <a:ea typeface="楷体_GB2312" pitchFamily="49" charset="-122"/>
            </a:endParaRPr>
          </a:p>
        </p:txBody>
      </p:sp>
      <p:sp>
        <p:nvSpPr>
          <p:cNvPr id="325648" name="矩形 325647"/>
          <p:cNvSpPr/>
          <p:nvPr/>
        </p:nvSpPr>
        <p:spPr>
          <a:xfrm>
            <a:off x="4440238" y="3933825"/>
            <a:ext cx="647700" cy="521970"/>
          </a:xfrm>
          <a:prstGeom prst="rect">
            <a:avLst/>
          </a:prstGeom>
          <a:noFill/>
          <a:ln w="9525">
            <a:noFill/>
          </a:ln>
          <a:effectLst>
            <a:outerShdw dist="35921" dir="2699999" algn="ctr" rotWithShape="0">
              <a:srgbClr val="FF0000"/>
            </a:outerShdw>
          </a:effectLst>
        </p:spPr>
        <p:txBody>
          <a:bodyPr>
            <a:spAutoFit/>
          </a:bodyPr>
          <a:p>
            <a:r>
              <a:rPr lang="en-US" altLang="zh-CN" sz="2800">
                <a:latin typeface="楷体_GB2312" pitchFamily="49" charset="-122"/>
                <a:ea typeface="楷体_GB2312" pitchFamily="49" charset="-122"/>
              </a:rPr>
              <a:t>⒉</a:t>
            </a:r>
            <a:endParaRPr lang="en-US" altLang="zh-CN" sz="2800" dirty="0">
              <a:latin typeface="楷体_GB2312" pitchFamily="49" charset="-122"/>
              <a:ea typeface="楷体_GB2312" pitchFamily="49" charset="-122"/>
            </a:endParaRPr>
          </a:p>
        </p:txBody>
      </p:sp>
      <p:sp>
        <p:nvSpPr>
          <p:cNvPr id="325649" name="直接连接符 325648"/>
          <p:cNvSpPr/>
          <p:nvPr/>
        </p:nvSpPr>
        <p:spPr>
          <a:xfrm>
            <a:off x="6240463" y="2852738"/>
            <a:ext cx="0" cy="576262"/>
          </a:xfrm>
          <a:prstGeom prst="line">
            <a:avLst/>
          </a:prstGeom>
          <a:ln w="38100" cap="flat" cmpd="sng">
            <a:solidFill>
              <a:schemeClr val="bg1"/>
            </a:solidFill>
            <a:prstDash val="solid"/>
            <a:headEnd type="none" w="med" len="med"/>
            <a:tailEnd type="triangle" w="med" len="med"/>
          </a:ln>
          <a:effectLst>
            <a:outerShdw dist="35921" dir="2699999" algn="ctr" rotWithShape="0">
              <a:srgbClr val="FF0000"/>
            </a:outerShdw>
          </a:effectLst>
        </p:spPr>
      </p:sp>
      <p:sp>
        <p:nvSpPr>
          <p:cNvPr id="325650" name="左大括号 325649"/>
          <p:cNvSpPr/>
          <p:nvPr/>
        </p:nvSpPr>
        <p:spPr>
          <a:xfrm>
            <a:off x="2063750" y="1268413"/>
            <a:ext cx="217488" cy="4537075"/>
          </a:xfrm>
          <a:prstGeom prst="leftBrace">
            <a:avLst>
              <a:gd name="adj1" fmla="val 173843"/>
              <a:gd name="adj2" fmla="val 50000"/>
            </a:avLst>
          </a:prstGeom>
          <a:noFill/>
          <a:ln w="38100">
            <a:noFill/>
          </a:ln>
          <a:effectLst>
            <a:outerShdw dist="35921" dir="2699999" algn="ctr" rotWithShape="0">
              <a:srgbClr val="FF0000"/>
            </a:outerShdw>
          </a:effectLst>
        </p:spPr>
        <p:txBody>
          <a:bodyPr/>
          <a:p>
            <a:endParaRPr lang="zh-CN" altLang="en-US"/>
          </a:p>
        </p:txBody>
      </p:sp>
      <p:sp>
        <p:nvSpPr>
          <p:cNvPr id="325651" name="左大括号 325650"/>
          <p:cNvSpPr/>
          <p:nvPr/>
        </p:nvSpPr>
        <p:spPr>
          <a:xfrm>
            <a:off x="4440238" y="908050"/>
            <a:ext cx="215900" cy="720725"/>
          </a:xfrm>
          <a:prstGeom prst="leftBrace">
            <a:avLst>
              <a:gd name="adj1" fmla="val 27818"/>
              <a:gd name="adj2" fmla="val 50000"/>
            </a:avLst>
          </a:prstGeom>
          <a:noFill/>
          <a:ln w="38100">
            <a:noFill/>
          </a:ln>
          <a:effectLst>
            <a:outerShdw dist="35921" dir="2699999" algn="ctr" rotWithShape="0">
              <a:srgbClr val="FF0000"/>
            </a:outerShdw>
          </a:effectLst>
        </p:spPr>
        <p:txBody>
          <a:bodyPr/>
          <a:p>
            <a:endParaRPr lang="zh-CN" altLang="en-US"/>
          </a:p>
        </p:txBody>
      </p:sp>
      <p:sp>
        <p:nvSpPr>
          <p:cNvPr id="325652" name="左大括号 325651"/>
          <p:cNvSpPr/>
          <p:nvPr/>
        </p:nvSpPr>
        <p:spPr>
          <a:xfrm>
            <a:off x="4872038" y="5373688"/>
            <a:ext cx="215900" cy="720725"/>
          </a:xfrm>
          <a:prstGeom prst="leftBrace">
            <a:avLst>
              <a:gd name="adj1" fmla="val 27818"/>
              <a:gd name="adj2" fmla="val 50000"/>
            </a:avLst>
          </a:prstGeom>
          <a:noFill/>
          <a:ln w="38100">
            <a:noFill/>
          </a:ln>
          <a:effectLst>
            <a:outerShdw dist="35921" dir="2699999" algn="ctr" rotWithShape="0">
              <a:srgbClr val="FF0000"/>
            </a:outerShdw>
          </a:effectLst>
        </p:spPr>
        <p:txBody>
          <a:bodyPr/>
          <a:p>
            <a:endParaRPr lang="zh-CN" altLang="en-US"/>
          </a:p>
        </p:txBody>
      </p:sp>
      <p:sp>
        <p:nvSpPr>
          <p:cNvPr id="325653" name="左大括号 325652"/>
          <p:cNvSpPr/>
          <p:nvPr/>
        </p:nvSpPr>
        <p:spPr>
          <a:xfrm>
            <a:off x="4295775" y="2492375"/>
            <a:ext cx="215900" cy="2160588"/>
          </a:xfrm>
          <a:prstGeom prst="leftBrace">
            <a:avLst>
              <a:gd name="adj1" fmla="val 83394"/>
              <a:gd name="adj2" fmla="val 50000"/>
            </a:avLst>
          </a:prstGeom>
          <a:noFill/>
          <a:ln w="38100">
            <a:noFill/>
          </a:ln>
          <a:effectLst>
            <a:outerShdw dist="35921" dir="2699999" algn="ctr" rotWithShape="0">
              <a:srgbClr val="FF0000"/>
            </a:outerShdw>
          </a:effectLst>
        </p:spPr>
        <p:txBody>
          <a:bodyPr/>
          <a:p>
            <a:endParaRPr lang="zh-CN" altLang="en-US"/>
          </a:p>
        </p:txBody>
      </p:sp>
      <p:sp>
        <p:nvSpPr>
          <p:cNvPr id="325654" name="左大括号 325653"/>
          <p:cNvSpPr/>
          <p:nvPr/>
        </p:nvSpPr>
        <p:spPr>
          <a:xfrm>
            <a:off x="6600825" y="4076700"/>
            <a:ext cx="215900" cy="720725"/>
          </a:xfrm>
          <a:prstGeom prst="leftBrace">
            <a:avLst>
              <a:gd name="adj1" fmla="val 27818"/>
              <a:gd name="adj2" fmla="val 50000"/>
            </a:avLst>
          </a:prstGeom>
          <a:noFill/>
          <a:ln w="38100">
            <a:noFill/>
          </a:ln>
          <a:effectLst>
            <a:outerShdw dist="35921" dir="2699999" algn="ctr" rotWithShape="0">
              <a:srgbClr val="FF0000"/>
            </a:outerShdw>
          </a:effectLst>
        </p:spPr>
        <p:txBody>
          <a:bodyPr/>
          <a:p>
            <a:endParaRPr lang="zh-CN" altLang="en-US"/>
          </a:p>
        </p:txBody>
      </p:sp>
      <p:sp>
        <p:nvSpPr>
          <p:cNvPr id="325655" name="左大括号 325654"/>
          <p:cNvSpPr/>
          <p:nvPr/>
        </p:nvSpPr>
        <p:spPr>
          <a:xfrm rot="10800000">
            <a:off x="8328025" y="4076700"/>
            <a:ext cx="215900" cy="720725"/>
          </a:xfrm>
          <a:prstGeom prst="leftBrace">
            <a:avLst>
              <a:gd name="adj1" fmla="val 27818"/>
              <a:gd name="adj2" fmla="val 50000"/>
            </a:avLst>
          </a:prstGeom>
          <a:noFill/>
          <a:ln w="38100">
            <a:noFill/>
          </a:ln>
          <a:effectLst>
            <a:outerShdw dist="35921" dir="2699999" algn="ctr" rotWithShape="0">
              <a:srgbClr val="FF0000"/>
            </a:outerShdw>
          </a:effectLst>
        </p:spPr>
        <p:txBody>
          <a:bodyPr/>
          <a:p>
            <a:endParaRPr lang="zh-CN" altLang="en-US"/>
          </a:p>
        </p:txBody>
      </p:sp>
      <p:sp>
        <p:nvSpPr>
          <p:cNvPr id="325656" name="左大括号 325655"/>
          <p:cNvSpPr/>
          <p:nvPr/>
        </p:nvSpPr>
        <p:spPr>
          <a:xfrm rot="10800000">
            <a:off x="8832850" y="5372100"/>
            <a:ext cx="215900" cy="720725"/>
          </a:xfrm>
          <a:prstGeom prst="leftBrace">
            <a:avLst>
              <a:gd name="adj1" fmla="val 27818"/>
              <a:gd name="adj2" fmla="val 50000"/>
            </a:avLst>
          </a:prstGeom>
          <a:noFill/>
          <a:ln w="38100">
            <a:noFill/>
          </a:ln>
          <a:effectLst>
            <a:outerShdw dist="35921" dir="2699999" algn="ctr" rotWithShape="0">
              <a:srgbClr val="FF0000"/>
            </a:outerShdw>
          </a:effectLst>
        </p:spPr>
        <p:txBody>
          <a:bodyPr/>
          <a:p>
            <a:endParaRPr lang="zh-CN" altLang="en-US"/>
          </a:p>
        </p:txBody>
      </p:sp>
      <p:pic>
        <p:nvPicPr>
          <p:cNvPr id="325657" name="图片 325656" descr="27">
            <a:hlinkClick r:id="rId1" action="ppaction://hlinksldjump"/>
          </p:cNvPr>
          <p:cNvPicPr>
            <a:picLocks noChangeAspect="1"/>
          </p:cNvPicPr>
          <p:nvPr/>
        </p:nvPicPr>
        <p:blipFill>
          <a:blip r:embed="rId2">
            <a:lum bright="6000" contrast="36000"/>
          </a:blip>
          <a:stretch>
            <a:fillRect/>
          </a:stretch>
        </p:blipFill>
        <p:spPr>
          <a:xfrm>
            <a:off x="9264650" y="6442075"/>
            <a:ext cx="1403350" cy="41592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5635"/>
                                        </p:tgtEl>
                                        <p:attrNameLst>
                                          <p:attrName>style.visibility</p:attrName>
                                        </p:attrNameLst>
                                      </p:cBhvr>
                                      <p:to>
                                        <p:strVal val="visible"/>
                                      </p:to>
                                    </p:set>
                                    <p:animEffect transition="in" filter="fade">
                                      <p:cBhvr>
                                        <p:cTn id="7" dur="2000"/>
                                        <p:tgtEl>
                                          <p:spTgt spid="3256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5636"/>
                                        </p:tgtEl>
                                        <p:attrNameLst>
                                          <p:attrName>style.visibility</p:attrName>
                                        </p:attrNameLst>
                                      </p:cBhvr>
                                      <p:to>
                                        <p:strVal val="visible"/>
                                      </p:to>
                                    </p:set>
                                    <p:animEffect transition="in" filter="fade">
                                      <p:cBhvr>
                                        <p:cTn id="10" dur="2000"/>
                                        <p:tgtEl>
                                          <p:spTgt spid="3256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5637"/>
                                        </p:tgtEl>
                                        <p:attrNameLst>
                                          <p:attrName>style.visibility</p:attrName>
                                        </p:attrNameLst>
                                      </p:cBhvr>
                                      <p:to>
                                        <p:strVal val="visible"/>
                                      </p:to>
                                    </p:set>
                                    <p:animEffect transition="in" filter="fade">
                                      <p:cBhvr>
                                        <p:cTn id="13" dur="2000"/>
                                        <p:tgtEl>
                                          <p:spTgt spid="32563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25638"/>
                                        </p:tgtEl>
                                        <p:attrNameLst>
                                          <p:attrName>style.visibility</p:attrName>
                                        </p:attrNameLst>
                                      </p:cBhvr>
                                      <p:to>
                                        <p:strVal val="visible"/>
                                      </p:to>
                                    </p:set>
                                    <p:animEffect transition="in" filter="fade">
                                      <p:cBhvr>
                                        <p:cTn id="16" dur="2000"/>
                                        <p:tgtEl>
                                          <p:spTgt spid="32563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5639"/>
                                        </p:tgtEl>
                                        <p:attrNameLst>
                                          <p:attrName>style.visibility</p:attrName>
                                        </p:attrNameLst>
                                      </p:cBhvr>
                                      <p:to>
                                        <p:strVal val="visible"/>
                                      </p:to>
                                    </p:set>
                                    <p:animEffect transition="in" filter="fade">
                                      <p:cBhvr>
                                        <p:cTn id="19" dur="2000"/>
                                        <p:tgtEl>
                                          <p:spTgt spid="32563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25640"/>
                                        </p:tgtEl>
                                        <p:attrNameLst>
                                          <p:attrName>style.visibility</p:attrName>
                                        </p:attrNameLst>
                                      </p:cBhvr>
                                      <p:to>
                                        <p:strVal val="visible"/>
                                      </p:to>
                                    </p:set>
                                    <p:animEffect transition="in" filter="fade">
                                      <p:cBhvr>
                                        <p:cTn id="22" dur="2000"/>
                                        <p:tgtEl>
                                          <p:spTgt spid="32564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5641"/>
                                        </p:tgtEl>
                                        <p:attrNameLst>
                                          <p:attrName>style.visibility</p:attrName>
                                        </p:attrNameLst>
                                      </p:cBhvr>
                                      <p:to>
                                        <p:strVal val="visible"/>
                                      </p:to>
                                    </p:set>
                                    <p:animEffect transition="in" filter="fade">
                                      <p:cBhvr>
                                        <p:cTn id="25" dur="2000"/>
                                        <p:tgtEl>
                                          <p:spTgt spid="32564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25642"/>
                                        </p:tgtEl>
                                        <p:attrNameLst>
                                          <p:attrName>style.visibility</p:attrName>
                                        </p:attrNameLst>
                                      </p:cBhvr>
                                      <p:to>
                                        <p:strVal val="visible"/>
                                      </p:to>
                                    </p:set>
                                    <p:animEffect transition="in" filter="fade">
                                      <p:cBhvr>
                                        <p:cTn id="28" dur="2000"/>
                                        <p:tgtEl>
                                          <p:spTgt spid="32564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5643"/>
                                        </p:tgtEl>
                                        <p:attrNameLst>
                                          <p:attrName>style.visibility</p:attrName>
                                        </p:attrNameLst>
                                      </p:cBhvr>
                                      <p:to>
                                        <p:strVal val="visible"/>
                                      </p:to>
                                    </p:set>
                                    <p:animEffect transition="in" filter="fade">
                                      <p:cBhvr>
                                        <p:cTn id="31" dur="2000"/>
                                        <p:tgtEl>
                                          <p:spTgt spid="32564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5644"/>
                                        </p:tgtEl>
                                        <p:attrNameLst>
                                          <p:attrName>style.visibility</p:attrName>
                                        </p:attrNameLst>
                                      </p:cBhvr>
                                      <p:to>
                                        <p:strVal val="visible"/>
                                      </p:to>
                                    </p:set>
                                    <p:animEffect transition="in" filter="fade">
                                      <p:cBhvr>
                                        <p:cTn id="34" dur="2000"/>
                                        <p:tgtEl>
                                          <p:spTgt spid="32564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25645"/>
                                        </p:tgtEl>
                                        <p:attrNameLst>
                                          <p:attrName>style.visibility</p:attrName>
                                        </p:attrNameLst>
                                      </p:cBhvr>
                                      <p:to>
                                        <p:strVal val="visible"/>
                                      </p:to>
                                    </p:set>
                                    <p:animEffect transition="in" filter="fade">
                                      <p:cBhvr>
                                        <p:cTn id="37" dur="2000"/>
                                        <p:tgtEl>
                                          <p:spTgt spid="32564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25646"/>
                                        </p:tgtEl>
                                        <p:attrNameLst>
                                          <p:attrName>style.visibility</p:attrName>
                                        </p:attrNameLst>
                                      </p:cBhvr>
                                      <p:to>
                                        <p:strVal val="visible"/>
                                      </p:to>
                                    </p:set>
                                    <p:animEffect transition="in" filter="fade">
                                      <p:cBhvr>
                                        <p:cTn id="40" dur="2000"/>
                                        <p:tgtEl>
                                          <p:spTgt spid="32564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5647"/>
                                        </p:tgtEl>
                                        <p:attrNameLst>
                                          <p:attrName>style.visibility</p:attrName>
                                        </p:attrNameLst>
                                      </p:cBhvr>
                                      <p:to>
                                        <p:strVal val="visible"/>
                                      </p:to>
                                    </p:set>
                                    <p:animEffect transition="in" filter="fade">
                                      <p:cBhvr>
                                        <p:cTn id="43" dur="2000"/>
                                        <p:tgtEl>
                                          <p:spTgt spid="32564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25648"/>
                                        </p:tgtEl>
                                        <p:attrNameLst>
                                          <p:attrName>style.visibility</p:attrName>
                                        </p:attrNameLst>
                                      </p:cBhvr>
                                      <p:to>
                                        <p:strVal val="visible"/>
                                      </p:to>
                                    </p:set>
                                    <p:animEffect transition="in" filter="fade">
                                      <p:cBhvr>
                                        <p:cTn id="46" dur="2000"/>
                                        <p:tgtEl>
                                          <p:spTgt spid="325648"/>
                                        </p:tgtEl>
                                      </p:cBhvr>
                                    </p:animEffect>
                                  </p:childTnLst>
                                </p:cTn>
                              </p:par>
                              <p:par>
                                <p:cTn id="47" presetID="10" presetClass="entr" presetSubtype="0" fill="hold" nodeType="withEffect">
                                  <p:stCondLst>
                                    <p:cond delay="0"/>
                                  </p:stCondLst>
                                  <p:childTnLst>
                                    <p:set>
                                      <p:cBhvr>
                                        <p:cTn id="48" dur="1" fill="hold">
                                          <p:stCondLst>
                                            <p:cond delay="0"/>
                                          </p:stCondLst>
                                        </p:cTn>
                                        <p:tgtEl>
                                          <p:spTgt spid="325649"/>
                                        </p:tgtEl>
                                        <p:attrNameLst>
                                          <p:attrName>style.visibility</p:attrName>
                                        </p:attrNameLst>
                                      </p:cBhvr>
                                      <p:to>
                                        <p:strVal val="visible"/>
                                      </p:to>
                                    </p:set>
                                    <p:animEffect transition="in" filter="fade">
                                      <p:cBhvr>
                                        <p:cTn id="49" dur="2000"/>
                                        <p:tgtEl>
                                          <p:spTgt spid="325649"/>
                                        </p:tgtEl>
                                      </p:cBhvr>
                                    </p:animEffect>
                                  </p:childTnLst>
                                </p:cTn>
                              </p:par>
                              <p:par>
                                <p:cTn id="50" presetID="10" presetClass="entr" presetSubtype="0" fill="hold" nodeType="withEffect">
                                  <p:stCondLst>
                                    <p:cond delay="0"/>
                                  </p:stCondLst>
                                  <p:childTnLst>
                                    <p:set>
                                      <p:cBhvr>
                                        <p:cTn id="51" dur="1" fill="hold">
                                          <p:stCondLst>
                                            <p:cond delay="0"/>
                                          </p:stCondLst>
                                        </p:cTn>
                                        <p:tgtEl>
                                          <p:spTgt spid="325650"/>
                                        </p:tgtEl>
                                        <p:attrNameLst>
                                          <p:attrName>style.visibility</p:attrName>
                                        </p:attrNameLst>
                                      </p:cBhvr>
                                      <p:to>
                                        <p:strVal val="visible"/>
                                      </p:to>
                                    </p:set>
                                    <p:animEffect transition="in" filter="fade">
                                      <p:cBhvr>
                                        <p:cTn id="52" dur="2000"/>
                                        <p:tgtEl>
                                          <p:spTgt spid="325650"/>
                                        </p:tgtEl>
                                      </p:cBhvr>
                                    </p:animEffect>
                                  </p:childTnLst>
                                </p:cTn>
                              </p:par>
                              <p:par>
                                <p:cTn id="53" presetID="10" presetClass="entr" presetSubtype="0" fill="hold" nodeType="withEffect">
                                  <p:stCondLst>
                                    <p:cond delay="0"/>
                                  </p:stCondLst>
                                  <p:childTnLst>
                                    <p:set>
                                      <p:cBhvr>
                                        <p:cTn id="54" dur="1" fill="hold">
                                          <p:stCondLst>
                                            <p:cond delay="0"/>
                                          </p:stCondLst>
                                        </p:cTn>
                                        <p:tgtEl>
                                          <p:spTgt spid="325651"/>
                                        </p:tgtEl>
                                        <p:attrNameLst>
                                          <p:attrName>style.visibility</p:attrName>
                                        </p:attrNameLst>
                                      </p:cBhvr>
                                      <p:to>
                                        <p:strVal val="visible"/>
                                      </p:to>
                                    </p:set>
                                    <p:animEffect transition="in" filter="fade">
                                      <p:cBhvr>
                                        <p:cTn id="55" dur="2000"/>
                                        <p:tgtEl>
                                          <p:spTgt spid="325651"/>
                                        </p:tgtEl>
                                      </p:cBhvr>
                                    </p:animEffect>
                                  </p:childTnLst>
                                </p:cTn>
                              </p:par>
                              <p:par>
                                <p:cTn id="56" presetID="10" presetClass="entr" presetSubtype="0" fill="hold" nodeType="withEffect">
                                  <p:stCondLst>
                                    <p:cond delay="0"/>
                                  </p:stCondLst>
                                  <p:childTnLst>
                                    <p:set>
                                      <p:cBhvr>
                                        <p:cTn id="57" dur="1" fill="hold">
                                          <p:stCondLst>
                                            <p:cond delay="0"/>
                                          </p:stCondLst>
                                        </p:cTn>
                                        <p:tgtEl>
                                          <p:spTgt spid="325652"/>
                                        </p:tgtEl>
                                        <p:attrNameLst>
                                          <p:attrName>style.visibility</p:attrName>
                                        </p:attrNameLst>
                                      </p:cBhvr>
                                      <p:to>
                                        <p:strVal val="visible"/>
                                      </p:to>
                                    </p:set>
                                    <p:animEffect transition="in" filter="fade">
                                      <p:cBhvr>
                                        <p:cTn id="58" dur="2000"/>
                                        <p:tgtEl>
                                          <p:spTgt spid="325652"/>
                                        </p:tgtEl>
                                      </p:cBhvr>
                                    </p:animEffect>
                                  </p:childTnLst>
                                </p:cTn>
                              </p:par>
                              <p:par>
                                <p:cTn id="59" presetID="10" presetClass="entr" presetSubtype="0" fill="hold" nodeType="withEffect">
                                  <p:stCondLst>
                                    <p:cond delay="0"/>
                                  </p:stCondLst>
                                  <p:childTnLst>
                                    <p:set>
                                      <p:cBhvr>
                                        <p:cTn id="60" dur="1" fill="hold">
                                          <p:stCondLst>
                                            <p:cond delay="0"/>
                                          </p:stCondLst>
                                        </p:cTn>
                                        <p:tgtEl>
                                          <p:spTgt spid="325653"/>
                                        </p:tgtEl>
                                        <p:attrNameLst>
                                          <p:attrName>style.visibility</p:attrName>
                                        </p:attrNameLst>
                                      </p:cBhvr>
                                      <p:to>
                                        <p:strVal val="visible"/>
                                      </p:to>
                                    </p:set>
                                    <p:animEffect transition="in" filter="fade">
                                      <p:cBhvr>
                                        <p:cTn id="61" dur="2000"/>
                                        <p:tgtEl>
                                          <p:spTgt spid="325653"/>
                                        </p:tgtEl>
                                      </p:cBhvr>
                                    </p:animEffect>
                                  </p:childTnLst>
                                </p:cTn>
                              </p:par>
                              <p:par>
                                <p:cTn id="62" presetID="10" presetClass="entr" presetSubtype="0" fill="hold" nodeType="withEffect">
                                  <p:stCondLst>
                                    <p:cond delay="0"/>
                                  </p:stCondLst>
                                  <p:childTnLst>
                                    <p:set>
                                      <p:cBhvr>
                                        <p:cTn id="63" dur="1" fill="hold">
                                          <p:stCondLst>
                                            <p:cond delay="0"/>
                                          </p:stCondLst>
                                        </p:cTn>
                                        <p:tgtEl>
                                          <p:spTgt spid="325654"/>
                                        </p:tgtEl>
                                        <p:attrNameLst>
                                          <p:attrName>style.visibility</p:attrName>
                                        </p:attrNameLst>
                                      </p:cBhvr>
                                      <p:to>
                                        <p:strVal val="visible"/>
                                      </p:to>
                                    </p:set>
                                    <p:animEffect transition="in" filter="fade">
                                      <p:cBhvr>
                                        <p:cTn id="64" dur="2000"/>
                                        <p:tgtEl>
                                          <p:spTgt spid="325654"/>
                                        </p:tgtEl>
                                      </p:cBhvr>
                                    </p:animEffect>
                                  </p:childTnLst>
                                </p:cTn>
                              </p:par>
                              <p:par>
                                <p:cTn id="65" presetID="10" presetClass="entr" presetSubtype="0" fill="hold" nodeType="withEffect">
                                  <p:stCondLst>
                                    <p:cond delay="0"/>
                                  </p:stCondLst>
                                  <p:childTnLst>
                                    <p:set>
                                      <p:cBhvr>
                                        <p:cTn id="66" dur="1" fill="hold">
                                          <p:stCondLst>
                                            <p:cond delay="0"/>
                                          </p:stCondLst>
                                        </p:cTn>
                                        <p:tgtEl>
                                          <p:spTgt spid="325655"/>
                                        </p:tgtEl>
                                        <p:attrNameLst>
                                          <p:attrName>style.visibility</p:attrName>
                                        </p:attrNameLst>
                                      </p:cBhvr>
                                      <p:to>
                                        <p:strVal val="visible"/>
                                      </p:to>
                                    </p:set>
                                    <p:animEffect transition="in" filter="fade">
                                      <p:cBhvr>
                                        <p:cTn id="67" dur="2000"/>
                                        <p:tgtEl>
                                          <p:spTgt spid="325655"/>
                                        </p:tgtEl>
                                      </p:cBhvr>
                                    </p:animEffect>
                                  </p:childTnLst>
                                </p:cTn>
                              </p:par>
                              <p:par>
                                <p:cTn id="68" presetID="10" presetClass="entr" presetSubtype="0" fill="hold" nodeType="withEffect">
                                  <p:stCondLst>
                                    <p:cond delay="0"/>
                                  </p:stCondLst>
                                  <p:childTnLst>
                                    <p:set>
                                      <p:cBhvr>
                                        <p:cTn id="69" dur="1" fill="hold">
                                          <p:stCondLst>
                                            <p:cond delay="0"/>
                                          </p:stCondLst>
                                        </p:cTn>
                                        <p:tgtEl>
                                          <p:spTgt spid="325656"/>
                                        </p:tgtEl>
                                        <p:attrNameLst>
                                          <p:attrName>style.visibility</p:attrName>
                                        </p:attrNameLst>
                                      </p:cBhvr>
                                      <p:to>
                                        <p:strVal val="visible"/>
                                      </p:to>
                                    </p:set>
                                    <p:animEffect transition="in" filter="fade">
                                      <p:cBhvr>
                                        <p:cTn id="70" dur="2000"/>
                                        <p:tgtEl>
                                          <p:spTgt spid="3256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35" grpId="0" bldLvl="0" animBg="1"/>
      <p:bldP spid="325636" grpId="0" bldLvl="0" animBg="1"/>
      <p:bldP spid="325637" grpId="0" bldLvl="0" animBg="1"/>
      <p:bldP spid="325638" grpId="0" bldLvl="0" animBg="1"/>
      <p:bldP spid="325639" grpId="0" bldLvl="0" animBg="1"/>
      <p:bldP spid="325640" grpId="0" bldLvl="0" animBg="1"/>
      <p:bldP spid="325641" grpId="0" bldLvl="0" animBg="1"/>
      <p:bldP spid="325642" grpId="0" bldLvl="0" animBg="1"/>
      <p:bldP spid="325643" grpId="0" bldLvl="0" animBg="1"/>
      <p:bldP spid="325644" grpId="0" bldLvl="0" animBg="1"/>
      <p:bldP spid="325645" grpId="0" bldLvl="0" animBg="1"/>
      <p:bldP spid="325646" grpId="0" bldLvl="0" animBg="1"/>
      <p:bldP spid="325647" grpId="0" bldLvl="0" animBg="1"/>
      <p:bldP spid="325648" grpId="0" bldLvl="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82" name="矩形 327681"/>
          <p:cNvSpPr/>
          <p:nvPr/>
        </p:nvSpPr>
        <p:spPr>
          <a:xfrm>
            <a:off x="2135188" y="188913"/>
            <a:ext cx="2592387" cy="368300"/>
          </a:xfrm>
          <a:prstGeom prst="rect">
            <a:avLst/>
          </a:prstGeom>
          <a:noFill/>
          <a:ln w="9525">
            <a:noFill/>
          </a:ln>
          <a:effectLst>
            <a:outerShdw dist="35921" dir="2699999" algn="ctr" rotWithShape="0">
              <a:srgbClr val="FF0000"/>
            </a:outerShdw>
          </a:effectLst>
        </p:spPr>
        <p:txBody>
          <a:bodyPr>
            <a:spAutoFit/>
          </a:bodyPr>
          <a:p>
            <a:r>
              <a:rPr lang="zh-CN" altLang="en-US" dirty="0">
                <a:latin typeface="楷体_GB2312" pitchFamily="49" charset="-122"/>
                <a:ea typeface="楷体_GB2312" pitchFamily="49" charset="-122"/>
              </a:rPr>
              <a:t>分析鉴赏</a:t>
            </a:r>
            <a:endParaRPr lang="zh-CN" altLang="en-US" dirty="0">
              <a:latin typeface="楷体_GB2312" pitchFamily="49" charset="-122"/>
              <a:ea typeface="楷体_GB2312" pitchFamily="49" charset="-122"/>
            </a:endParaRPr>
          </a:p>
        </p:txBody>
      </p:sp>
      <p:sp>
        <p:nvSpPr>
          <p:cNvPr id="327683" name="矩形 327682"/>
          <p:cNvSpPr/>
          <p:nvPr/>
        </p:nvSpPr>
        <p:spPr>
          <a:xfrm>
            <a:off x="1370330" y="809625"/>
            <a:ext cx="9965690" cy="5631180"/>
          </a:xfrm>
          <a:prstGeom prst="rect">
            <a:avLst/>
          </a:prstGeom>
          <a:noFill/>
          <a:ln w="9525">
            <a:noFill/>
          </a:ln>
          <a:effectLst>
            <a:outerShdw dist="35921" dir="2699999" algn="ctr" rotWithShape="0">
              <a:srgbClr val="FF0000"/>
            </a:outerShdw>
          </a:effectLst>
        </p:spPr>
        <p:txBody>
          <a:bodyPr wrap="square">
            <a:spAutoFit/>
          </a:bodyPr>
          <a:p>
            <a:r>
              <a:rPr lang="en-US" altLang="zh-CN" sz="4000" dirty="0">
                <a:solidFill>
                  <a:srgbClr val="FFFF66"/>
                </a:solidFill>
                <a:latin typeface="楷体_GB2312" pitchFamily="49" charset="-122"/>
                <a:ea typeface="楷体_GB2312" pitchFamily="49" charset="-122"/>
              </a:rPr>
              <a:t>1</a:t>
            </a:r>
            <a:r>
              <a:rPr lang="zh-CN" altLang="en-US" sz="4000" dirty="0">
                <a:solidFill>
                  <a:srgbClr val="FFFF66"/>
                </a:solidFill>
                <a:latin typeface="楷体_GB2312" pitchFamily="49" charset="-122"/>
                <a:ea typeface="楷体_GB2312" pitchFamily="49" charset="-122"/>
              </a:rPr>
              <a:t>．了解作者的基本构思和文章的特色</a:t>
            </a:r>
            <a:endParaRPr lang="zh-CN" altLang="en-US" sz="4000" dirty="0">
              <a:solidFill>
                <a:srgbClr val="FFFF66"/>
              </a:solidFill>
              <a:latin typeface="楷体_GB2312" pitchFamily="49" charset="-122"/>
              <a:ea typeface="楷体_GB2312" pitchFamily="49" charset="-122"/>
            </a:endParaRPr>
          </a:p>
          <a:p>
            <a:r>
              <a:rPr lang="zh-CN" altLang="en-US" sz="4000" dirty="0">
                <a:solidFill>
                  <a:srgbClr val="FFFF66"/>
                </a:solidFill>
                <a:latin typeface="楷体_GB2312" pitchFamily="49" charset="-122"/>
                <a:ea typeface="楷体_GB2312" pitchFamily="49" charset="-122"/>
              </a:rPr>
              <a:t>    本文构思精巧。作者不写岳阳楼历史和重修经过，也不泛泛铺陈周围湖光山色，而是抓住不同的人对景物所产生的不同之情，引出对古仁人之心的探求，从而表明了自己的政治主张。</a:t>
            </a:r>
            <a:endParaRPr lang="zh-CN" altLang="en-US" sz="4000" dirty="0">
              <a:solidFill>
                <a:srgbClr val="FFFF66"/>
              </a:solidFill>
              <a:latin typeface="楷体_GB2312" pitchFamily="49" charset="-122"/>
              <a:ea typeface="楷体_GB2312" pitchFamily="49" charset="-122"/>
            </a:endParaRPr>
          </a:p>
          <a:p>
            <a:r>
              <a:rPr lang="zh-CN" altLang="en-US" sz="4000" dirty="0">
                <a:solidFill>
                  <a:srgbClr val="FFFF66"/>
                </a:solidFill>
                <a:latin typeface="楷体_GB2312" pitchFamily="49" charset="-122"/>
                <a:ea typeface="楷体_GB2312" pitchFamily="49" charset="-122"/>
              </a:rPr>
              <a:t>    文章叙事、写景、议论和抒情相结合在一起，以叙事作引子，写景引出抒情，抒情诱发议论，环环相扣，有力地揭示了主题。</a:t>
            </a:r>
            <a:endParaRPr lang="zh-CN" altLang="en-US" sz="4000" dirty="0">
              <a:solidFill>
                <a:srgbClr val="FFFF66"/>
              </a:solidFill>
              <a:latin typeface="楷体_GB2312" pitchFamily="49" charset="-122"/>
              <a:ea typeface="楷体_GB2312" pitchFamily="49"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0098" name="图片 260097" descr="14"/>
          <p:cNvPicPr>
            <a:picLocks noChangeAspect="1"/>
          </p:cNvPicPr>
          <p:nvPr/>
        </p:nvPicPr>
        <p:blipFill>
          <a:blip r:embed="rId1"/>
          <a:stretch>
            <a:fillRect/>
          </a:stretch>
        </p:blipFill>
        <p:spPr>
          <a:xfrm>
            <a:off x="1676400" y="0"/>
            <a:ext cx="8991600" cy="6629400"/>
          </a:xfrm>
          <a:prstGeom prst="rect">
            <a:avLst/>
          </a:prstGeom>
          <a:noFill/>
          <a:ln w="9525">
            <a:noFill/>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8706" name="矩形 328705"/>
          <p:cNvSpPr/>
          <p:nvPr/>
        </p:nvSpPr>
        <p:spPr>
          <a:xfrm>
            <a:off x="2063750" y="260350"/>
            <a:ext cx="7777163" cy="583565"/>
          </a:xfrm>
          <a:prstGeom prst="rect">
            <a:avLst/>
          </a:prstGeom>
          <a:noFill/>
          <a:ln w="9525">
            <a:noFill/>
          </a:ln>
          <a:effectLst>
            <a:outerShdw dist="35921" dir="2699999" algn="ctr" rotWithShape="0">
              <a:srgbClr val="FF0000"/>
            </a:outerShdw>
          </a:effectLst>
        </p:spPr>
        <p:txBody>
          <a:bodyPr>
            <a:spAutoFit/>
          </a:bodyPr>
          <a:p>
            <a:r>
              <a:rPr lang="en-US" altLang="zh-CN" sz="3200" dirty="0">
                <a:solidFill>
                  <a:srgbClr val="FFFF66"/>
                </a:solidFill>
                <a:latin typeface="楷体_GB2312" pitchFamily="49" charset="-122"/>
                <a:ea typeface="楷体_GB2312" pitchFamily="49" charset="-122"/>
              </a:rPr>
              <a:t>2</a:t>
            </a:r>
            <a:r>
              <a:rPr lang="zh-CN" altLang="en-US" sz="3200" dirty="0">
                <a:solidFill>
                  <a:srgbClr val="FFFF66"/>
                </a:solidFill>
                <a:latin typeface="楷体_GB2312" pitchFamily="49" charset="-122"/>
                <a:ea typeface="楷体_GB2312" pitchFamily="49" charset="-122"/>
              </a:rPr>
              <a:t>．本文在语言上骈散句交错使用</a:t>
            </a:r>
            <a:endParaRPr lang="zh-CN" altLang="en-US" sz="3200" dirty="0">
              <a:solidFill>
                <a:srgbClr val="FFFF66"/>
              </a:solidFill>
              <a:latin typeface="楷体_GB2312" pitchFamily="49" charset="-122"/>
              <a:ea typeface="楷体_GB2312" pitchFamily="49" charset="-122"/>
            </a:endParaRPr>
          </a:p>
        </p:txBody>
      </p:sp>
      <p:sp>
        <p:nvSpPr>
          <p:cNvPr id="328707" name="矩形 328706"/>
          <p:cNvSpPr/>
          <p:nvPr/>
        </p:nvSpPr>
        <p:spPr>
          <a:xfrm>
            <a:off x="1501775" y="2126615"/>
            <a:ext cx="9442450" cy="3538220"/>
          </a:xfrm>
          <a:prstGeom prst="rect">
            <a:avLst/>
          </a:prstGeom>
          <a:noFill/>
          <a:ln w="9525">
            <a:noFill/>
          </a:ln>
          <a:effectLst>
            <a:outerShdw dist="35921" dir="2699999" algn="ctr" rotWithShape="0">
              <a:srgbClr val="FF0000"/>
            </a:outerShdw>
          </a:effectLst>
        </p:spPr>
        <p:txBody>
          <a:bodyPr wrap="square">
            <a:spAutoFit/>
          </a:bodyPr>
          <a:p>
            <a:r>
              <a:rPr lang="en-US" altLang="zh-CN" sz="3200" dirty="0">
                <a:solidFill>
                  <a:srgbClr val="FFFF66"/>
                </a:solidFill>
                <a:latin typeface="楷体_GB2312" pitchFamily="49" charset="-122"/>
                <a:ea typeface="楷体_GB2312" pitchFamily="49" charset="-122"/>
              </a:rPr>
              <a:t>    </a:t>
            </a:r>
            <a:r>
              <a:rPr lang="zh-CN" altLang="en-US" sz="3200" dirty="0">
                <a:solidFill>
                  <a:srgbClr val="FFFF66"/>
                </a:solidFill>
                <a:latin typeface="楷体_GB2312" pitchFamily="49" charset="-122"/>
                <a:ea typeface="楷体_GB2312" pitchFamily="49" charset="-122"/>
              </a:rPr>
              <a:t>骈句指的是结构相似、内容相关、行文相邻、字数相等的两句话，跟对偶相似，只是不像对偶那样在音韵上有严格的要求。散句，则是相对于骈句而言，也可以说，骈句以外的句子都是散句。首段叙事用散句，写岳阳楼大观用骈句，起、结句又为散句，洞庭湖上一阴一晴多为骈句，结句又为散句，节奏不断变化，读起来声调铿锵，给人以美的享受。</a:t>
            </a:r>
            <a:endParaRPr lang="zh-CN" altLang="en-US" sz="3200" dirty="0">
              <a:solidFill>
                <a:srgbClr val="FFFF66"/>
              </a:solidFill>
              <a:latin typeface="楷体_GB2312" pitchFamily="49" charset="-122"/>
              <a:ea typeface="楷体_GB2312" pitchFamily="49"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1122" name="图片 261121" descr="106"/>
          <p:cNvPicPr>
            <a:picLocks noChangeAspect="1"/>
          </p:cNvPicPr>
          <p:nvPr/>
        </p:nvPicPr>
        <p:blipFill>
          <a:blip r:embed="rId1"/>
          <a:stretch>
            <a:fillRect/>
          </a:stretch>
        </p:blipFill>
        <p:spPr>
          <a:xfrm>
            <a:off x="1524000" y="0"/>
            <a:ext cx="9144000" cy="6858000"/>
          </a:xfrm>
          <a:prstGeom prst="rect">
            <a:avLst/>
          </a:prstGeom>
          <a:noFill/>
          <a:ln w="9525">
            <a:noFill/>
          </a:ln>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10912</Words>
  <Application>WPS 演示</Application>
  <PresentationFormat>宽屏</PresentationFormat>
  <Paragraphs>1265</Paragraphs>
  <Slides>80</Slides>
  <Notes>0</Notes>
  <HiddenSlides>0</HiddenSlides>
  <MMClips>0</MMClips>
  <ScaleCrop>false</ScaleCrop>
  <HeadingPairs>
    <vt:vector size="6" baseType="variant">
      <vt:variant>
        <vt:lpstr>已用的字体</vt:lpstr>
      </vt:variant>
      <vt:variant>
        <vt:i4>28</vt:i4>
      </vt:variant>
      <vt:variant>
        <vt:lpstr>主题</vt:lpstr>
      </vt:variant>
      <vt:variant>
        <vt:i4>1</vt:i4>
      </vt:variant>
      <vt:variant>
        <vt:lpstr>幻灯片标题</vt:lpstr>
      </vt:variant>
      <vt:variant>
        <vt:i4>80</vt:i4>
      </vt:variant>
    </vt:vector>
  </HeadingPairs>
  <TitlesOfParts>
    <vt:vector size="109" baseType="lpstr">
      <vt:lpstr>Arial</vt:lpstr>
      <vt:lpstr>宋体</vt:lpstr>
      <vt:lpstr>Wingdings</vt:lpstr>
      <vt:lpstr>华文中宋</vt:lpstr>
      <vt:lpstr>Gotham Pro Medium</vt:lpstr>
      <vt:lpstr>等线</vt:lpstr>
      <vt:lpstr>微软雅黑</vt:lpstr>
      <vt:lpstr>华文楷体</vt:lpstr>
      <vt:lpstr>Arial Unicode MS</vt:lpstr>
      <vt:lpstr>等线 Light</vt:lpstr>
      <vt:lpstr>Calibri</vt:lpstr>
      <vt:lpstr>等线</vt:lpstr>
      <vt:lpstr>Times New Roman</vt:lpstr>
      <vt:lpstr>华文行楷</vt:lpstr>
      <vt:lpstr>隶书</vt:lpstr>
      <vt:lpstr>黑体</vt:lpstr>
      <vt:lpstr>楷体</vt:lpstr>
      <vt:lpstr>华文行楷</vt:lpstr>
      <vt:lpstr>PMingLiU</vt:lpstr>
      <vt:lpstr>楷体_GB2312</vt:lpstr>
      <vt:lpstr>_x000B__x000C_</vt:lpstr>
      <vt:lpstr>华文楷体</vt:lpstr>
      <vt:lpstr>Adobe 楷体 Std R</vt:lpstr>
      <vt:lpstr>华文细黑</vt:lpstr>
      <vt:lpstr>方正姚体</vt:lpstr>
      <vt:lpstr>华文彩云</vt:lpstr>
      <vt:lpstr>长城行楷体</vt:lpstr>
      <vt:lpstr>新宋体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Yin Renao</dc:creator>
  <cp:lastModifiedBy>健康</cp:lastModifiedBy>
  <cp:revision>19</cp:revision>
  <dcterms:created xsi:type="dcterms:W3CDTF">2019-12-04T07:18:00Z</dcterms:created>
  <dcterms:modified xsi:type="dcterms:W3CDTF">2020-08-18T13:19:09Z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2052-11.1.0.8389</vt:lpwstr>
  </property>
</Properties>
</file>