
<file path=[Content_Types].xml><?xml version="1.0" encoding="utf-8"?>
<Types xmlns="http://schemas.openxmlformats.org/package/2006/content-types">
  <Default Extension="jpeg" ContentType="image/jpe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7" r:id="rId4"/>
  </p:sldMasterIdLst>
  <p:notesMasterIdLst>
    <p:notesMasterId r:id="rId25"/>
  </p:notesMasterIdLst>
  <p:sldIdLst>
    <p:sldId id="887" r:id="rId5"/>
    <p:sldId id="849" r:id="rId6"/>
    <p:sldId id="867" r:id="rId7"/>
    <p:sldId id="833" r:id="rId8"/>
    <p:sldId id="499" r:id="rId9"/>
    <p:sldId id="868" r:id="rId10"/>
    <p:sldId id="903" r:id="rId11"/>
    <p:sldId id="904" r:id="rId12"/>
    <p:sldId id="891" r:id="rId13"/>
    <p:sldId id="892" r:id="rId14"/>
    <p:sldId id="893" r:id="rId15"/>
    <p:sldId id="894" r:id="rId16"/>
    <p:sldId id="895" r:id="rId17"/>
    <p:sldId id="896" r:id="rId18"/>
    <p:sldId id="897" r:id="rId19"/>
    <p:sldId id="898" r:id="rId20"/>
    <p:sldId id="899" r:id="rId21"/>
    <p:sldId id="754" r:id="rId22"/>
    <p:sldId id="874" r:id="rId23"/>
    <p:sldId id="902" r:id="rId24"/>
    <p:sldId id="907" r:id="rId26"/>
    <p:sldId id="909" r:id="rId27"/>
    <p:sldId id="910" r:id="rId28"/>
    <p:sldId id="911" r:id="rId29"/>
    <p:sldId id="912" r:id="rId30"/>
    <p:sldId id="913" r:id="rId31"/>
    <p:sldId id="914" r:id="rId32"/>
    <p:sldId id="871" r:id="rId33"/>
    <p:sldId id="876" r:id="rId34"/>
    <p:sldId id="877" r:id="rId35"/>
    <p:sldId id="872" r:id="rId36"/>
    <p:sldId id="451" r:id="rId37"/>
    <p:sldId id="261" r:id="rId38"/>
    <p:sldId id="816" r:id="rId3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DE5F4932-E385-4DC8-A102-6ED08D47EAAC}">
          <p14:sldIdLst>
            <p14:sldId id="887"/>
            <p14:sldId id="849"/>
            <p14:sldId id="867"/>
            <p14:sldId id="833"/>
            <p14:sldId id="499"/>
            <p14:sldId id="868"/>
            <p14:sldId id="903"/>
            <p14:sldId id="904"/>
            <p14:sldId id="891"/>
            <p14:sldId id="892"/>
            <p14:sldId id="893"/>
            <p14:sldId id="894"/>
            <p14:sldId id="895"/>
            <p14:sldId id="896"/>
            <p14:sldId id="897"/>
            <p14:sldId id="898"/>
            <p14:sldId id="899"/>
            <p14:sldId id="754"/>
            <p14:sldId id="874"/>
            <p14:sldId id="902"/>
            <p14:sldId id="907"/>
            <p14:sldId id="909"/>
            <p14:sldId id="910"/>
            <p14:sldId id="911"/>
            <p14:sldId id="912"/>
            <p14:sldId id="913"/>
            <p14:sldId id="914"/>
            <p14:sldId id="871"/>
            <p14:sldId id="876"/>
            <p14:sldId id="877"/>
            <p14:sldId id="872"/>
            <p14:sldId id="451"/>
            <p14:sldId id="261"/>
            <p14:sldId id="816"/>
          </p14:sldIdLst>
        </p14:section>
        <p14:section name="无标题节" id="{7B490E0B-8C65-4B5E-BD19-E7DC2FBEC202}">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ww.xkb1.com" initials="w"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78B"/>
    <a:srgbClr val="000000"/>
    <a:srgbClr val="008651"/>
    <a:srgbClr val="0000FF"/>
    <a:srgbClr val="FF2D2D"/>
    <a:srgbClr val="DB2232"/>
    <a:srgbClr val="AA0000"/>
    <a:srgbClr val="2BBB61"/>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0" d="100"/>
          <a:sy n="90" d="100"/>
        </p:scale>
        <p:origin x="264" y="84"/>
      </p:cViewPr>
      <p:guideLst>
        <p:guide orient="horz" pos="2160"/>
        <p:guide pos="2880"/>
      </p:guideLst>
    </p:cSldViewPr>
  </p:slideViewPr>
  <p:notesTextViewPr>
    <p:cViewPr>
      <p:scale>
        <a:sx n="1" d="1"/>
        <a:sy n="1" d="1"/>
      </p:scale>
      <p:origin x="0" y="0"/>
    </p:cViewPr>
  </p:notesTextViewPr>
  <p:sorterViewPr>
    <p:cViewPr>
      <p:scale>
        <a:sx n="98" d="100"/>
        <a:sy n="98"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3" Type="http://schemas.openxmlformats.org/officeDocument/2006/relationships/commentAuthors" Target="commentAuthors.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notesMaster" Target="notesMasters/notesMaster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p:cNvSpPr>
          <p:nvPr>
            <p:ph type="sldImg"/>
          </p:nvPr>
        </p:nvSpPr>
        <p:spPr>
          <a:ln>
            <a:solidFill>
              <a:srgbClr val="000000"/>
            </a:solidFill>
          </a:ln>
        </p:spPr>
      </p:sp>
      <p:sp>
        <p:nvSpPr>
          <p:cNvPr id="13314" name="文本占位符 2"/>
          <p:cNvSpPr>
            <a:spLocks noGrp="1"/>
          </p:cNvSpPr>
          <p:nvPr>
            <p:ph type="body"/>
          </p:nvPr>
        </p:nvSpPr>
        <p:spPr>
          <a:noFill/>
          <a:ln>
            <a:noFill/>
          </a:ln>
        </p:spPr>
        <p:txBody>
          <a:bodyPr lIns="91440" tIns="45720" rIns="91440" bIns="45720" anchor="t"/>
          <a:lstStyle/>
          <a:p>
            <a:pPr lvl="0"/>
            <a:r>
              <a:rPr lang="zh-CN" altLang="en-US"/>
              <a:t>第一部分（</a:t>
            </a:r>
            <a:r>
              <a:rPr lang="en-US" altLang="zh-CN"/>
              <a:t>1-2</a:t>
            </a:r>
            <a:r>
              <a:rPr lang="zh-CN" altLang="en-US"/>
              <a:t>）总说喜爱灯笼的原因。</a:t>
            </a:r>
            <a:endParaRPr lang="zh-CN" altLang="en-US"/>
          </a:p>
          <a:p>
            <a:pPr lvl="0"/>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noTextEdit="1"/>
          </p:cNvSpPr>
          <p:nvPr>
            <p:ph type="sldImg"/>
          </p:nvPr>
        </p:nvSpPr>
        <p:spPr>
          <a:ln>
            <a:solidFill>
              <a:srgbClr val="000000"/>
            </a:solidFill>
            <a:miter/>
          </a:ln>
        </p:spPr>
      </p:sp>
      <p:sp>
        <p:nvSpPr>
          <p:cNvPr id="16386" name="备注占位符 2"/>
          <p:cNvSpPr>
            <a:spLocks noGrp="1"/>
          </p:cNvSpPr>
          <p:nvPr>
            <p:ph type="body"/>
          </p:nvPr>
        </p:nvSpPr>
        <p:spPr>
          <a:noFill/>
          <a:ln>
            <a:noFill/>
          </a:ln>
        </p:spPr>
        <p:txBody>
          <a:bodyPr wrap="square" lIns="91440" tIns="45720" rIns="91440" bIns="45720" anchor="t"/>
          <a:lstStyle/>
          <a:p>
            <a:pPr lvl="0"/>
            <a:endParaRPr lang="zh-CN" altLang="en-US" dirty="0"/>
          </a:p>
        </p:txBody>
      </p:sp>
      <p:sp>
        <p:nvSpPr>
          <p:cNvPr id="16387" name="页眉占位符 3"/>
          <p:cNvSpPr txBox="1">
            <a:spLocks noGrp="1"/>
          </p:cNvSpPr>
          <p:nvPr>
            <p:ph type="hdr" sz="quarter"/>
          </p:nvPr>
        </p:nvSpPr>
        <p:spPr>
          <a:xfrm>
            <a:off x="0" y="0"/>
            <a:ext cx="2971800" cy="457200"/>
          </a:xfrm>
          <a:prstGeom prst="rect">
            <a:avLst/>
          </a:prstGeom>
          <a:noFill/>
          <a:ln w="9525">
            <a:noFill/>
          </a:ln>
        </p:spPr>
        <p:txBody>
          <a:bodyPr lIns="91440" tIns="45720" rIns="91440" bIns="45720" anchor="t"/>
          <a:lstStyle/>
          <a:p>
            <a:pPr lvl="0" indent="0"/>
            <a:r>
              <a:rPr lang="zh-CN" altLang="en-US" sz="1200" dirty="0"/>
              <a:t>状元成才路</a:t>
            </a:r>
            <a:endParaRPr lang="zh-CN" altLang="en-US" sz="1200" dirty="0"/>
          </a:p>
        </p:txBody>
      </p:sp>
      <p:sp>
        <p:nvSpPr>
          <p:cNvPr id="16388" name="页脚占位符 4"/>
          <p:cNvSpPr txBox="1">
            <a:spLocks noGrp="1"/>
          </p:cNvSpPr>
          <p:nvPr>
            <p:ph type="ftr" sz="quarter"/>
          </p:nvPr>
        </p:nvSpPr>
        <p:spPr>
          <a:xfrm>
            <a:off x="0" y="8685213"/>
            <a:ext cx="2971800" cy="457200"/>
          </a:xfrm>
          <a:prstGeom prst="rect">
            <a:avLst/>
          </a:prstGeom>
          <a:noFill/>
          <a:ln w="9525">
            <a:noFill/>
          </a:ln>
        </p:spPr>
        <p:txBody>
          <a:bodyPr lIns="91440" tIns="45720" rIns="91440" bIns="45720" anchor="b"/>
          <a:lstStyle/>
          <a:p>
            <a:pPr lvl="0" indent="0"/>
            <a:r>
              <a:rPr lang="zh-CN" altLang="en-US" sz="1200" dirty="0"/>
              <a:t>状元成才路</a:t>
            </a:r>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a:ln>
            <a:solidFill>
              <a:srgbClr val="000000"/>
            </a:solidFill>
          </a:ln>
        </p:spPr>
      </p:sp>
      <p:sp>
        <p:nvSpPr>
          <p:cNvPr id="19458" name="文本占位符 2"/>
          <p:cNvSpPr>
            <a:spLocks noGrp="1"/>
          </p:cNvSpPr>
          <p:nvPr>
            <p:ph type="body"/>
          </p:nvPr>
        </p:nvSpPr>
        <p:spPr>
          <a:noFill/>
          <a:ln>
            <a:noFill/>
          </a:ln>
        </p:spPr>
        <p:txBody>
          <a:bodyPr lIns="91440" tIns="45720" rIns="91440" bIns="45720" anchor="t"/>
          <a:lstStyle/>
          <a:p>
            <a:pPr lvl="0"/>
            <a:r>
              <a:rPr lang="zh-CN" altLang="en-US"/>
              <a:t>回忆往昔挑着灯笼去接祖父，表现了祖孙情笃。   回忆小时候挑了灯笼上下学的情景，表现出母子情深。</a:t>
            </a:r>
            <a:endParaRPr lang="zh-CN" altLang="en-US"/>
          </a:p>
          <a:p>
            <a:pPr lvl="0"/>
            <a:r>
              <a:rPr lang="zh-CN" altLang="en-US"/>
              <a:t>第二部分第一层（</a:t>
            </a:r>
            <a:r>
              <a:rPr lang="en-US" altLang="zh-CN"/>
              <a:t>3-5</a:t>
            </a:r>
            <a:r>
              <a:rPr lang="zh-CN" altLang="en-US"/>
              <a:t>），通过追述与灯笼有关的旧事，表现了孩童时代家中那暖暖的亲情。</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a:ln>
            <a:solidFill>
              <a:srgbClr val="000000"/>
            </a:solidFill>
          </a:ln>
        </p:spPr>
      </p:sp>
      <p:sp>
        <p:nvSpPr>
          <p:cNvPr id="21506" name="文本占位符 2"/>
          <p:cNvSpPr>
            <a:spLocks noGrp="1"/>
          </p:cNvSpPr>
          <p:nvPr>
            <p:ph type="body"/>
          </p:nvPr>
        </p:nvSpPr>
        <p:spPr>
          <a:noFill/>
          <a:ln>
            <a:noFill/>
          </a:ln>
        </p:spPr>
        <p:txBody>
          <a:bodyPr lIns="91440" tIns="45720" rIns="91440" bIns="45720" anchor="t"/>
          <a:lstStyle/>
          <a:p>
            <a:pPr lvl="0"/>
            <a:r>
              <a:rPr lang="zh-CN" altLang="en-US"/>
              <a:t>第</a:t>
            </a:r>
            <a:r>
              <a:rPr lang="en-US" altLang="zh-CN"/>
              <a:t>6</a:t>
            </a:r>
            <a:r>
              <a:rPr lang="zh-CN" altLang="en-US"/>
              <a:t>段，描写家乡村口高挂的红灯，为黑夜行路人提供便利，表现家乡人的淳朴、善良。</a:t>
            </a:r>
            <a:endParaRPr lang="zh-CN" altLang="en-US"/>
          </a:p>
          <a:p>
            <a:pPr lvl="0"/>
            <a:r>
              <a:rPr lang="zh-CN" altLang="en-US"/>
              <a:t>第二部分第二层（</a:t>
            </a:r>
            <a:r>
              <a:rPr lang="en-US" altLang="zh-CN"/>
              <a:t>6-7</a:t>
            </a:r>
            <a:r>
              <a:rPr lang="zh-CN" altLang="en-US"/>
              <a:t>），在对家乡的灯笼的追忆中，展示家乡淳朴的乡情和民俗风貌。</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p:cNvSpPr>
          <p:nvPr>
            <p:ph type="sldImg"/>
          </p:nvPr>
        </p:nvSpPr>
        <p:spPr>
          <a:ln>
            <a:solidFill>
              <a:srgbClr val="000000"/>
            </a:solidFill>
          </a:ln>
        </p:spPr>
      </p:sp>
      <p:sp>
        <p:nvSpPr>
          <p:cNvPr id="23554" name="文本占位符 2"/>
          <p:cNvSpPr>
            <a:spLocks noGrp="1"/>
          </p:cNvSpPr>
          <p:nvPr>
            <p:ph type="body"/>
          </p:nvPr>
        </p:nvSpPr>
        <p:spPr>
          <a:noFill/>
          <a:ln>
            <a:noFill/>
          </a:ln>
        </p:spPr>
        <p:txBody>
          <a:bodyPr lIns="91440" tIns="45720" rIns="91440" bIns="45720" anchor="t"/>
          <a:lstStyle/>
          <a:p>
            <a:pPr lvl="0"/>
            <a:r>
              <a:rPr lang="zh-CN" altLang="en-US"/>
              <a:t>想象宫灯的样子和宫灯下的景象，感受历史况味。</a:t>
            </a:r>
            <a:endParaRPr lang="zh-CN" altLang="en-US"/>
          </a:p>
          <a:p>
            <a:pPr lvl="0"/>
            <a:r>
              <a:rPr lang="zh-CN" altLang="en-US"/>
              <a:t>第三部分第三层（</a:t>
            </a:r>
            <a:r>
              <a:rPr lang="en-US" altLang="zh-CN"/>
              <a:t>8-10</a:t>
            </a:r>
            <a:r>
              <a:rPr lang="zh-CN" altLang="en-US"/>
              <a:t>）在对灯笼的认知中，感受到了朝代的更替变迁。</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5" Type="http://schemas.openxmlformats.org/officeDocument/2006/relationships/image" Target="../media/image11.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4" Type="http://schemas.openxmlformats.org/officeDocument/2006/relationships/image" Target="../media/image13.png"/><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5" Type="http://schemas.openxmlformats.org/officeDocument/2006/relationships/image" Target="../media/image14.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image" Target="../media/image15.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5" Type="http://schemas.openxmlformats.org/officeDocument/2006/relationships/image" Target="../media/image16.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image" Target="../media/image17.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5" Type="http://schemas.openxmlformats.org/officeDocument/2006/relationships/image" Target="../media/image18.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image" Target="../media/image19.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5" Type="http://schemas.openxmlformats.org/officeDocument/2006/relationships/image" Target="../media/image2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5" Type="http://schemas.openxmlformats.org/officeDocument/2006/relationships/image" Target="../media/image21.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image" Target="../media/image23.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5" Type="http://schemas.openxmlformats.org/officeDocument/2006/relationships/image" Target="../media/image24.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DD9040-5DDB-4813-B174-24EA339BF032}" type="slidenum">
              <a:rPr lang="zh-CN" altLang="en-US" smtClean="0"/>
            </a:fld>
            <a:endParaRPr lang="zh-CN" altLang="en-US"/>
          </a:p>
        </p:txBody>
      </p:sp>
      <p:sp>
        <p:nvSpPr>
          <p:cNvPr id="7" name="矩形 6"/>
          <p:cNvSpPr/>
          <p:nvPr userDrawn="1"/>
        </p:nvSpPr>
        <p:spPr>
          <a:xfrm>
            <a:off x="0" y="3266"/>
            <a:ext cx="9144000" cy="4790659"/>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400" dirty="0"/>
              <a:t> </a:t>
            </a:r>
            <a:endParaRPr kumimoji="1" lang="zh-CN" altLang="en-US" sz="2400" dirty="0"/>
          </a:p>
        </p:txBody>
      </p:sp>
      <p:sp>
        <p:nvSpPr>
          <p:cNvPr id="8" name="矩形 7"/>
          <p:cNvSpPr/>
          <p:nvPr userDrawn="1"/>
        </p:nvSpPr>
        <p:spPr>
          <a:xfrm>
            <a:off x="0" y="4802658"/>
            <a:ext cx="9144000" cy="288325"/>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dirty="0"/>
          </a:p>
        </p:txBody>
      </p:sp>
      <p:sp>
        <p:nvSpPr>
          <p:cNvPr id="9" name="矩形 8"/>
          <p:cNvSpPr/>
          <p:nvPr userDrawn="1"/>
        </p:nvSpPr>
        <p:spPr>
          <a:xfrm>
            <a:off x="0" y="5090984"/>
            <a:ext cx="9144000" cy="1767016"/>
          </a:xfrm>
          <a:prstGeom prst="rect">
            <a:avLst/>
          </a:prstGeom>
          <a:solidFill>
            <a:srgbClr val="2BBB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400" dirty="0">
              <a:solidFill>
                <a:srgbClr val="008651"/>
              </a:solidFill>
            </a:endParaRPr>
          </a:p>
        </p:txBody>
      </p:sp>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2345" y="4422950"/>
            <a:ext cx="4371992" cy="1537383"/>
          </a:xfrm>
          <a:prstGeom prst="rect">
            <a:avLst/>
          </a:prstGeom>
        </p:spPr>
      </p:pic>
      <p:grpSp>
        <p:nvGrpSpPr>
          <p:cNvPr id="12" name="组合 11"/>
          <p:cNvGrpSpPr/>
          <p:nvPr userDrawn="1"/>
        </p:nvGrpSpPr>
        <p:grpSpPr>
          <a:xfrm>
            <a:off x="2653862" y="2573677"/>
            <a:ext cx="1350407" cy="1279230"/>
            <a:chOff x="2653862" y="2573677"/>
            <a:chExt cx="1350407" cy="1279230"/>
          </a:xfrm>
        </p:grpSpPr>
        <p:grpSp>
          <p:nvGrpSpPr>
            <p:cNvPr id="13" name="Gruppieren 174"/>
            <p:cNvGrpSpPr/>
            <p:nvPr/>
          </p:nvGrpSpPr>
          <p:grpSpPr>
            <a:xfrm rot="17510582">
              <a:off x="2689451" y="2538088"/>
              <a:ext cx="1279230" cy="1350407"/>
              <a:chOff x="-1984375" y="2673350"/>
              <a:chExt cx="647700" cy="690563"/>
            </a:xfrm>
            <a:solidFill>
              <a:srgbClr val="FFFFFF"/>
            </a:solidFill>
          </p:grpSpPr>
          <p:sp>
            <p:nvSpPr>
              <p:cNvPr id="18" name="Freeform 11"/>
              <p:cNvSpPr/>
              <p:nvPr/>
            </p:nvSpPr>
            <p:spPr bwMode="auto">
              <a:xfrm>
                <a:off x="-1579563" y="2790825"/>
                <a:ext cx="90488" cy="179388"/>
              </a:xfrm>
              <a:custGeom>
                <a:avLst/>
                <a:gdLst>
                  <a:gd name="T0" fmla="*/ 19 w 57"/>
                  <a:gd name="T1" fmla="*/ 113 h 113"/>
                  <a:gd name="T2" fmla="*/ 0 w 57"/>
                  <a:gd name="T3" fmla="*/ 106 h 113"/>
                  <a:gd name="T4" fmla="*/ 40 w 57"/>
                  <a:gd name="T5" fmla="*/ 0 h 113"/>
                  <a:gd name="T6" fmla="*/ 57 w 57"/>
                  <a:gd name="T7" fmla="*/ 4 h 113"/>
                  <a:gd name="T8" fmla="*/ 19 w 57"/>
                  <a:gd name="T9" fmla="*/ 113 h 113"/>
                  <a:gd name="T10" fmla="*/ 19 w 57"/>
                  <a:gd name="T11" fmla="*/ 113 h 113"/>
                </a:gdLst>
                <a:ahLst/>
                <a:cxnLst>
                  <a:cxn ang="0">
                    <a:pos x="T0" y="T1"/>
                  </a:cxn>
                  <a:cxn ang="0">
                    <a:pos x="T2" y="T3"/>
                  </a:cxn>
                  <a:cxn ang="0">
                    <a:pos x="T4" y="T5"/>
                  </a:cxn>
                  <a:cxn ang="0">
                    <a:pos x="T6" y="T7"/>
                  </a:cxn>
                  <a:cxn ang="0">
                    <a:pos x="T8" y="T9"/>
                  </a:cxn>
                  <a:cxn ang="0">
                    <a:pos x="T10" y="T11"/>
                  </a:cxn>
                </a:cxnLst>
                <a:rect l="0" t="0" r="r" b="b"/>
                <a:pathLst>
                  <a:path w="57" h="113">
                    <a:moveTo>
                      <a:pt x="19" y="113"/>
                    </a:moveTo>
                    <a:lnTo>
                      <a:pt x="0" y="106"/>
                    </a:lnTo>
                    <a:lnTo>
                      <a:pt x="40" y="0"/>
                    </a:lnTo>
                    <a:lnTo>
                      <a:pt x="57" y="4"/>
                    </a:lnTo>
                    <a:lnTo>
                      <a:pt x="19" y="113"/>
                    </a:lnTo>
                    <a:lnTo>
                      <a:pt x="19" y="113"/>
                    </a:lnTo>
                    <a:close/>
                  </a:path>
                </a:pathLst>
              </a:custGeom>
              <a:solidFill>
                <a:schemeClr val="bg1">
                  <a:lumMod val="85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19" name="Freeform 12"/>
              <p:cNvSpPr/>
              <p:nvPr/>
            </p:nvSpPr>
            <p:spPr bwMode="auto">
              <a:xfrm>
                <a:off x="-1560513" y="3094038"/>
                <a:ext cx="168275" cy="209550"/>
              </a:xfrm>
              <a:custGeom>
                <a:avLst/>
                <a:gdLst>
                  <a:gd name="T0" fmla="*/ 89 w 106"/>
                  <a:gd name="T1" fmla="*/ 132 h 132"/>
                  <a:gd name="T2" fmla="*/ 0 w 106"/>
                  <a:gd name="T3" fmla="*/ 12 h 132"/>
                  <a:gd name="T4" fmla="*/ 14 w 106"/>
                  <a:gd name="T5" fmla="*/ 0 h 132"/>
                  <a:gd name="T6" fmla="*/ 106 w 106"/>
                  <a:gd name="T7" fmla="*/ 121 h 132"/>
                  <a:gd name="T8" fmla="*/ 89 w 106"/>
                  <a:gd name="T9" fmla="*/ 132 h 132"/>
                  <a:gd name="T10" fmla="*/ 89 w 106"/>
                  <a:gd name="T11" fmla="*/ 132 h 132"/>
                </a:gdLst>
                <a:ahLst/>
                <a:cxnLst>
                  <a:cxn ang="0">
                    <a:pos x="T0" y="T1"/>
                  </a:cxn>
                  <a:cxn ang="0">
                    <a:pos x="T2" y="T3"/>
                  </a:cxn>
                  <a:cxn ang="0">
                    <a:pos x="T4" y="T5"/>
                  </a:cxn>
                  <a:cxn ang="0">
                    <a:pos x="T6" y="T7"/>
                  </a:cxn>
                  <a:cxn ang="0">
                    <a:pos x="T8" y="T9"/>
                  </a:cxn>
                  <a:cxn ang="0">
                    <a:pos x="T10" y="T11"/>
                  </a:cxn>
                </a:cxnLst>
                <a:rect l="0" t="0" r="r" b="b"/>
                <a:pathLst>
                  <a:path w="106" h="132">
                    <a:moveTo>
                      <a:pt x="89" y="132"/>
                    </a:moveTo>
                    <a:lnTo>
                      <a:pt x="0" y="12"/>
                    </a:lnTo>
                    <a:lnTo>
                      <a:pt x="14" y="0"/>
                    </a:lnTo>
                    <a:lnTo>
                      <a:pt x="106" y="121"/>
                    </a:lnTo>
                    <a:lnTo>
                      <a:pt x="89" y="132"/>
                    </a:lnTo>
                    <a:lnTo>
                      <a:pt x="89" y="132"/>
                    </a:lnTo>
                    <a:close/>
                  </a:path>
                </a:pathLst>
              </a:custGeom>
              <a:solidFill>
                <a:schemeClr val="bg1">
                  <a:lumMod val="85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20" name="Freeform 13"/>
              <p:cNvSpPr/>
              <p:nvPr/>
            </p:nvSpPr>
            <p:spPr bwMode="auto">
              <a:xfrm>
                <a:off x="-1906588" y="3060700"/>
                <a:ext cx="247650" cy="52388"/>
              </a:xfrm>
              <a:custGeom>
                <a:avLst/>
                <a:gdLst>
                  <a:gd name="T0" fmla="*/ 3 w 156"/>
                  <a:gd name="T1" fmla="*/ 33 h 33"/>
                  <a:gd name="T2" fmla="*/ 0 w 156"/>
                  <a:gd name="T3" fmla="*/ 14 h 33"/>
                  <a:gd name="T4" fmla="*/ 156 w 156"/>
                  <a:gd name="T5" fmla="*/ 0 h 33"/>
                  <a:gd name="T6" fmla="*/ 156 w 156"/>
                  <a:gd name="T7" fmla="*/ 19 h 33"/>
                  <a:gd name="T8" fmla="*/ 3 w 156"/>
                  <a:gd name="T9" fmla="*/ 33 h 33"/>
                  <a:gd name="T10" fmla="*/ 3 w 156"/>
                  <a:gd name="T11" fmla="*/ 33 h 33"/>
                </a:gdLst>
                <a:ahLst/>
                <a:cxnLst>
                  <a:cxn ang="0">
                    <a:pos x="T0" y="T1"/>
                  </a:cxn>
                  <a:cxn ang="0">
                    <a:pos x="T2" y="T3"/>
                  </a:cxn>
                  <a:cxn ang="0">
                    <a:pos x="T4" y="T5"/>
                  </a:cxn>
                  <a:cxn ang="0">
                    <a:pos x="T6" y="T7"/>
                  </a:cxn>
                  <a:cxn ang="0">
                    <a:pos x="T8" y="T9"/>
                  </a:cxn>
                  <a:cxn ang="0">
                    <a:pos x="T10" y="T11"/>
                  </a:cxn>
                </a:cxnLst>
                <a:rect l="0" t="0" r="r" b="b"/>
                <a:pathLst>
                  <a:path w="156" h="33">
                    <a:moveTo>
                      <a:pt x="3" y="33"/>
                    </a:moveTo>
                    <a:lnTo>
                      <a:pt x="0" y="14"/>
                    </a:lnTo>
                    <a:lnTo>
                      <a:pt x="156" y="0"/>
                    </a:lnTo>
                    <a:lnTo>
                      <a:pt x="156" y="19"/>
                    </a:lnTo>
                    <a:lnTo>
                      <a:pt x="3" y="33"/>
                    </a:lnTo>
                    <a:lnTo>
                      <a:pt x="3" y="33"/>
                    </a:lnTo>
                    <a:close/>
                  </a:path>
                </a:pathLst>
              </a:custGeom>
              <a:solidFill>
                <a:schemeClr val="bg1">
                  <a:lumMod val="85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21" name="Oval 7"/>
              <p:cNvSpPr>
                <a:spLocks noChangeArrowheads="1"/>
              </p:cNvSpPr>
              <p:nvPr/>
            </p:nvSpPr>
            <p:spPr bwMode="auto">
              <a:xfrm>
                <a:off x="-1730375" y="2928938"/>
                <a:ext cx="252413" cy="250825"/>
              </a:xfrm>
              <a:prstGeom prst="ellipse">
                <a:avLst/>
              </a:prstGeom>
              <a:solidFill>
                <a:srgbClr val="C00000"/>
              </a:solidFill>
              <a:ln>
                <a:noFill/>
              </a:ln>
            </p:spPr>
            <p:txBody>
              <a:bodyPr vert="horz" wrap="square" lIns="91440" tIns="45720" rIns="91440" bIns="45720" numCol="1" anchor="t" anchorCtr="0" compatLnSpc="1"/>
              <a:lstStyle/>
              <a:p>
                <a:endParaRPr lang="en-US" dirty="0">
                  <a:solidFill>
                    <a:prstClr val="black"/>
                  </a:solidFill>
                </a:endParaRPr>
              </a:p>
            </p:txBody>
          </p:sp>
          <p:sp>
            <p:nvSpPr>
              <p:cNvPr id="22" name="Oval 8"/>
              <p:cNvSpPr>
                <a:spLocks noChangeArrowheads="1"/>
              </p:cNvSpPr>
              <p:nvPr/>
            </p:nvSpPr>
            <p:spPr bwMode="auto">
              <a:xfrm>
                <a:off x="-1497013" y="3198813"/>
                <a:ext cx="160338" cy="165100"/>
              </a:xfrm>
              <a:prstGeom prst="ellipse">
                <a:avLst/>
              </a:prstGeom>
              <a:solidFill>
                <a:schemeClr val="tx2">
                  <a:lumMod val="60000"/>
                  <a:lumOff val="40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23" name="Oval 9"/>
              <p:cNvSpPr>
                <a:spLocks noChangeArrowheads="1"/>
              </p:cNvSpPr>
              <p:nvPr/>
            </p:nvSpPr>
            <p:spPr bwMode="auto">
              <a:xfrm>
                <a:off x="-1984375" y="3022600"/>
                <a:ext cx="160338" cy="161925"/>
              </a:xfrm>
              <a:prstGeom prst="ellipse">
                <a:avLst/>
              </a:prstGeom>
              <a:solidFill>
                <a:schemeClr val="tx2">
                  <a:lumMod val="60000"/>
                  <a:lumOff val="40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24" name="Oval 10"/>
              <p:cNvSpPr>
                <a:spLocks noChangeArrowheads="1"/>
              </p:cNvSpPr>
              <p:nvPr/>
            </p:nvSpPr>
            <p:spPr bwMode="auto">
              <a:xfrm>
                <a:off x="-1571625" y="2673350"/>
                <a:ext cx="160338" cy="161925"/>
              </a:xfrm>
              <a:prstGeom prst="ellipse">
                <a:avLst/>
              </a:prstGeom>
              <a:solidFill>
                <a:schemeClr val="tx2">
                  <a:lumMod val="60000"/>
                  <a:lumOff val="40000"/>
                </a:schemeClr>
              </a:solidFill>
              <a:ln>
                <a:noFill/>
              </a:ln>
            </p:spPr>
            <p:txBody>
              <a:bodyPr vert="horz" wrap="square" lIns="91440" tIns="45720" rIns="91440" bIns="45720" numCol="1" anchor="t" anchorCtr="0" compatLnSpc="1"/>
              <a:lstStyle/>
              <a:p>
                <a:endParaRPr lang="en-US" dirty="0">
                  <a:solidFill>
                    <a:prstClr val="black"/>
                  </a:solidFill>
                </a:endParaRPr>
              </a:p>
            </p:txBody>
          </p:sp>
        </p:grpSp>
        <p:sp>
          <p:nvSpPr>
            <p:cNvPr id="14" name="椭圆 13"/>
            <p:cNvSpPr/>
            <p:nvPr/>
          </p:nvSpPr>
          <p:spPr>
            <a:xfrm>
              <a:off x="3308407" y="2963855"/>
              <a:ext cx="172261" cy="1351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887402" y="2590668"/>
              <a:ext cx="112973" cy="732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885534" y="2843672"/>
              <a:ext cx="112973" cy="732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207060" y="3596352"/>
              <a:ext cx="112973" cy="732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userDrawn="1"/>
        </p:nvGrpSpPr>
        <p:grpSpPr>
          <a:xfrm>
            <a:off x="2044157" y="3132072"/>
            <a:ext cx="679994" cy="1217506"/>
            <a:chOff x="2176763" y="3132072"/>
            <a:chExt cx="547387" cy="980077"/>
          </a:xfrm>
        </p:grpSpPr>
        <p:grpSp>
          <p:nvGrpSpPr>
            <p:cNvPr id="26" name="Gruppieren 187"/>
            <p:cNvGrpSpPr/>
            <p:nvPr/>
          </p:nvGrpSpPr>
          <p:grpSpPr>
            <a:xfrm flipH="1">
              <a:off x="2222937" y="3132072"/>
              <a:ext cx="448821" cy="980077"/>
              <a:chOff x="3643313" y="3238500"/>
              <a:chExt cx="577850" cy="1249363"/>
            </a:xfrm>
            <a:solidFill>
              <a:schemeClr val="accent1">
                <a:lumMod val="60000"/>
                <a:lumOff val="40000"/>
              </a:schemeClr>
            </a:solidFill>
          </p:grpSpPr>
          <p:sp>
            <p:nvSpPr>
              <p:cNvPr id="37" name="Freeform 8"/>
              <p:cNvSpPr/>
              <p:nvPr/>
            </p:nvSpPr>
            <p:spPr bwMode="auto">
              <a:xfrm>
                <a:off x="3643313" y="3303588"/>
                <a:ext cx="577850" cy="1184275"/>
              </a:xfrm>
              <a:custGeom>
                <a:avLst/>
                <a:gdLst>
                  <a:gd name="T0" fmla="*/ 117 w 154"/>
                  <a:gd name="T1" fmla="*/ 173 h 316"/>
                  <a:gd name="T2" fmla="*/ 117 w 154"/>
                  <a:gd name="T3" fmla="*/ 0 h 316"/>
                  <a:gd name="T4" fmla="*/ 37 w 154"/>
                  <a:gd name="T5" fmla="*/ 0 h 316"/>
                  <a:gd name="T6" fmla="*/ 37 w 154"/>
                  <a:gd name="T7" fmla="*/ 173 h 316"/>
                  <a:gd name="T8" fmla="*/ 1 w 154"/>
                  <a:gd name="T9" fmla="*/ 232 h 316"/>
                  <a:gd name="T10" fmla="*/ 0 w 154"/>
                  <a:gd name="T11" fmla="*/ 239 h 316"/>
                  <a:gd name="T12" fmla="*/ 77 w 154"/>
                  <a:gd name="T13" fmla="*/ 316 h 316"/>
                  <a:gd name="T14" fmla="*/ 153 w 154"/>
                  <a:gd name="T15" fmla="*/ 249 h 316"/>
                  <a:gd name="T16" fmla="*/ 154 w 154"/>
                  <a:gd name="T17" fmla="*/ 239 h 316"/>
                  <a:gd name="T18" fmla="*/ 117 w 154"/>
                  <a:gd name="T19" fmla="*/ 17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316">
                    <a:moveTo>
                      <a:pt x="117" y="173"/>
                    </a:moveTo>
                    <a:cubicBezTo>
                      <a:pt x="117" y="0"/>
                      <a:pt x="117" y="0"/>
                      <a:pt x="117" y="0"/>
                    </a:cubicBezTo>
                    <a:cubicBezTo>
                      <a:pt x="37" y="0"/>
                      <a:pt x="37" y="0"/>
                      <a:pt x="37" y="0"/>
                    </a:cubicBezTo>
                    <a:cubicBezTo>
                      <a:pt x="37" y="173"/>
                      <a:pt x="37" y="173"/>
                      <a:pt x="37" y="173"/>
                    </a:cubicBezTo>
                    <a:cubicBezTo>
                      <a:pt x="17" y="186"/>
                      <a:pt x="3" y="207"/>
                      <a:pt x="1" y="232"/>
                    </a:cubicBezTo>
                    <a:cubicBezTo>
                      <a:pt x="0" y="235"/>
                      <a:pt x="0" y="237"/>
                      <a:pt x="0" y="239"/>
                    </a:cubicBezTo>
                    <a:cubicBezTo>
                      <a:pt x="0" y="281"/>
                      <a:pt x="35" y="316"/>
                      <a:pt x="77" y="316"/>
                    </a:cubicBezTo>
                    <a:cubicBezTo>
                      <a:pt x="116" y="316"/>
                      <a:pt x="148" y="287"/>
                      <a:pt x="153" y="249"/>
                    </a:cubicBezTo>
                    <a:cubicBezTo>
                      <a:pt x="153" y="246"/>
                      <a:pt x="154" y="242"/>
                      <a:pt x="154" y="239"/>
                    </a:cubicBezTo>
                    <a:cubicBezTo>
                      <a:pt x="154" y="211"/>
                      <a:pt x="139" y="187"/>
                      <a:pt x="117" y="173"/>
                    </a:cubicBezTo>
                    <a:close/>
                  </a:path>
                </a:pathLst>
              </a:custGeom>
              <a:grpFill/>
              <a:ln w="15875" cap="flat">
                <a:noFill/>
                <a:prstDash val="solid"/>
                <a:miter lim="800000"/>
              </a:ln>
            </p:spPr>
            <p:txBody>
              <a:bodyPr vert="horz" wrap="square" lIns="91440" tIns="45720" rIns="91440" bIns="45720" numCol="1" anchor="t" anchorCtr="0" compatLnSpc="1"/>
              <a:lstStyle/>
              <a:p>
                <a:endParaRPr lang="en-US" dirty="0">
                  <a:solidFill>
                    <a:prstClr val="black"/>
                  </a:solidFill>
                </a:endParaRPr>
              </a:p>
            </p:txBody>
          </p:sp>
          <p:sp>
            <p:nvSpPr>
              <p:cNvPr id="38" name="Rectangle 14"/>
              <p:cNvSpPr>
                <a:spLocks noChangeArrowheads="1"/>
              </p:cNvSpPr>
              <p:nvPr/>
            </p:nvSpPr>
            <p:spPr bwMode="auto">
              <a:xfrm>
                <a:off x="3698022" y="3238500"/>
                <a:ext cx="468432" cy="85726"/>
              </a:xfrm>
              <a:prstGeom prst="rect">
                <a:avLst/>
              </a:prstGeom>
              <a:grpFill/>
              <a:ln>
                <a:noFill/>
              </a:ln>
            </p:spPr>
            <p:txBody>
              <a:bodyPr vert="horz" wrap="square" lIns="91440" tIns="45720" rIns="91440" bIns="45720" numCol="1" anchor="t" anchorCtr="0" compatLnSpc="1"/>
              <a:lstStyle/>
              <a:p>
                <a:endParaRPr lang="en-US" dirty="0">
                  <a:solidFill>
                    <a:prstClr val="black"/>
                  </a:solidFill>
                </a:endParaRPr>
              </a:p>
            </p:txBody>
          </p:sp>
        </p:grpSp>
        <p:sp>
          <p:nvSpPr>
            <p:cNvPr id="27" name="椭圆 26"/>
            <p:cNvSpPr/>
            <p:nvPr/>
          </p:nvSpPr>
          <p:spPr>
            <a:xfrm>
              <a:off x="2176763" y="3564762"/>
              <a:ext cx="547387" cy="547387"/>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32"/>
            <p:cNvSpPr/>
            <p:nvPr/>
          </p:nvSpPr>
          <p:spPr>
            <a:xfrm>
              <a:off x="2232447" y="3762376"/>
              <a:ext cx="437508" cy="293646"/>
            </a:xfrm>
            <a:custGeom>
              <a:avLst/>
              <a:gdLst>
                <a:gd name="connsiteX0" fmla="*/ 0 w 435129"/>
                <a:gd name="connsiteY0" fmla="*/ 217565 h 435129"/>
                <a:gd name="connsiteX1" fmla="*/ 217565 w 435129"/>
                <a:gd name="connsiteY1" fmla="*/ 0 h 435129"/>
                <a:gd name="connsiteX2" fmla="*/ 435130 w 435129"/>
                <a:gd name="connsiteY2" fmla="*/ 217565 h 435129"/>
                <a:gd name="connsiteX3" fmla="*/ 217565 w 435129"/>
                <a:gd name="connsiteY3" fmla="*/ 435130 h 435129"/>
                <a:gd name="connsiteX4" fmla="*/ 0 w 435129"/>
                <a:gd name="connsiteY4" fmla="*/ 217565 h 435129"/>
                <a:gd name="connsiteX0-1" fmla="*/ 1 w 435131"/>
                <a:gd name="connsiteY0-2" fmla="*/ 53631 h 271196"/>
                <a:gd name="connsiteX1-3" fmla="*/ 215185 w 435131"/>
                <a:gd name="connsiteY1-4" fmla="*/ 52760 h 271196"/>
                <a:gd name="connsiteX2-5" fmla="*/ 435131 w 435131"/>
                <a:gd name="connsiteY2-6" fmla="*/ 53631 h 271196"/>
                <a:gd name="connsiteX3-7" fmla="*/ 217566 w 435131"/>
                <a:gd name="connsiteY3-8" fmla="*/ 271196 h 271196"/>
                <a:gd name="connsiteX4-9" fmla="*/ 1 w 435131"/>
                <a:gd name="connsiteY4-10" fmla="*/ 53631 h 271196"/>
                <a:gd name="connsiteX0-11" fmla="*/ 0 w 441177"/>
                <a:gd name="connsiteY0-12" fmla="*/ 27196 h 244761"/>
                <a:gd name="connsiteX1-13" fmla="*/ 435130 w 441177"/>
                <a:gd name="connsiteY1-14" fmla="*/ 27196 h 244761"/>
                <a:gd name="connsiteX2-15" fmla="*/ 217565 w 441177"/>
                <a:gd name="connsiteY2-16" fmla="*/ 244761 h 244761"/>
                <a:gd name="connsiteX3-17" fmla="*/ 0 w 441177"/>
                <a:gd name="connsiteY3-18" fmla="*/ 27196 h 244761"/>
                <a:gd name="connsiteX0-19" fmla="*/ 1982 w 443159"/>
                <a:gd name="connsiteY0-20" fmla="*/ 49834 h 267399"/>
                <a:gd name="connsiteX1-21" fmla="*/ 437112 w 443159"/>
                <a:gd name="connsiteY1-22" fmla="*/ 49834 h 267399"/>
                <a:gd name="connsiteX2-23" fmla="*/ 219547 w 443159"/>
                <a:gd name="connsiteY2-24" fmla="*/ 267399 h 267399"/>
                <a:gd name="connsiteX3-25" fmla="*/ 1982 w 443159"/>
                <a:gd name="connsiteY3-26" fmla="*/ 49834 h 267399"/>
                <a:gd name="connsiteX0-27" fmla="*/ 1982 w 437112"/>
                <a:gd name="connsiteY0-28" fmla="*/ 49834 h 267399"/>
                <a:gd name="connsiteX1-29" fmla="*/ 437112 w 437112"/>
                <a:gd name="connsiteY1-30" fmla="*/ 49834 h 267399"/>
                <a:gd name="connsiteX2-31" fmla="*/ 219547 w 437112"/>
                <a:gd name="connsiteY2-32" fmla="*/ 267399 h 267399"/>
                <a:gd name="connsiteX3-33" fmla="*/ 1982 w 437112"/>
                <a:gd name="connsiteY3-34" fmla="*/ 49834 h 267399"/>
                <a:gd name="connsiteX0-35" fmla="*/ 1982 w 437112"/>
                <a:gd name="connsiteY0-36" fmla="*/ 72858 h 290423"/>
                <a:gd name="connsiteX1-37" fmla="*/ 437112 w 437112"/>
                <a:gd name="connsiteY1-38" fmla="*/ 72858 h 290423"/>
                <a:gd name="connsiteX2-39" fmla="*/ 219547 w 437112"/>
                <a:gd name="connsiteY2-40" fmla="*/ 290423 h 290423"/>
                <a:gd name="connsiteX3-41" fmla="*/ 1982 w 437112"/>
                <a:gd name="connsiteY3-42" fmla="*/ 72858 h 290423"/>
                <a:gd name="connsiteX0-43" fmla="*/ 1982 w 437508"/>
                <a:gd name="connsiteY0-44" fmla="*/ 72858 h 290423"/>
                <a:gd name="connsiteX1-45" fmla="*/ 437112 w 437508"/>
                <a:gd name="connsiteY1-46" fmla="*/ 72858 h 290423"/>
                <a:gd name="connsiteX2-47" fmla="*/ 219547 w 437508"/>
                <a:gd name="connsiteY2-48" fmla="*/ 290423 h 290423"/>
                <a:gd name="connsiteX3-49" fmla="*/ 1982 w 437508"/>
                <a:gd name="connsiteY3-50" fmla="*/ 72858 h 290423"/>
              </a:gdLst>
              <a:ahLst/>
              <a:cxnLst>
                <a:cxn ang="0">
                  <a:pos x="connsiteX0-1" y="connsiteY0-2"/>
                </a:cxn>
                <a:cxn ang="0">
                  <a:pos x="connsiteX1-3" y="connsiteY1-4"/>
                </a:cxn>
                <a:cxn ang="0">
                  <a:pos x="connsiteX2-5" y="connsiteY2-6"/>
                </a:cxn>
                <a:cxn ang="0">
                  <a:pos x="connsiteX3-7" y="connsiteY3-8"/>
                </a:cxn>
              </a:cxnLst>
              <a:rect l="l" t="t" r="r" b="b"/>
              <a:pathLst>
                <a:path w="437508" h="290423">
                  <a:moveTo>
                    <a:pt x="1982" y="72858"/>
                  </a:moveTo>
                  <a:cubicBezTo>
                    <a:pt x="20635" y="-18317"/>
                    <a:pt x="388945" y="-30078"/>
                    <a:pt x="437112" y="72858"/>
                  </a:cubicBezTo>
                  <a:cubicBezTo>
                    <a:pt x="444798" y="173414"/>
                    <a:pt x="339705" y="290423"/>
                    <a:pt x="219547" y="290423"/>
                  </a:cubicBezTo>
                  <a:cubicBezTo>
                    <a:pt x="99389" y="290423"/>
                    <a:pt x="-16671" y="164033"/>
                    <a:pt x="1982" y="72858"/>
                  </a:cubicBezTo>
                  <a:close/>
                </a:path>
              </a:pathLst>
            </a:custGeom>
            <a:solidFill>
              <a:srgbClr val="00A7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371725" y="3237274"/>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2448120" y="3464403"/>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2391169" y="3580952"/>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2513833" y="3687391"/>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304283" y="3792736"/>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425260" y="3852703"/>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606405" y="3855139"/>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2258564" y="3901519"/>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userDrawn="1"/>
        </p:nvGrpSpPr>
        <p:grpSpPr>
          <a:xfrm>
            <a:off x="4041372" y="1774864"/>
            <a:ext cx="304801" cy="304801"/>
            <a:chOff x="407772" y="2348045"/>
            <a:chExt cx="304801" cy="304801"/>
          </a:xfrm>
        </p:grpSpPr>
        <p:sp>
          <p:nvSpPr>
            <p:cNvPr id="40" name="矩形 39"/>
            <p:cNvSpPr/>
            <p:nvPr/>
          </p:nvSpPr>
          <p:spPr>
            <a:xfrm rot="16200000">
              <a:off x="407773"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rot="10800000">
              <a:off x="407772"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userDrawn="1"/>
        </p:nvGrpSpPr>
        <p:grpSpPr>
          <a:xfrm>
            <a:off x="1184345" y="3303394"/>
            <a:ext cx="234504" cy="234504"/>
            <a:chOff x="407772" y="2348045"/>
            <a:chExt cx="304801" cy="304801"/>
          </a:xfrm>
          <a:solidFill>
            <a:schemeClr val="accent4">
              <a:lumMod val="40000"/>
              <a:lumOff val="60000"/>
            </a:schemeClr>
          </a:solidFill>
        </p:grpSpPr>
        <p:sp>
          <p:nvSpPr>
            <p:cNvPr id="43" name="矩形 42"/>
            <p:cNvSpPr/>
            <p:nvPr/>
          </p:nvSpPr>
          <p:spPr>
            <a:xfrm rot="16200000">
              <a:off x="407773" y="2470652"/>
              <a:ext cx="304801" cy="595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rot="10800000">
              <a:off x="407772" y="2470652"/>
              <a:ext cx="304801" cy="595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userDrawn="1"/>
        </p:nvGrpSpPr>
        <p:grpSpPr>
          <a:xfrm>
            <a:off x="4213924" y="3585704"/>
            <a:ext cx="147406" cy="147406"/>
            <a:chOff x="407772" y="2348045"/>
            <a:chExt cx="304801" cy="304801"/>
          </a:xfrm>
          <a:solidFill>
            <a:schemeClr val="accent6">
              <a:lumMod val="40000"/>
              <a:lumOff val="60000"/>
            </a:schemeClr>
          </a:solidFill>
        </p:grpSpPr>
        <p:sp>
          <p:nvSpPr>
            <p:cNvPr id="46" name="矩形 45"/>
            <p:cNvSpPr/>
            <p:nvPr/>
          </p:nvSpPr>
          <p:spPr>
            <a:xfrm rot="16200000">
              <a:off x="407773" y="2470652"/>
              <a:ext cx="304801" cy="595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10800000">
              <a:off x="407772" y="2470652"/>
              <a:ext cx="304801" cy="595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矩形 47"/>
          <p:cNvSpPr/>
          <p:nvPr userDrawn="1"/>
        </p:nvSpPr>
        <p:spPr>
          <a:xfrm rot="10800000">
            <a:off x="2895908" y="3127179"/>
            <a:ext cx="202383" cy="39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userDrawn="1"/>
        </p:nvSpPr>
        <p:spPr>
          <a:xfrm>
            <a:off x="1256736" y="1755439"/>
            <a:ext cx="324226" cy="324226"/>
          </a:xfrm>
          <a:prstGeom prst="ellipse">
            <a:avLst/>
          </a:pr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userDrawn="1"/>
        </p:nvSpPr>
        <p:spPr bwMode="auto">
          <a:xfrm>
            <a:off x="1684580" y="1089578"/>
            <a:ext cx="700467" cy="584775"/>
          </a:xfrm>
          <a:prstGeom prst="rect">
            <a:avLst/>
          </a:prstGeom>
          <a:noFill/>
        </p:spPr>
        <p:txBody>
          <a:bodyPr wrap="square">
            <a:spAutoFit/>
          </a:bodyPr>
          <a:lstStyle/>
          <a:p>
            <a:pPr algn="ctr" fontAlgn="auto">
              <a:spcBef>
                <a:spcPts val="0"/>
              </a:spcBef>
              <a:spcAft>
                <a:spcPts val="0"/>
              </a:spcAft>
              <a:defRPr/>
            </a:pPr>
            <a:r>
              <a:rPr lang="en-US" altLang="zh-CN" sz="3200" dirty="0">
                <a:ln w="19050">
                  <a:noFill/>
                  <a:prstDash val="solid"/>
                </a:ln>
                <a:solidFill>
                  <a:schemeClr val="accent1">
                    <a:lumMod val="40000"/>
                    <a:lumOff val="60000"/>
                  </a:schemeClr>
                </a:solidFill>
                <a:latin typeface="Arial" panose="020B0604020202020204" pitchFamily="34" charset="0"/>
                <a:ea typeface="思源黑体 CN Bold" panose="020B0800000000000000" pitchFamily="34" charset="-122"/>
                <a:cs typeface="Arial" panose="020B0604020202020204" pitchFamily="34" charset="0"/>
              </a:rPr>
              <a:t>A</a:t>
            </a:r>
            <a:endParaRPr lang="zh-CN" altLang="en-US" sz="3200" dirty="0">
              <a:ln w="19050">
                <a:noFill/>
                <a:prstDash val="solid"/>
              </a:ln>
              <a:solidFill>
                <a:schemeClr val="accent1">
                  <a:lumMod val="40000"/>
                  <a:lumOff val="60000"/>
                </a:schemeClr>
              </a:solidFill>
              <a:latin typeface="Arial" panose="020B0604020202020204" pitchFamily="34" charset="0"/>
              <a:ea typeface="思源黑体 CN Bold" panose="020B0800000000000000" pitchFamily="34" charset="-122"/>
              <a:cs typeface="Arial" panose="020B0604020202020204" pitchFamily="34" charset="0"/>
            </a:endParaRPr>
          </a:p>
        </p:txBody>
      </p:sp>
      <p:sp>
        <p:nvSpPr>
          <p:cNvPr id="51" name="矩形 50"/>
          <p:cNvSpPr/>
          <p:nvPr userDrawn="1"/>
        </p:nvSpPr>
        <p:spPr bwMode="auto">
          <a:xfrm>
            <a:off x="377548" y="2299201"/>
            <a:ext cx="700467" cy="584775"/>
          </a:xfrm>
          <a:prstGeom prst="rect">
            <a:avLst/>
          </a:prstGeom>
          <a:noFill/>
        </p:spPr>
        <p:txBody>
          <a:bodyPr wrap="square">
            <a:spAutoFit/>
          </a:bodyPr>
          <a:lstStyle/>
          <a:p>
            <a:pPr algn="ctr" fontAlgn="auto">
              <a:spcBef>
                <a:spcPts val="0"/>
              </a:spcBef>
              <a:spcAft>
                <a:spcPts val="0"/>
              </a:spcAft>
              <a:defRPr/>
            </a:pPr>
            <a:r>
              <a:rPr lang="en-US" altLang="zh-CN" sz="3200" dirty="0">
                <a:ln w="19050">
                  <a:noFill/>
                  <a:prstDash val="solid"/>
                </a:ln>
                <a:solidFill>
                  <a:schemeClr val="bg1"/>
                </a:solidFill>
                <a:latin typeface="Arial" panose="020B0604020202020204" pitchFamily="34" charset="0"/>
                <a:ea typeface="思源黑体 CN Bold" panose="020B0800000000000000" pitchFamily="34" charset="-122"/>
                <a:cs typeface="Arial" panose="020B0604020202020204" pitchFamily="34" charset="0"/>
              </a:rPr>
              <a:t>a</a:t>
            </a:r>
            <a:endParaRPr lang="zh-CN" altLang="en-US" sz="3200" dirty="0">
              <a:ln w="19050">
                <a:noFill/>
                <a:prstDash val="solid"/>
              </a:ln>
              <a:solidFill>
                <a:schemeClr val="bg1"/>
              </a:solidFill>
              <a:latin typeface="Arial" panose="020B0604020202020204" pitchFamily="34" charset="0"/>
              <a:ea typeface="思源黑体 CN Bold" panose="020B0800000000000000" pitchFamily="34" charset="-122"/>
              <a:cs typeface="Arial" panose="020B0604020202020204" pitchFamily="34" charset="0"/>
            </a:endParaRPr>
          </a:p>
        </p:txBody>
      </p:sp>
      <p:pic>
        <p:nvPicPr>
          <p:cNvPr id="52" name="图片 5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9407598">
            <a:off x="2975402" y="1387747"/>
            <a:ext cx="621635" cy="972743"/>
          </a:xfrm>
          <a:prstGeom prst="rect">
            <a:avLst/>
          </a:prstGeom>
        </p:spPr>
      </p:pic>
      <p:grpSp>
        <p:nvGrpSpPr>
          <p:cNvPr id="53" name="组合 52"/>
          <p:cNvGrpSpPr/>
          <p:nvPr userDrawn="1"/>
        </p:nvGrpSpPr>
        <p:grpSpPr>
          <a:xfrm rot="17735640">
            <a:off x="991452" y="1725411"/>
            <a:ext cx="610025" cy="568325"/>
            <a:chOff x="1285819" y="1107687"/>
            <a:chExt cx="610025" cy="568325"/>
          </a:xfrm>
        </p:grpSpPr>
        <p:sp>
          <p:nvSpPr>
            <p:cNvPr id="54" name="直角三角形 53"/>
            <p:cNvSpPr/>
            <p:nvPr/>
          </p:nvSpPr>
          <p:spPr>
            <a:xfrm>
              <a:off x="1327519" y="1107687"/>
              <a:ext cx="568325" cy="568325"/>
            </a:xfrm>
            <a:prstGeom prst="rtTriangl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accent4">
                      <a:lumMod val="60000"/>
                      <a:lumOff val="40000"/>
                    </a:schemeClr>
                  </a:solidFill>
                </a:ln>
                <a:solidFill>
                  <a:schemeClr val="accent4">
                    <a:lumMod val="75000"/>
                  </a:schemeClr>
                </a:solidFill>
              </a:endParaRPr>
            </a:p>
          </p:txBody>
        </p:sp>
        <p:cxnSp>
          <p:nvCxnSpPr>
            <p:cNvPr id="55" name="直接连接符 54"/>
            <p:cNvCxnSpPr/>
            <p:nvPr/>
          </p:nvCxnSpPr>
          <p:spPr>
            <a:xfrm flipH="1">
              <a:off x="1285819" y="1107687"/>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56" name="直接连接符 55"/>
            <p:cNvCxnSpPr/>
            <p:nvPr/>
          </p:nvCxnSpPr>
          <p:spPr>
            <a:xfrm flipH="1">
              <a:off x="1285819" y="1145786"/>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57" name="直接连接符 56"/>
            <p:cNvCxnSpPr/>
            <p:nvPr/>
          </p:nvCxnSpPr>
          <p:spPr>
            <a:xfrm flipH="1">
              <a:off x="1285819" y="1176742"/>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58" name="直接连接符 57"/>
            <p:cNvCxnSpPr/>
            <p:nvPr/>
          </p:nvCxnSpPr>
          <p:spPr>
            <a:xfrm flipH="1">
              <a:off x="1285819" y="1210079"/>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59" name="直接连接符 58"/>
            <p:cNvCxnSpPr/>
            <p:nvPr/>
          </p:nvCxnSpPr>
          <p:spPr>
            <a:xfrm flipH="1">
              <a:off x="1285819" y="1241037"/>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0" name="直接连接符 59"/>
            <p:cNvCxnSpPr/>
            <p:nvPr/>
          </p:nvCxnSpPr>
          <p:spPr>
            <a:xfrm flipH="1">
              <a:off x="1285819" y="1274374"/>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1" name="直接连接符 60"/>
            <p:cNvCxnSpPr/>
            <p:nvPr/>
          </p:nvCxnSpPr>
          <p:spPr>
            <a:xfrm flipH="1">
              <a:off x="1285819" y="1307711"/>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2" name="直接连接符 61"/>
            <p:cNvCxnSpPr/>
            <p:nvPr/>
          </p:nvCxnSpPr>
          <p:spPr>
            <a:xfrm flipH="1">
              <a:off x="1285819" y="1343429"/>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3" name="直接连接符 62"/>
            <p:cNvCxnSpPr/>
            <p:nvPr/>
          </p:nvCxnSpPr>
          <p:spPr>
            <a:xfrm flipH="1">
              <a:off x="1285819" y="1383235"/>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4" name="直接连接符 63"/>
            <p:cNvCxnSpPr/>
            <p:nvPr/>
          </p:nvCxnSpPr>
          <p:spPr>
            <a:xfrm flipH="1">
              <a:off x="1285819" y="1423717"/>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5" name="直接连接符 64"/>
            <p:cNvCxnSpPr/>
            <p:nvPr/>
          </p:nvCxnSpPr>
          <p:spPr>
            <a:xfrm flipH="1">
              <a:off x="1285819" y="1473725"/>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6" name="直接连接符 65"/>
            <p:cNvCxnSpPr/>
            <p:nvPr/>
          </p:nvCxnSpPr>
          <p:spPr>
            <a:xfrm flipH="1">
              <a:off x="1285819" y="1518970"/>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7" name="直接连接符 66"/>
            <p:cNvCxnSpPr/>
            <p:nvPr/>
          </p:nvCxnSpPr>
          <p:spPr>
            <a:xfrm flipH="1">
              <a:off x="1285819" y="1557069"/>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8" name="直接连接符 67"/>
            <p:cNvCxnSpPr/>
            <p:nvPr/>
          </p:nvCxnSpPr>
          <p:spPr>
            <a:xfrm flipH="1">
              <a:off x="1285819" y="1592787"/>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9" name="直接连接符 68"/>
            <p:cNvCxnSpPr/>
            <p:nvPr/>
          </p:nvCxnSpPr>
          <p:spPr>
            <a:xfrm flipH="1">
              <a:off x="1285819" y="1623743"/>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70" name="直接连接符 69"/>
            <p:cNvCxnSpPr/>
            <p:nvPr/>
          </p:nvCxnSpPr>
          <p:spPr>
            <a:xfrm flipH="1">
              <a:off x="1285819" y="1661842"/>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grpSp>
      <p:grpSp>
        <p:nvGrpSpPr>
          <p:cNvPr id="71" name="组合 70"/>
          <p:cNvGrpSpPr/>
          <p:nvPr userDrawn="1"/>
        </p:nvGrpSpPr>
        <p:grpSpPr>
          <a:xfrm>
            <a:off x="768905" y="2603623"/>
            <a:ext cx="1312893" cy="668974"/>
            <a:chOff x="-1483092" y="1560144"/>
            <a:chExt cx="945950" cy="482001"/>
          </a:xfrm>
        </p:grpSpPr>
        <p:sp>
          <p:nvSpPr>
            <p:cNvPr id="72" name="矩形 133"/>
            <p:cNvSpPr/>
            <p:nvPr/>
          </p:nvSpPr>
          <p:spPr>
            <a:xfrm>
              <a:off x="-1191962" y="1693296"/>
              <a:ext cx="468404" cy="321882"/>
            </a:xfrm>
            <a:custGeom>
              <a:avLst/>
              <a:gdLst>
                <a:gd name="connsiteX0" fmla="*/ 0 w 504625"/>
                <a:gd name="connsiteY0" fmla="*/ 0 h 387389"/>
                <a:gd name="connsiteX1" fmla="*/ 504625 w 504625"/>
                <a:gd name="connsiteY1" fmla="*/ 0 h 387389"/>
                <a:gd name="connsiteX2" fmla="*/ 504625 w 504625"/>
                <a:gd name="connsiteY2" fmla="*/ 387389 h 387389"/>
                <a:gd name="connsiteX3" fmla="*/ 0 w 504625"/>
                <a:gd name="connsiteY3" fmla="*/ 387389 h 387389"/>
                <a:gd name="connsiteX4" fmla="*/ 0 w 504625"/>
                <a:gd name="connsiteY4" fmla="*/ 0 h 387389"/>
                <a:gd name="connsiteX0-1" fmla="*/ 441325 w 945950"/>
                <a:gd name="connsiteY0-2" fmla="*/ 0 h 387389"/>
                <a:gd name="connsiteX1-3" fmla="*/ 945950 w 945950"/>
                <a:gd name="connsiteY1-4" fmla="*/ 0 h 387389"/>
                <a:gd name="connsiteX2-5" fmla="*/ 945950 w 945950"/>
                <a:gd name="connsiteY2-6" fmla="*/ 387389 h 387389"/>
                <a:gd name="connsiteX3-7" fmla="*/ 0 w 945950"/>
                <a:gd name="connsiteY3-8" fmla="*/ 260389 h 387389"/>
                <a:gd name="connsiteX4-9" fmla="*/ 441325 w 945950"/>
                <a:gd name="connsiteY4-10" fmla="*/ 0 h 387389"/>
                <a:gd name="connsiteX0-11" fmla="*/ 441325 w 945950"/>
                <a:gd name="connsiteY0-12" fmla="*/ 0 h 260389"/>
                <a:gd name="connsiteX1-13" fmla="*/ 945950 w 945950"/>
                <a:gd name="connsiteY1-14" fmla="*/ 0 h 260389"/>
                <a:gd name="connsiteX2-15" fmla="*/ 495100 w 945950"/>
                <a:gd name="connsiteY2-16" fmla="*/ 133389 h 260389"/>
                <a:gd name="connsiteX3-17" fmla="*/ 0 w 945950"/>
                <a:gd name="connsiteY3-18" fmla="*/ 260389 h 260389"/>
                <a:gd name="connsiteX4-19" fmla="*/ 441325 w 945950"/>
                <a:gd name="connsiteY4-20" fmla="*/ 0 h 260389"/>
                <a:gd name="connsiteX0-21" fmla="*/ 441325 w 945950"/>
                <a:gd name="connsiteY0-22" fmla="*/ 0 h 263564"/>
                <a:gd name="connsiteX1-23" fmla="*/ 945950 w 945950"/>
                <a:gd name="connsiteY1-24" fmla="*/ 0 h 263564"/>
                <a:gd name="connsiteX2-25" fmla="*/ 495100 w 945950"/>
                <a:gd name="connsiteY2-26" fmla="*/ 263564 h 263564"/>
                <a:gd name="connsiteX3-27" fmla="*/ 0 w 945950"/>
                <a:gd name="connsiteY3-28" fmla="*/ 260389 h 263564"/>
                <a:gd name="connsiteX4-29" fmla="*/ 441325 w 945950"/>
                <a:gd name="connsiteY4-30" fmla="*/ 0 h 263564"/>
                <a:gd name="connsiteX0-31" fmla="*/ 441325 w 945950"/>
                <a:gd name="connsiteY0-32" fmla="*/ 9525 h 273089"/>
                <a:gd name="connsiteX1-33" fmla="*/ 945950 w 945950"/>
                <a:gd name="connsiteY1-34" fmla="*/ 0 h 273089"/>
                <a:gd name="connsiteX2-35" fmla="*/ 495100 w 945950"/>
                <a:gd name="connsiteY2-36" fmla="*/ 273089 h 273089"/>
                <a:gd name="connsiteX3-37" fmla="*/ 0 w 945950"/>
                <a:gd name="connsiteY3-38" fmla="*/ 269914 h 273089"/>
                <a:gd name="connsiteX4-39" fmla="*/ 441325 w 945950"/>
                <a:gd name="connsiteY4-40" fmla="*/ 9525 h 273089"/>
                <a:gd name="connsiteX0-41" fmla="*/ 0 w 996414"/>
                <a:gd name="connsiteY0-42" fmla="*/ 101600 h 273089"/>
                <a:gd name="connsiteX1-43" fmla="*/ 996414 w 996414"/>
                <a:gd name="connsiteY1-44" fmla="*/ 0 h 273089"/>
                <a:gd name="connsiteX2-45" fmla="*/ 545564 w 996414"/>
                <a:gd name="connsiteY2-46" fmla="*/ 273089 h 273089"/>
                <a:gd name="connsiteX3-47" fmla="*/ 50464 w 996414"/>
                <a:gd name="connsiteY3-48" fmla="*/ 269914 h 273089"/>
                <a:gd name="connsiteX4-49" fmla="*/ 0 w 996414"/>
                <a:gd name="connsiteY4-50" fmla="*/ 101600 h 273089"/>
                <a:gd name="connsiteX0-51" fmla="*/ 0 w 750519"/>
                <a:gd name="connsiteY0-52" fmla="*/ 101600 h 273089"/>
                <a:gd name="connsiteX1-53" fmla="*/ 750519 w 750519"/>
                <a:gd name="connsiteY1-54" fmla="*/ 0 h 273089"/>
                <a:gd name="connsiteX2-55" fmla="*/ 545564 w 750519"/>
                <a:gd name="connsiteY2-56" fmla="*/ 273089 h 273089"/>
                <a:gd name="connsiteX3-57" fmla="*/ 50464 w 750519"/>
                <a:gd name="connsiteY3-58" fmla="*/ 269914 h 273089"/>
                <a:gd name="connsiteX4-59" fmla="*/ 0 w 750519"/>
                <a:gd name="connsiteY4-60" fmla="*/ 101600 h 273089"/>
                <a:gd name="connsiteX0-61" fmla="*/ 0 w 930169"/>
                <a:gd name="connsiteY0-62" fmla="*/ 101600 h 269914"/>
                <a:gd name="connsiteX1-63" fmla="*/ 750519 w 930169"/>
                <a:gd name="connsiteY1-64" fmla="*/ 0 h 269914"/>
                <a:gd name="connsiteX2-65" fmla="*/ 930169 w 930169"/>
                <a:gd name="connsiteY2-66" fmla="*/ 181014 h 269914"/>
                <a:gd name="connsiteX3-67" fmla="*/ 50464 w 930169"/>
                <a:gd name="connsiteY3-68" fmla="*/ 269914 h 269914"/>
                <a:gd name="connsiteX4-69" fmla="*/ 0 w 930169"/>
                <a:gd name="connsiteY4-70" fmla="*/ 101600 h 269914"/>
                <a:gd name="connsiteX0-71" fmla="*/ 0 w 930169"/>
                <a:gd name="connsiteY0-72" fmla="*/ 95250 h 263564"/>
                <a:gd name="connsiteX1-73" fmla="*/ 769434 w 930169"/>
                <a:gd name="connsiteY1-74" fmla="*/ 0 h 263564"/>
                <a:gd name="connsiteX2-75" fmla="*/ 930169 w 930169"/>
                <a:gd name="connsiteY2-76" fmla="*/ 174664 h 263564"/>
                <a:gd name="connsiteX3-77" fmla="*/ 50464 w 930169"/>
                <a:gd name="connsiteY3-78" fmla="*/ 263564 h 263564"/>
                <a:gd name="connsiteX4-79" fmla="*/ 0 w 930169"/>
                <a:gd name="connsiteY4-80" fmla="*/ 95250 h 263564"/>
                <a:gd name="connsiteX0-81" fmla="*/ 0 w 930169"/>
                <a:gd name="connsiteY0-82" fmla="*/ 95250 h 308014"/>
                <a:gd name="connsiteX1-83" fmla="*/ 769434 w 930169"/>
                <a:gd name="connsiteY1-84" fmla="*/ 0 h 308014"/>
                <a:gd name="connsiteX2-85" fmla="*/ 930169 w 930169"/>
                <a:gd name="connsiteY2-86" fmla="*/ 174664 h 308014"/>
                <a:gd name="connsiteX3-87" fmla="*/ 37854 w 930169"/>
                <a:gd name="connsiteY3-88" fmla="*/ 308014 h 308014"/>
                <a:gd name="connsiteX4-89" fmla="*/ 0 w 930169"/>
                <a:gd name="connsiteY4-90" fmla="*/ 95250 h 308014"/>
                <a:gd name="connsiteX0-91" fmla="*/ 0 w 930169"/>
                <a:gd name="connsiteY0-92" fmla="*/ 95250 h 311653"/>
                <a:gd name="connsiteX1-93" fmla="*/ 769434 w 930169"/>
                <a:gd name="connsiteY1-94" fmla="*/ 0 h 311653"/>
                <a:gd name="connsiteX2-95" fmla="*/ 930169 w 930169"/>
                <a:gd name="connsiteY2-96" fmla="*/ 174664 h 311653"/>
                <a:gd name="connsiteX3-97" fmla="*/ 37854 w 930169"/>
                <a:gd name="connsiteY3-98" fmla="*/ 308014 h 311653"/>
                <a:gd name="connsiteX4-99" fmla="*/ 0 w 930169"/>
                <a:gd name="connsiteY4-100" fmla="*/ 95250 h 311653"/>
                <a:gd name="connsiteX0-101" fmla="*/ 0 w 930169"/>
                <a:gd name="connsiteY0-102" fmla="*/ 95250 h 312838"/>
                <a:gd name="connsiteX1-103" fmla="*/ 769434 w 930169"/>
                <a:gd name="connsiteY1-104" fmla="*/ 0 h 312838"/>
                <a:gd name="connsiteX2-105" fmla="*/ 930169 w 930169"/>
                <a:gd name="connsiteY2-106" fmla="*/ 174664 h 312838"/>
                <a:gd name="connsiteX3-107" fmla="*/ 37854 w 930169"/>
                <a:gd name="connsiteY3-108" fmla="*/ 308014 h 312838"/>
                <a:gd name="connsiteX4-109" fmla="*/ 0 w 930169"/>
                <a:gd name="connsiteY4-110" fmla="*/ 95250 h 312838"/>
                <a:gd name="connsiteX0-111" fmla="*/ 0 w 930169"/>
                <a:gd name="connsiteY0-112" fmla="*/ 95250 h 314793"/>
                <a:gd name="connsiteX1-113" fmla="*/ 769434 w 930169"/>
                <a:gd name="connsiteY1-114" fmla="*/ 0 h 314793"/>
                <a:gd name="connsiteX2-115" fmla="*/ 930169 w 930169"/>
                <a:gd name="connsiteY2-116" fmla="*/ 174664 h 314793"/>
                <a:gd name="connsiteX3-117" fmla="*/ 37854 w 930169"/>
                <a:gd name="connsiteY3-118" fmla="*/ 308014 h 314793"/>
                <a:gd name="connsiteX4-119" fmla="*/ 0 w 930169"/>
                <a:gd name="connsiteY4-120" fmla="*/ 95250 h 314793"/>
                <a:gd name="connsiteX0-121" fmla="*/ 0 w 930169"/>
                <a:gd name="connsiteY0-122" fmla="*/ 95250 h 320228"/>
                <a:gd name="connsiteX1-123" fmla="*/ 769434 w 930169"/>
                <a:gd name="connsiteY1-124" fmla="*/ 0 h 320228"/>
                <a:gd name="connsiteX2-125" fmla="*/ 930169 w 930169"/>
                <a:gd name="connsiteY2-126" fmla="*/ 174664 h 320228"/>
                <a:gd name="connsiteX3-127" fmla="*/ 37854 w 930169"/>
                <a:gd name="connsiteY3-128" fmla="*/ 308014 h 320228"/>
                <a:gd name="connsiteX4-129" fmla="*/ 0 w 930169"/>
                <a:gd name="connsiteY4-130" fmla="*/ 95250 h 320228"/>
                <a:gd name="connsiteX0-131" fmla="*/ 0 w 930169"/>
                <a:gd name="connsiteY0-132" fmla="*/ 95250 h 321882"/>
                <a:gd name="connsiteX1-133" fmla="*/ 769434 w 930169"/>
                <a:gd name="connsiteY1-134" fmla="*/ 0 h 321882"/>
                <a:gd name="connsiteX2-135" fmla="*/ 930169 w 930169"/>
                <a:gd name="connsiteY2-136" fmla="*/ 174664 h 321882"/>
                <a:gd name="connsiteX3-137" fmla="*/ 37854 w 930169"/>
                <a:gd name="connsiteY3-138" fmla="*/ 308014 h 321882"/>
                <a:gd name="connsiteX4-139" fmla="*/ 0 w 930169"/>
                <a:gd name="connsiteY4-140" fmla="*/ 95250 h 32188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30169" h="321882">
                  <a:moveTo>
                    <a:pt x="0" y="95250"/>
                  </a:moveTo>
                  <a:lnTo>
                    <a:pt x="769434" y="0"/>
                  </a:lnTo>
                  <a:lnTo>
                    <a:pt x="930169" y="174664"/>
                  </a:lnTo>
                  <a:cubicBezTo>
                    <a:pt x="777747" y="273089"/>
                    <a:pt x="467698" y="355639"/>
                    <a:pt x="37854" y="308014"/>
                  </a:cubicBezTo>
                  <a:lnTo>
                    <a:pt x="0" y="9525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accent4">
                    <a:lumMod val="75000"/>
                  </a:schemeClr>
                </a:solidFill>
                <a:effectLst>
                  <a:outerShdw blurRad="38100" dist="19050" dir="2700000" algn="tl" rotWithShape="0">
                    <a:schemeClr val="dk1">
                      <a:alpha val="40000"/>
                    </a:schemeClr>
                  </a:outerShdw>
                </a:effectLst>
              </a:endParaRPr>
            </a:p>
          </p:txBody>
        </p:sp>
        <p:sp>
          <p:nvSpPr>
            <p:cNvPr id="73" name="矩形 133"/>
            <p:cNvSpPr/>
            <p:nvPr/>
          </p:nvSpPr>
          <p:spPr>
            <a:xfrm>
              <a:off x="-1483092" y="1560144"/>
              <a:ext cx="945950" cy="273089"/>
            </a:xfrm>
            <a:custGeom>
              <a:avLst/>
              <a:gdLst>
                <a:gd name="connsiteX0" fmla="*/ 0 w 504625"/>
                <a:gd name="connsiteY0" fmla="*/ 0 h 387389"/>
                <a:gd name="connsiteX1" fmla="*/ 504625 w 504625"/>
                <a:gd name="connsiteY1" fmla="*/ 0 h 387389"/>
                <a:gd name="connsiteX2" fmla="*/ 504625 w 504625"/>
                <a:gd name="connsiteY2" fmla="*/ 387389 h 387389"/>
                <a:gd name="connsiteX3" fmla="*/ 0 w 504625"/>
                <a:gd name="connsiteY3" fmla="*/ 387389 h 387389"/>
                <a:gd name="connsiteX4" fmla="*/ 0 w 504625"/>
                <a:gd name="connsiteY4" fmla="*/ 0 h 387389"/>
                <a:gd name="connsiteX0-1" fmla="*/ 441325 w 945950"/>
                <a:gd name="connsiteY0-2" fmla="*/ 0 h 387389"/>
                <a:gd name="connsiteX1-3" fmla="*/ 945950 w 945950"/>
                <a:gd name="connsiteY1-4" fmla="*/ 0 h 387389"/>
                <a:gd name="connsiteX2-5" fmla="*/ 945950 w 945950"/>
                <a:gd name="connsiteY2-6" fmla="*/ 387389 h 387389"/>
                <a:gd name="connsiteX3-7" fmla="*/ 0 w 945950"/>
                <a:gd name="connsiteY3-8" fmla="*/ 260389 h 387389"/>
                <a:gd name="connsiteX4-9" fmla="*/ 441325 w 945950"/>
                <a:gd name="connsiteY4-10" fmla="*/ 0 h 387389"/>
                <a:gd name="connsiteX0-11" fmla="*/ 441325 w 945950"/>
                <a:gd name="connsiteY0-12" fmla="*/ 0 h 260389"/>
                <a:gd name="connsiteX1-13" fmla="*/ 945950 w 945950"/>
                <a:gd name="connsiteY1-14" fmla="*/ 0 h 260389"/>
                <a:gd name="connsiteX2-15" fmla="*/ 495100 w 945950"/>
                <a:gd name="connsiteY2-16" fmla="*/ 133389 h 260389"/>
                <a:gd name="connsiteX3-17" fmla="*/ 0 w 945950"/>
                <a:gd name="connsiteY3-18" fmla="*/ 260389 h 260389"/>
                <a:gd name="connsiteX4-19" fmla="*/ 441325 w 945950"/>
                <a:gd name="connsiteY4-20" fmla="*/ 0 h 260389"/>
                <a:gd name="connsiteX0-21" fmla="*/ 441325 w 945950"/>
                <a:gd name="connsiteY0-22" fmla="*/ 0 h 263564"/>
                <a:gd name="connsiteX1-23" fmla="*/ 945950 w 945950"/>
                <a:gd name="connsiteY1-24" fmla="*/ 0 h 263564"/>
                <a:gd name="connsiteX2-25" fmla="*/ 495100 w 945950"/>
                <a:gd name="connsiteY2-26" fmla="*/ 263564 h 263564"/>
                <a:gd name="connsiteX3-27" fmla="*/ 0 w 945950"/>
                <a:gd name="connsiteY3-28" fmla="*/ 260389 h 263564"/>
                <a:gd name="connsiteX4-29" fmla="*/ 441325 w 945950"/>
                <a:gd name="connsiteY4-30" fmla="*/ 0 h 263564"/>
                <a:gd name="connsiteX0-31" fmla="*/ 441325 w 945950"/>
                <a:gd name="connsiteY0-32" fmla="*/ 9525 h 273089"/>
                <a:gd name="connsiteX1-33" fmla="*/ 945950 w 945950"/>
                <a:gd name="connsiteY1-34" fmla="*/ 0 h 273089"/>
                <a:gd name="connsiteX2-35" fmla="*/ 495100 w 945950"/>
                <a:gd name="connsiteY2-36" fmla="*/ 273089 h 273089"/>
                <a:gd name="connsiteX3-37" fmla="*/ 0 w 945950"/>
                <a:gd name="connsiteY3-38" fmla="*/ 269914 h 273089"/>
                <a:gd name="connsiteX4-39" fmla="*/ 441325 w 945950"/>
                <a:gd name="connsiteY4-40" fmla="*/ 9525 h 2730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950" h="273089">
                  <a:moveTo>
                    <a:pt x="441325" y="9525"/>
                  </a:moveTo>
                  <a:lnTo>
                    <a:pt x="945950" y="0"/>
                  </a:lnTo>
                  <a:lnTo>
                    <a:pt x="495100" y="273089"/>
                  </a:lnTo>
                  <a:lnTo>
                    <a:pt x="0" y="269914"/>
                  </a:lnTo>
                  <a:lnTo>
                    <a:pt x="441325" y="9525"/>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cxnSp>
          <p:nvCxnSpPr>
            <p:cNvPr id="74" name="直接连接符 73"/>
            <p:cNvCxnSpPr/>
            <p:nvPr/>
          </p:nvCxnSpPr>
          <p:spPr>
            <a:xfrm flipH="1">
              <a:off x="-1314568" y="1693296"/>
              <a:ext cx="304451" cy="130193"/>
            </a:xfrm>
            <a:prstGeom prst="line">
              <a:avLst/>
            </a:prstGeom>
            <a:ln w="12700"/>
          </p:spPr>
          <p:style>
            <a:lnRef idx="1">
              <a:schemeClr val="accent4"/>
            </a:lnRef>
            <a:fillRef idx="0">
              <a:schemeClr val="accent4"/>
            </a:fillRef>
            <a:effectRef idx="0">
              <a:schemeClr val="accent4"/>
            </a:effectRef>
            <a:fontRef idx="minor">
              <a:schemeClr val="tx1"/>
            </a:fontRef>
          </p:style>
        </p:cxnSp>
        <p:cxnSp>
          <p:nvCxnSpPr>
            <p:cNvPr id="75" name="直接连接符 74"/>
            <p:cNvCxnSpPr/>
            <p:nvPr/>
          </p:nvCxnSpPr>
          <p:spPr>
            <a:xfrm>
              <a:off x="-1314568" y="1817139"/>
              <a:ext cx="19060" cy="133569"/>
            </a:xfrm>
            <a:prstGeom prst="line">
              <a:avLst/>
            </a:prstGeom>
            <a:ln w="12700"/>
          </p:spPr>
          <p:style>
            <a:lnRef idx="1">
              <a:schemeClr val="accent4"/>
            </a:lnRef>
            <a:fillRef idx="0">
              <a:schemeClr val="accent4"/>
            </a:fillRef>
            <a:effectRef idx="0">
              <a:schemeClr val="accent4"/>
            </a:effectRef>
            <a:fontRef idx="minor">
              <a:schemeClr val="tx1"/>
            </a:fontRef>
          </p:style>
        </p:cxnSp>
        <p:cxnSp>
          <p:nvCxnSpPr>
            <p:cNvPr id="76" name="直接连接符 75"/>
            <p:cNvCxnSpPr/>
            <p:nvPr/>
          </p:nvCxnSpPr>
          <p:spPr>
            <a:xfrm>
              <a:off x="-1296864" y="1930292"/>
              <a:ext cx="17892" cy="57302"/>
            </a:xfrm>
            <a:prstGeom prst="line">
              <a:avLst/>
            </a:prstGeom>
            <a:ln w="38100"/>
          </p:spPr>
          <p:style>
            <a:lnRef idx="1">
              <a:schemeClr val="accent4"/>
            </a:lnRef>
            <a:fillRef idx="0">
              <a:schemeClr val="accent4"/>
            </a:fillRef>
            <a:effectRef idx="0">
              <a:schemeClr val="accent4"/>
            </a:effectRef>
            <a:fontRef idx="minor">
              <a:schemeClr val="tx1"/>
            </a:fontRef>
          </p:style>
        </p:cxnSp>
        <p:cxnSp>
          <p:nvCxnSpPr>
            <p:cNvPr id="77" name="直接连接符 76"/>
            <p:cNvCxnSpPr/>
            <p:nvPr/>
          </p:nvCxnSpPr>
          <p:spPr>
            <a:xfrm>
              <a:off x="-1284871" y="1974987"/>
              <a:ext cx="5899" cy="58438"/>
            </a:xfrm>
            <a:prstGeom prst="line">
              <a:avLst/>
            </a:prstGeom>
            <a:ln w="6350"/>
          </p:spPr>
          <p:style>
            <a:lnRef idx="1">
              <a:schemeClr val="accent4"/>
            </a:lnRef>
            <a:fillRef idx="0">
              <a:schemeClr val="accent4"/>
            </a:fillRef>
            <a:effectRef idx="0">
              <a:schemeClr val="accent4"/>
            </a:effectRef>
            <a:fontRef idx="minor">
              <a:schemeClr val="tx1"/>
            </a:fontRef>
          </p:style>
        </p:cxnSp>
        <p:cxnSp>
          <p:nvCxnSpPr>
            <p:cNvPr id="78" name="直接连接符 77"/>
            <p:cNvCxnSpPr/>
            <p:nvPr/>
          </p:nvCxnSpPr>
          <p:spPr>
            <a:xfrm>
              <a:off x="-1270348" y="1983707"/>
              <a:ext cx="5899" cy="58438"/>
            </a:xfrm>
            <a:prstGeom prst="line">
              <a:avLst/>
            </a:prstGeom>
            <a:ln w="6350"/>
          </p:spPr>
          <p:style>
            <a:lnRef idx="1">
              <a:schemeClr val="accent4"/>
            </a:lnRef>
            <a:fillRef idx="0">
              <a:schemeClr val="accent4"/>
            </a:fillRef>
            <a:effectRef idx="0">
              <a:schemeClr val="accent4"/>
            </a:effectRef>
            <a:fontRef idx="minor">
              <a:schemeClr val="tx1"/>
            </a:fontRef>
          </p:style>
        </p:cxnSp>
        <p:cxnSp>
          <p:nvCxnSpPr>
            <p:cNvPr id="79" name="直接连接符 78"/>
            <p:cNvCxnSpPr/>
            <p:nvPr/>
          </p:nvCxnSpPr>
          <p:spPr>
            <a:xfrm>
              <a:off x="-1293817" y="1974987"/>
              <a:ext cx="5899" cy="58438"/>
            </a:xfrm>
            <a:prstGeom prst="line">
              <a:avLst/>
            </a:prstGeom>
            <a:ln w="6350"/>
          </p:spPr>
          <p:style>
            <a:lnRef idx="1">
              <a:schemeClr val="accent4"/>
            </a:lnRef>
            <a:fillRef idx="0">
              <a:schemeClr val="accent4"/>
            </a:fillRef>
            <a:effectRef idx="0">
              <a:schemeClr val="accent4"/>
            </a:effectRef>
            <a:fontRef idx="minor">
              <a:schemeClr val="tx1"/>
            </a:fontRef>
          </p:style>
        </p:cxnSp>
      </p:grpSp>
      <p:grpSp>
        <p:nvGrpSpPr>
          <p:cNvPr id="80" name="组合 79"/>
          <p:cNvGrpSpPr/>
          <p:nvPr userDrawn="1"/>
        </p:nvGrpSpPr>
        <p:grpSpPr>
          <a:xfrm>
            <a:off x="2250264" y="1066816"/>
            <a:ext cx="561605" cy="472703"/>
            <a:chOff x="2192010" y="2032469"/>
            <a:chExt cx="623849" cy="525094"/>
          </a:xfrm>
        </p:grpSpPr>
        <p:grpSp>
          <p:nvGrpSpPr>
            <p:cNvPr id="81" name="组合 80"/>
            <p:cNvGrpSpPr/>
            <p:nvPr/>
          </p:nvGrpSpPr>
          <p:grpSpPr>
            <a:xfrm rot="1060554">
              <a:off x="2192010" y="2082491"/>
              <a:ext cx="598540" cy="475072"/>
              <a:chOff x="-1789162" y="2952240"/>
              <a:chExt cx="598540" cy="475072"/>
            </a:xfrm>
          </p:grpSpPr>
          <p:sp>
            <p:nvSpPr>
              <p:cNvPr id="86" name="矩形 158"/>
              <p:cNvSpPr/>
              <p:nvPr/>
            </p:nvSpPr>
            <p:spPr>
              <a:xfrm>
                <a:off x="-1789162" y="2952240"/>
                <a:ext cx="315851" cy="475072"/>
              </a:xfrm>
              <a:custGeom>
                <a:avLst/>
                <a:gdLst>
                  <a:gd name="connsiteX0" fmla="*/ 0 w 102393"/>
                  <a:gd name="connsiteY0" fmla="*/ 0 h 462922"/>
                  <a:gd name="connsiteX1" fmla="*/ 102393 w 102393"/>
                  <a:gd name="connsiteY1" fmla="*/ 0 h 462922"/>
                  <a:gd name="connsiteX2" fmla="*/ 102393 w 102393"/>
                  <a:gd name="connsiteY2" fmla="*/ 462922 h 462922"/>
                  <a:gd name="connsiteX3" fmla="*/ 0 w 102393"/>
                  <a:gd name="connsiteY3" fmla="*/ 462922 h 462922"/>
                  <a:gd name="connsiteX4" fmla="*/ 0 w 102393"/>
                  <a:gd name="connsiteY4" fmla="*/ 0 h 462922"/>
                  <a:gd name="connsiteX0-1" fmla="*/ 0 w 264318"/>
                  <a:gd name="connsiteY0-2" fmla="*/ 0 h 462922"/>
                  <a:gd name="connsiteX1-3" fmla="*/ 102393 w 264318"/>
                  <a:gd name="connsiteY1-4" fmla="*/ 0 h 462922"/>
                  <a:gd name="connsiteX2-5" fmla="*/ 264318 w 264318"/>
                  <a:gd name="connsiteY2-6" fmla="*/ 460540 h 462922"/>
                  <a:gd name="connsiteX3-7" fmla="*/ 0 w 264318"/>
                  <a:gd name="connsiteY3-8" fmla="*/ 462922 h 462922"/>
                  <a:gd name="connsiteX4-9" fmla="*/ 0 w 264318"/>
                  <a:gd name="connsiteY4-10" fmla="*/ 0 h 462922"/>
                  <a:gd name="connsiteX0-11" fmla="*/ 0 w 264318"/>
                  <a:gd name="connsiteY0-12" fmla="*/ 0 h 460540"/>
                  <a:gd name="connsiteX1-13" fmla="*/ 102393 w 264318"/>
                  <a:gd name="connsiteY1-14" fmla="*/ 0 h 460540"/>
                  <a:gd name="connsiteX2-15" fmla="*/ 264318 w 264318"/>
                  <a:gd name="connsiteY2-16" fmla="*/ 460540 h 460540"/>
                  <a:gd name="connsiteX3-17" fmla="*/ 169069 w 264318"/>
                  <a:gd name="connsiteY3-18" fmla="*/ 458160 h 460540"/>
                  <a:gd name="connsiteX4-19" fmla="*/ 0 w 264318"/>
                  <a:gd name="connsiteY4-20" fmla="*/ 0 h 460540"/>
                  <a:gd name="connsiteX0-21" fmla="*/ 0 w 264318"/>
                  <a:gd name="connsiteY0-22" fmla="*/ 0 h 460540"/>
                  <a:gd name="connsiteX1-23" fmla="*/ 102393 w 264318"/>
                  <a:gd name="connsiteY1-24" fmla="*/ 0 h 460540"/>
                  <a:gd name="connsiteX2-25" fmla="*/ 264318 w 264318"/>
                  <a:gd name="connsiteY2-26" fmla="*/ 460540 h 460540"/>
                  <a:gd name="connsiteX3-27" fmla="*/ 169069 w 264318"/>
                  <a:gd name="connsiteY3-28" fmla="*/ 458160 h 460540"/>
                  <a:gd name="connsiteX4-29" fmla="*/ 0 w 264318"/>
                  <a:gd name="connsiteY4-30" fmla="*/ 0 h 460540"/>
                  <a:gd name="connsiteX0-31" fmla="*/ 0 w 245268"/>
                  <a:gd name="connsiteY0-32" fmla="*/ 0 h 458270"/>
                  <a:gd name="connsiteX1-33" fmla="*/ 102393 w 245268"/>
                  <a:gd name="connsiteY1-34" fmla="*/ 0 h 458270"/>
                  <a:gd name="connsiteX2-35" fmla="*/ 245268 w 245268"/>
                  <a:gd name="connsiteY2-36" fmla="*/ 377197 h 458270"/>
                  <a:gd name="connsiteX3-37" fmla="*/ 169069 w 245268"/>
                  <a:gd name="connsiteY3-38" fmla="*/ 458160 h 458270"/>
                  <a:gd name="connsiteX4-39" fmla="*/ 0 w 245268"/>
                  <a:gd name="connsiteY4-40" fmla="*/ 0 h 458270"/>
                  <a:gd name="connsiteX0-41" fmla="*/ 0 w 247651"/>
                  <a:gd name="connsiteY0-42" fmla="*/ 0 h 472553"/>
                  <a:gd name="connsiteX1-43" fmla="*/ 102393 w 247651"/>
                  <a:gd name="connsiteY1-44" fmla="*/ 0 h 472553"/>
                  <a:gd name="connsiteX2-45" fmla="*/ 245268 w 247651"/>
                  <a:gd name="connsiteY2-46" fmla="*/ 377197 h 472553"/>
                  <a:gd name="connsiteX3-47" fmla="*/ 247651 w 247651"/>
                  <a:gd name="connsiteY3-48" fmla="*/ 472448 h 472553"/>
                  <a:gd name="connsiteX4-49" fmla="*/ 0 w 247651"/>
                  <a:gd name="connsiteY4-50" fmla="*/ 0 h 472553"/>
                  <a:gd name="connsiteX0-51" fmla="*/ 1248 w 248899"/>
                  <a:gd name="connsiteY0-52" fmla="*/ 0 h 472559"/>
                  <a:gd name="connsiteX1-53" fmla="*/ 103641 w 248899"/>
                  <a:gd name="connsiteY1-54" fmla="*/ 0 h 472559"/>
                  <a:gd name="connsiteX2-55" fmla="*/ 246516 w 248899"/>
                  <a:gd name="connsiteY2-56" fmla="*/ 377197 h 472559"/>
                  <a:gd name="connsiteX3-57" fmla="*/ 248899 w 248899"/>
                  <a:gd name="connsiteY3-58" fmla="*/ 472448 h 472559"/>
                  <a:gd name="connsiteX4-59" fmla="*/ 1248 w 248899"/>
                  <a:gd name="connsiteY4-60" fmla="*/ 0 h 472559"/>
                  <a:gd name="connsiteX0-61" fmla="*/ 1248 w 248899"/>
                  <a:gd name="connsiteY0-62" fmla="*/ 0 h 472559"/>
                  <a:gd name="connsiteX1-63" fmla="*/ 103641 w 248899"/>
                  <a:gd name="connsiteY1-64" fmla="*/ 0 h 472559"/>
                  <a:gd name="connsiteX2-65" fmla="*/ 246516 w 248899"/>
                  <a:gd name="connsiteY2-66" fmla="*/ 377197 h 472559"/>
                  <a:gd name="connsiteX3-67" fmla="*/ 248899 w 248899"/>
                  <a:gd name="connsiteY3-68" fmla="*/ 472448 h 472559"/>
                  <a:gd name="connsiteX4-69" fmla="*/ 1248 w 248899"/>
                  <a:gd name="connsiteY4-70" fmla="*/ 0 h 472559"/>
                  <a:gd name="connsiteX0-71" fmla="*/ 1248 w 248899"/>
                  <a:gd name="connsiteY0-72" fmla="*/ 0 h 472559"/>
                  <a:gd name="connsiteX1-73" fmla="*/ 103641 w 248899"/>
                  <a:gd name="connsiteY1-74" fmla="*/ 0 h 472559"/>
                  <a:gd name="connsiteX2-75" fmla="*/ 246516 w 248899"/>
                  <a:gd name="connsiteY2-76" fmla="*/ 377197 h 472559"/>
                  <a:gd name="connsiteX3-77" fmla="*/ 248899 w 248899"/>
                  <a:gd name="connsiteY3-78" fmla="*/ 472448 h 472559"/>
                  <a:gd name="connsiteX4-79" fmla="*/ 1248 w 248899"/>
                  <a:gd name="connsiteY4-80" fmla="*/ 0 h 472559"/>
                  <a:gd name="connsiteX0-81" fmla="*/ 1248 w 248899"/>
                  <a:gd name="connsiteY0-82" fmla="*/ 0 h 472559"/>
                  <a:gd name="connsiteX1-83" fmla="*/ 103641 w 248899"/>
                  <a:gd name="connsiteY1-84" fmla="*/ 0 h 472559"/>
                  <a:gd name="connsiteX2-85" fmla="*/ 246516 w 248899"/>
                  <a:gd name="connsiteY2-86" fmla="*/ 377197 h 472559"/>
                  <a:gd name="connsiteX3-87" fmla="*/ 248899 w 248899"/>
                  <a:gd name="connsiteY3-88" fmla="*/ 472448 h 472559"/>
                  <a:gd name="connsiteX4-89" fmla="*/ 1248 w 248899"/>
                  <a:gd name="connsiteY4-90" fmla="*/ 0 h 472559"/>
                  <a:gd name="connsiteX0-91" fmla="*/ 1248 w 248899"/>
                  <a:gd name="connsiteY0-92" fmla="*/ 0 h 472559"/>
                  <a:gd name="connsiteX1-93" fmla="*/ 103641 w 248899"/>
                  <a:gd name="connsiteY1-94" fmla="*/ 0 h 472559"/>
                  <a:gd name="connsiteX2-95" fmla="*/ 246516 w 248899"/>
                  <a:gd name="connsiteY2-96" fmla="*/ 377197 h 472559"/>
                  <a:gd name="connsiteX3-97" fmla="*/ 248899 w 248899"/>
                  <a:gd name="connsiteY3-98" fmla="*/ 472448 h 472559"/>
                  <a:gd name="connsiteX4-99" fmla="*/ 1248 w 248899"/>
                  <a:gd name="connsiteY4-100" fmla="*/ 0 h 472559"/>
                  <a:gd name="connsiteX0-101" fmla="*/ 4465 w 252116"/>
                  <a:gd name="connsiteY0-102" fmla="*/ 0 h 474157"/>
                  <a:gd name="connsiteX1-103" fmla="*/ 106858 w 252116"/>
                  <a:gd name="connsiteY1-104" fmla="*/ 0 h 474157"/>
                  <a:gd name="connsiteX2-105" fmla="*/ 249733 w 252116"/>
                  <a:gd name="connsiteY2-106" fmla="*/ 377197 h 474157"/>
                  <a:gd name="connsiteX3-107" fmla="*/ 252116 w 252116"/>
                  <a:gd name="connsiteY3-108" fmla="*/ 472448 h 474157"/>
                  <a:gd name="connsiteX4-109" fmla="*/ 4465 w 252116"/>
                  <a:gd name="connsiteY4-110" fmla="*/ 0 h 474157"/>
                  <a:gd name="connsiteX0-111" fmla="*/ 4465 w 252116"/>
                  <a:gd name="connsiteY0-112" fmla="*/ 0 h 474157"/>
                  <a:gd name="connsiteX1-113" fmla="*/ 99714 w 252116"/>
                  <a:gd name="connsiteY1-114" fmla="*/ 0 h 474157"/>
                  <a:gd name="connsiteX2-115" fmla="*/ 249733 w 252116"/>
                  <a:gd name="connsiteY2-116" fmla="*/ 377197 h 474157"/>
                  <a:gd name="connsiteX3-117" fmla="*/ 252116 w 252116"/>
                  <a:gd name="connsiteY3-118" fmla="*/ 472448 h 474157"/>
                  <a:gd name="connsiteX4-119" fmla="*/ 4465 w 252116"/>
                  <a:gd name="connsiteY4-120" fmla="*/ 0 h 474157"/>
                  <a:gd name="connsiteX0-121" fmla="*/ 4046 w 254079"/>
                  <a:gd name="connsiteY0-122" fmla="*/ 0 h 474157"/>
                  <a:gd name="connsiteX1-123" fmla="*/ 101677 w 254079"/>
                  <a:gd name="connsiteY1-124" fmla="*/ 0 h 474157"/>
                  <a:gd name="connsiteX2-125" fmla="*/ 251696 w 254079"/>
                  <a:gd name="connsiteY2-126" fmla="*/ 377197 h 474157"/>
                  <a:gd name="connsiteX3-127" fmla="*/ 254079 w 254079"/>
                  <a:gd name="connsiteY3-128" fmla="*/ 472448 h 474157"/>
                  <a:gd name="connsiteX4-129" fmla="*/ 4046 w 254079"/>
                  <a:gd name="connsiteY4-130" fmla="*/ 0 h 474157"/>
                  <a:gd name="connsiteX0-131" fmla="*/ 3028 w 253061"/>
                  <a:gd name="connsiteY0-132" fmla="*/ 0 h 474180"/>
                  <a:gd name="connsiteX1-133" fmla="*/ 100659 w 253061"/>
                  <a:gd name="connsiteY1-134" fmla="*/ 0 h 474180"/>
                  <a:gd name="connsiteX2-135" fmla="*/ 250678 w 253061"/>
                  <a:gd name="connsiteY2-136" fmla="*/ 377197 h 474180"/>
                  <a:gd name="connsiteX3-137" fmla="*/ 253061 w 253061"/>
                  <a:gd name="connsiteY3-138" fmla="*/ 472448 h 474180"/>
                  <a:gd name="connsiteX4-139" fmla="*/ 3028 w 253061"/>
                  <a:gd name="connsiteY4-140" fmla="*/ 0 h 474180"/>
                  <a:gd name="connsiteX0-141" fmla="*/ 235 w 250268"/>
                  <a:gd name="connsiteY0-142" fmla="*/ 0 h 475403"/>
                  <a:gd name="connsiteX1-143" fmla="*/ 97866 w 250268"/>
                  <a:gd name="connsiteY1-144" fmla="*/ 0 h 475403"/>
                  <a:gd name="connsiteX2-145" fmla="*/ 247885 w 250268"/>
                  <a:gd name="connsiteY2-146" fmla="*/ 377197 h 475403"/>
                  <a:gd name="connsiteX3-147" fmla="*/ 250268 w 250268"/>
                  <a:gd name="connsiteY3-148" fmla="*/ 472448 h 475403"/>
                  <a:gd name="connsiteX4-149" fmla="*/ 235 w 250268"/>
                  <a:gd name="connsiteY4-150" fmla="*/ 0 h 475403"/>
                  <a:gd name="connsiteX0-151" fmla="*/ 1740 w 251773"/>
                  <a:gd name="connsiteY0-152" fmla="*/ 0 h 475403"/>
                  <a:gd name="connsiteX1-153" fmla="*/ 99371 w 251773"/>
                  <a:gd name="connsiteY1-154" fmla="*/ 0 h 475403"/>
                  <a:gd name="connsiteX2-155" fmla="*/ 249390 w 251773"/>
                  <a:gd name="connsiteY2-156" fmla="*/ 377197 h 475403"/>
                  <a:gd name="connsiteX3-157" fmla="*/ 251773 w 251773"/>
                  <a:gd name="connsiteY3-158" fmla="*/ 472448 h 475403"/>
                  <a:gd name="connsiteX4-159" fmla="*/ 1740 w 251773"/>
                  <a:gd name="connsiteY4-160" fmla="*/ 0 h 475403"/>
                  <a:gd name="connsiteX0-161" fmla="*/ 1740 w 251773"/>
                  <a:gd name="connsiteY0-162" fmla="*/ 0 h 475403"/>
                  <a:gd name="connsiteX1-163" fmla="*/ 99371 w 251773"/>
                  <a:gd name="connsiteY1-164" fmla="*/ 0 h 475403"/>
                  <a:gd name="connsiteX2-165" fmla="*/ 249390 w 251773"/>
                  <a:gd name="connsiteY2-166" fmla="*/ 377197 h 475403"/>
                  <a:gd name="connsiteX3-167" fmla="*/ 251773 w 251773"/>
                  <a:gd name="connsiteY3-168" fmla="*/ 472448 h 475403"/>
                  <a:gd name="connsiteX4-169" fmla="*/ 1740 w 251773"/>
                  <a:gd name="connsiteY4-170" fmla="*/ 0 h 475403"/>
                  <a:gd name="connsiteX0-171" fmla="*/ 1740 w 251773"/>
                  <a:gd name="connsiteY0-172" fmla="*/ 0 h 475403"/>
                  <a:gd name="connsiteX1-173" fmla="*/ 99371 w 251773"/>
                  <a:gd name="connsiteY1-174" fmla="*/ 0 h 475403"/>
                  <a:gd name="connsiteX2-175" fmla="*/ 249390 w 251773"/>
                  <a:gd name="connsiteY2-176" fmla="*/ 377197 h 475403"/>
                  <a:gd name="connsiteX3-177" fmla="*/ 251773 w 251773"/>
                  <a:gd name="connsiteY3-178" fmla="*/ 472448 h 475403"/>
                  <a:gd name="connsiteX4-179" fmla="*/ 1740 w 251773"/>
                  <a:gd name="connsiteY4-180" fmla="*/ 0 h 475403"/>
                  <a:gd name="connsiteX0-181" fmla="*/ 1740 w 251773"/>
                  <a:gd name="connsiteY0-182" fmla="*/ 0 h 475403"/>
                  <a:gd name="connsiteX1-183" fmla="*/ 99371 w 251773"/>
                  <a:gd name="connsiteY1-184" fmla="*/ 0 h 475403"/>
                  <a:gd name="connsiteX2-185" fmla="*/ 249390 w 251773"/>
                  <a:gd name="connsiteY2-186" fmla="*/ 384341 h 475403"/>
                  <a:gd name="connsiteX3-187" fmla="*/ 251773 w 251773"/>
                  <a:gd name="connsiteY3-188" fmla="*/ 472448 h 475403"/>
                  <a:gd name="connsiteX4-189" fmla="*/ 1740 w 251773"/>
                  <a:gd name="connsiteY4-190" fmla="*/ 0 h 475403"/>
                  <a:gd name="connsiteX0-191" fmla="*/ 1740 w 275602"/>
                  <a:gd name="connsiteY0-192" fmla="*/ 0 h 475403"/>
                  <a:gd name="connsiteX1-193" fmla="*/ 99371 w 275602"/>
                  <a:gd name="connsiteY1-194" fmla="*/ 0 h 475403"/>
                  <a:gd name="connsiteX2-195" fmla="*/ 275584 w 275602"/>
                  <a:gd name="connsiteY2-196" fmla="*/ 386723 h 475403"/>
                  <a:gd name="connsiteX3-197" fmla="*/ 251773 w 275602"/>
                  <a:gd name="connsiteY3-198" fmla="*/ 472448 h 475403"/>
                  <a:gd name="connsiteX4-199" fmla="*/ 1740 w 275602"/>
                  <a:gd name="connsiteY4-200" fmla="*/ 0 h 475403"/>
                  <a:gd name="connsiteX0-201" fmla="*/ 0 w 288133"/>
                  <a:gd name="connsiteY0-202" fmla="*/ 0 h 473041"/>
                  <a:gd name="connsiteX1-203" fmla="*/ 97631 w 288133"/>
                  <a:gd name="connsiteY1-204" fmla="*/ 0 h 473041"/>
                  <a:gd name="connsiteX2-205" fmla="*/ 273844 w 288133"/>
                  <a:gd name="connsiteY2-206" fmla="*/ 386723 h 473041"/>
                  <a:gd name="connsiteX3-207" fmla="*/ 288133 w 288133"/>
                  <a:gd name="connsiteY3-208" fmla="*/ 470067 h 473041"/>
                  <a:gd name="connsiteX4-209" fmla="*/ 0 w 288133"/>
                  <a:gd name="connsiteY4-210" fmla="*/ 0 h 473041"/>
                  <a:gd name="connsiteX0-211" fmla="*/ 4547 w 292680"/>
                  <a:gd name="connsiteY0-212" fmla="*/ 0 h 472708"/>
                  <a:gd name="connsiteX1-213" fmla="*/ 102178 w 292680"/>
                  <a:gd name="connsiteY1-214" fmla="*/ 0 h 472708"/>
                  <a:gd name="connsiteX2-215" fmla="*/ 278391 w 292680"/>
                  <a:gd name="connsiteY2-216" fmla="*/ 386723 h 472708"/>
                  <a:gd name="connsiteX3-217" fmla="*/ 292680 w 292680"/>
                  <a:gd name="connsiteY3-218" fmla="*/ 470067 h 472708"/>
                  <a:gd name="connsiteX4-219" fmla="*/ 4547 w 292680"/>
                  <a:gd name="connsiteY4-220" fmla="*/ 0 h 472708"/>
                  <a:gd name="connsiteX0-221" fmla="*/ 4547 w 356979"/>
                  <a:gd name="connsiteY0-222" fmla="*/ 0 h 472708"/>
                  <a:gd name="connsiteX1-223" fmla="*/ 102178 w 356979"/>
                  <a:gd name="connsiteY1-224" fmla="*/ 0 h 472708"/>
                  <a:gd name="connsiteX2-225" fmla="*/ 356972 w 356979"/>
                  <a:gd name="connsiteY2-226" fmla="*/ 384342 h 472708"/>
                  <a:gd name="connsiteX3-227" fmla="*/ 292680 w 356979"/>
                  <a:gd name="connsiteY3-228" fmla="*/ 470067 h 472708"/>
                  <a:gd name="connsiteX4-229" fmla="*/ 4547 w 356979"/>
                  <a:gd name="connsiteY4-230" fmla="*/ 0 h 472708"/>
                  <a:gd name="connsiteX0-231" fmla="*/ 0 w 352530"/>
                  <a:gd name="connsiteY0-232" fmla="*/ 0 h 475072"/>
                  <a:gd name="connsiteX1-233" fmla="*/ 97631 w 352530"/>
                  <a:gd name="connsiteY1-234" fmla="*/ 0 h 475072"/>
                  <a:gd name="connsiteX2-235" fmla="*/ 352425 w 352530"/>
                  <a:gd name="connsiteY2-236" fmla="*/ 384342 h 475072"/>
                  <a:gd name="connsiteX3-237" fmla="*/ 350045 w 352530"/>
                  <a:gd name="connsiteY3-238" fmla="*/ 472448 h 475072"/>
                  <a:gd name="connsiteX4-239" fmla="*/ 0 w 352530"/>
                  <a:gd name="connsiteY4-240" fmla="*/ 0 h 475072"/>
                  <a:gd name="connsiteX0-241" fmla="*/ 0 w 352530"/>
                  <a:gd name="connsiteY0-242" fmla="*/ 0 h 475072"/>
                  <a:gd name="connsiteX1-243" fmla="*/ 97631 w 352530"/>
                  <a:gd name="connsiteY1-244" fmla="*/ 0 h 475072"/>
                  <a:gd name="connsiteX2-245" fmla="*/ 352425 w 352530"/>
                  <a:gd name="connsiteY2-246" fmla="*/ 384342 h 475072"/>
                  <a:gd name="connsiteX3-247" fmla="*/ 350045 w 352530"/>
                  <a:gd name="connsiteY3-248" fmla="*/ 472448 h 475072"/>
                  <a:gd name="connsiteX4-249" fmla="*/ 0 w 352530"/>
                  <a:gd name="connsiteY4-250" fmla="*/ 0 h 475072"/>
                  <a:gd name="connsiteX0-251" fmla="*/ 0 w 352530"/>
                  <a:gd name="connsiteY0-252" fmla="*/ 0 h 475072"/>
                  <a:gd name="connsiteX1-253" fmla="*/ 97631 w 352530"/>
                  <a:gd name="connsiteY1-254" fmla="*/ 0 h 475072"/>
                  <a:gd name="connsiteX2-255" fmla="*/ 352425 w 352530"/>
                  <a:gd name="connsiteY2-256" fmla="*/ 384342 h 475072"/>
                  <a:gd name="connsiteX3-257" fmla="*/ 350045 w 352530"/>
                  <a:gd name="connsiteY3-258" fmla="*/ 472448 h 475072"/>
                  <a:gd name="connsiteX4-259" fmla="*/ 0 w 352530"/>
                  <a:gd name="connsiteY4-260" fmla="*/ 0 h 475072"/>
                  <a:gd name="connsiteX0-261" fmla="*/ 0 w 357188"/>
                  <a:gd name="connsiteY0-262" fmla="*/ 0 h 475072"/>
                  <a:gd name="connsiteX1-263" fmla="*/ 97631 w 357188"/>
                  <a:gd name="connsiteY1-264" fmla="*/ 0 h 475072"/>
                  <a:gd name="connsiteX2-265" fmla="*/ 352425 w 357188"/>
                  <a:gd name="connsiteY2-266" fmla="*/ 384342 h 475072"/>
                  <a:gd name="connsiteX3-267" fmla="*/ 357188 w 357188"/>
                  <a:gd name="connsiteY3-268" fmla="*/ 472448 h 475072"/>
                  <a:gd name="connsiteX4-269" fmla="*/ 0 w 357188"/>
                  <a:gd name="connsiteY4-270" fmla="*/ 0 h 475072"/>
                  <a:gd name="connsiteX0-271" fmla="*/ 0 w 357188"/>
                  <a:gd name="connsiteY0-272" fmla="*/ 0 h 475072"/>
                  <a:gd name="connsiteX1-273" fmla="*/ 103016 w 357188"/>
                  <a:gd name="connsiteY1-274" fmla="*/ 0 h 475072"/>
                  <a:gd name="connsiteX2-275" fmla="*/ 352425 w 357188"/>
                  <a:gd name="connsiteY2-276" fmla="*/ 384342 h 475072"/>
                  <a:gd name="connsiteX3-277" fmla="*/ 357188 w 357188"/>
                  <a:gd name="connsiteY3-278" fmla="*/ 472448 h 475072"/>
                  <a:gd name="connsiteX4-279" fmla="*/ 0 w 357188"/>
                  <a:gd name="connsiteY4-280" fmla="*/ 0 h 4750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7188" h="475072">
                    <a:moveTo>
                      <a:pt x="0" y="0"/>
                    </a:moveTo>
                    <a:lnTo>
                      <a:pt x="103016" y="0"/>
                    </a:lnTo>
                    <a:cubicBezTo>
                      <a:pt x="107779" y="128113"/>
                      <a:pt x="90487" y="394340"/>
                      <a:pt x="352425" y="384342"/>
                    </a:cubicBezTo>
                    <a:cubicBezTo>
                      <a:pt x="353219" y="416092"/>
                      <a:pt x="356394" y="440698"/>
                      <a:pt x="357188" y="472448"/>
                    </a:cubicBezTo>
                    <a:cubicBezTo>
                      <a:pt x="-6350" y="507846"/>
                      <a:pt x="1587" y="176532"/>
                      <a:pt x="0"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87" name="矩形 158"/>
              <p:cNvSpPr/>
              <p:nvPr/>
            </p:nvSpPr>
            <p:spPr>
              <a:xfrm flipH="1">
                <a:off x="-1506473" y="2952240"/>
                <a:ext cx="315851" cy="475072"/>
              </a:xfrm>
              <a:custGeom>
                <a:avLst/>
                <a:gdLst>
                  <a:gd name="connsiteX0" fmla="*/ 0 w 102393"/>
                  <a:gd name="connsiteY0" fmla="*/ 0 h 462922"/>
                  <a:gd name="connsiteX1" fmla="*/ 102393 w 102393"/>
                  <a:gd name="connsiteY1" fmla="*/ 0 h 462922"/>
                  <a:gd name="connsiteX2" fmla="*/ 102393 w 102393"/>
                  <a:gd name="connsiteY2" fmla="*/ 462922 h 462922"/>
                  <a:gd name="connsiteX3" fmla="*/ 0 w 102393"/>
                  <a:gd name="connsiteY3" fmla="*/ 462922 h 462922"/>
                  <a:gd name="connsiteX4" fmla="*/ 0 w 102393"/>
                  <a:gd name="connsiteY4" fmla="*/ 0 h 462922"/>
                  <a:gd name="connsiteX0-1" fmla="*/ 0 w 264318"/>
                  <a:gd name="connsiteY0-2" fmla="*/ 0 h 462922"/>
                  <a:gd name="connsiteX1-3" fmla="*/ 102393 w 264318"/>
                  <a:gd name="connsiteY1-4" fmla="*/ 0 h 462922"/>
                  <a:gd name="connsiteX2-5" fmla="*/ 264318 w 264318"/>
                  <a:gd name="connsiteY2-6" fmla="*/ 460540 h 462922"/>
                  <a:gd name="connsiteX3-7" fmla="*/ 0 w 264318"/>
                  <a:gd name="connsiteY3-8" fmla="*/ 462922 h 462922"/>
                  <a:gd name="connsiteX4-9" fmla="*/ 0 w 264318"/>
                  <a:gd name="connsiteY4-10" fmla="*/ 0 h 462922"/>
                  <a:gd name="connsiteX0-11" fmla="*/ 0 w 264318"/>
                  <a:gd name="connsiteY0-12" fmla="*/ 0 h 460540"/>
                  <a:gd name="connsiteX1-13" fmla="*/ 102393 w 264318"/>
                  <a:gd name="connsiteY1-14" fmla="*/ 0 h 460540"/>
                  <a:gd name="connsiteX2-15" fmla="*/ 264318 w 264318"/>
                  <a:gd name="connsiteY2-16" fmla="*/ 460540 h 460540"/>
                  <a:gd name="connsiteX3-17" fmla="*/ 169069 w 264318"/>
                  <a:gd name="connsiteY3-18" fmla="*/ 458160 h 460540"/>
                  <a:gd name="connsiteX4-19" fmla="*/ 0 w 264318"/>
                  <a:gd name="connsiteY4-20" fmla="*/ 0 h 460540"/>
                  <a:gd name="connsiteX0-21" fmla="*/ 0 w 264318"/>
                  <a:gd name="connsiteY0-22" fmla="*/ 0 h 460540"/>
                  <a:gd name="connsiteX1-23" fmla="*/ 102393 w 264318"/>
                  <a:gd name="connsiteY1-24" fmla="*/ 0 h 460540"/>
                  <a:gd name="connsiteX2-25" fmla="*/ 264318 w 264318"/>
                  <a:gd name="connsiteY2-26" fmla="*/ 460540 h 460540"/>
                  <a:gd name="connsiteX3-27" fmla="*/ 169069 w 264318"/>
                  <a:gd name="connsiteY3-28" fmla="*/ 458160 h 460540"/>
                  <a:gd name="connsiteX4-29" fmla="*/ 0 w 264318"/>
                  <a:gd name="connsiteY4-30" fmla="*/ 0 h 460540"/>
                  <a:gd name="connsiteX0-31" fmla="*/ 0 w 245268"/>
                  <a:gd name="connsiteY0-32" fmla="*/ 0 h 458270"/>
                  <a:gd name="connsiteX1-33" fmla="*/ 102393 w 245268"/>
                  <a:gd name="connsiteY1-34" fmla="*/ 0 h 458270"/>
                  <a:gd name="connsiteX2-35" fmla="*/ 245268 w 245268"/>
                  <a:gd name="connsiteY2-36" fmla="*/ 377197 h 458270"/>
                  <a:gd name="connsiteX3-37" fmla="*/ 169069 w 245268"/>
                  <a:gd name="connsiteY3-38" fmla="*/ 458160 h 458270"/>
                  <a:gd name="connsiteX4-39" fmla="*/ 0 w 245268"/>
                  <a:gd name="connsiteY4-40" fmla="*/ 0 h 458270"/>
                  <a:gd name="connsiteX0-41" fmla="*/ 0 w 247651"/>
                  <a:gd name="connsiteY0-42" fmla="*/ 0 h 472553"/>
                  <a:gd name="connsiteX1-43" fmla="*/ 102393 w 247651"/>
                  <a:gd name="connsiteY1-44" fmla="*/ 0 h 472553"/>
                  <a:gd name="connsiteX2-45" fmla="*/ 245268 w 247651"/>
                  <a:gd name="connsiteY2-46" fmla="*/ 377197 h 472553"/>
                  <a:gd name="connsiteX3-47" fmla="*/ 247651 w 247651"/>
                  <a:gd name="connsiteY3-48" fmla="*/ 472448 h 472553"/>
                  <a:gd name="connsiteX4-49" fmla="*/ 0 w 247651"/>
                  <a:gd name="connsiteY4-50" fmla="*/ 0 h 472553"/>
                  <a:gd name="connsiteX0-51" fmla="*/ 1248 w 248899"/>
                  <a:gd name="connsiteY0-52" fmla="*/ 0 h 472559"/>
                  <a:gd name="connsiteX1-53" fmla="*/ 103641 w 248899"/>
                  <a:gd name="connsiteY1-54" fmla="*/ 0 h 472559"/>
                  <a:gd name="connsiteX2-55" fmla="*/ 246516 w 248899"/>
                  <a:gd name="connsiteY2-56" fmla="*/ 377197 h 472559"/>
                  <a:gd name="connsiteX3-57" fmla="*/ 248899 w 248899"/>
                  <a:gd name="connsiteY3-58" fmla="*/ 472448 h 472559"/>
                  <a:gd name="connsiteX4-59" fmla="*/ 1248 w 248899"/>
                  <a:gd name="connsiteY4-60" fmla="*/ 0 h 472559"/>
                  <a:gd name="connsiteX0-61" fmla="*/ 1248 w 248899"/>
                  <a:gd name="connsiteY0-62" fmla="*/ 0 h 472559"/>
                  <a:gd name="connsiteX1-63" fmla="*/ 103641 w 248899"/>
                  <a:gd name="connsiteY1-64" fmla="*/ 0 h 472559"/>
                  <a:gd name="connsiteX2-65" fmla="*/ 246516 w 248899"/>
                  <a:gd name="connsiteY2-66" fmla="*/ 377197 h 472559"/>
                  <a:gd name="connsiteX3-67" fmla="*/ 248899 w 248899"/>
                  <a:gd name="connsiteY3-68" fmla="*/ 472448 h 472559"/>
                  <a:gd name="connsiteX4-69" fmla="*/ 1248 w 248899"/>
                  <a:gd name="connsiteY4-70" fmla="*/ 0 h 472559"/>
                  <a:gd name="connsiteX0-71" fmla="*/ 1248 w 248899"/>
                  <a:gd name="connsiteY0-72" fmla="*/ 0 h 472559"/>
                  <a:gd name="connsiteX1-73" fmla="*/ 103641 w 248899"/>
                  <a:gd name="connsiteY1-74" fmla="*/ 0 h 472559"/>
                  <a:gd name="connsiteX2-75" fmla="*/ 246516 w 248899"/>
                  <a:gd name="connsiteY2-76" fmla="*/ 377197 h 472559"/>
                  <a:gd name="connsiteX3-77" fmla="*/ 248899 w 248899"/>
                  <a:gd name="connsiteY3-78" fmla="*/ 472448 h 472559"/>
                  <a:gd name="connsiteX4-79" fmla="*/ 1248 w 248899"/>
                  <a:gd name="connsiteY4-80" fmla="*/ 0 h 472559"/>
                  <a:gd name="connsiteX0-81" fmla="*/ 1248 w 248899"/>
                  <a:gd name="connsiteY0-82" fmla="*/ 0 h 472559"/>
                  <a:gd name="connsiteX1-83" fmla="*/ 103641 w 248899"/>
                  <a:gd name="connsiteY1-84" fmla="*/ 0 h 472559"/>
                  <a:gd name="connsiteX2-85" fmla="*/ 246516 w 248899"/>
                  <a:gd name="connsiteY2-86" fmla="*/ 377197 h 472559"/>
                  <a:gd name="connsiteX3-87" fmla="*/ 248899 w 248899"/>
                  <a:gd name="connsiteY3-88" fmla="*/ 472448 h 472559"/>
                  <a:gd name="connsiteX4-89" fmla="*/ 1248 w 248899"/>
                  <a:gd name="connsiteY4-90" fmla="*/ 0 h 472559"/>
                  <a:gd name="connsiteX0-91" fmla="*/ 1248 w 248899"/>
                  <a:gd name="connsiteY0-92" fmla="*/ 0 h 472559"/>
                  <a:gd name="connsiteX1-93" fmla="*/ 103641 w 248899"/>
                  <a:gd name="connsiteY1-94" fmla="*/ 0 h 472559"/>
                  <a:gd name="connsiteX2-95" fmla="*/ 246516 w 248899"/>
                  <a:gd name="connsiteY2-96" fmla="*/ 377197 h 472559"/>
                  <a:gd name="connsiteX3-97" fmla="*/ 248899 w 248899"/>
                  <a:gd name="connsiteY3-98" fmla="*/ 472448 h 472559"/>
                  <a:gd name="connsiteX4-99" fmla="*/ 1248 w 248899"/>
                  <a:gd name="connsiteY4-100" fmla="*/ 0 h 472559"/>
                  <a:gd name="connsiteX0-101" fmla="*/ 4465 w 252116"/>
                  <a:gd name="connsiteY0-102" fmla="*/ 0 h 474157"/>
                  <a:gd name="connsiteX1-103" fmla="*/ 106858 w 252116"/>
                  <a:gd name="connsiteY1-104" fmla="*/ 0 h 474157"/>
                  <a:gd name="connsiteX2-105" fmla="*/ 249733 w 252116"/>
                  <a:gd name="connsiteY2-106" fmla="*/ 377197 h 474157"/>
                  <a:gd name="connsiteX3-107" fmla="*/ 252116 w 252116"/>
                  <a:gd name="connsiteY3-108" fmla="*/ 472448 h 474157"/>
                  <a:gd name="connsiteX4-109" fmla="*/ 4465 w 252116"/>
                  <a:gd name="connsiteY4-110" fmla="*/ 0 h 474157"/>
                  <a:gd name="connsiteX0-111" fmla="*/ 4465 w 252116"/>
                  <a:gd name="connsiteY0-112" fmla="*/ 0 h 474157"/>
                  <a:gd name="connsiteX1-113" fmla="*/ 99714 w 252116"/>
                  <a:gd name="connsiteY1-114" fmla="*/ 0 h 474157"/>
                  <a:gd name="connsiteX2-115" fmla="*/ 249733 w 252116"/>
                  <a:gd name="connsiteY2-116" fmla="*/ 377197 h 474157"/>
                  <a:gd name="connsiteX3-117" fmla="*/ 252116 w 252116"/>
                  <a:gd name="connsiteY3-118" fmla="*/ 472448 h 474157"/>
                  <a:gd name="connsiteX4-119" fmla="*/ 4465 w 252116"/>
                  <a:gd name="connsiteY4-120" fmla="*/ 0 h 474157"/>
                  <a:gd name="connsiteX0-121" fmla="*/ 4046 w 254079"/>
                  <a:gd name="connsiteY0-122" fmla="*/ 0 h 474157"/>
                  <a:gd name="connsiteX1-123" fmla="*/ 101677 w 254079"/>
                  <a:gd name="connsiteY1-124" fmla="*/ 0 h 474157"/>
                  <a:gd name="connsiteX2-125" fmla="*/ 251696 w 254079"/>
                  <a:gd name="connsiteY2-126" fmla="*/ 377197 h 474157"/>
                  <a:gd name="connsiteX3-127" fmla="*/ 254079 w 254079"/>
                  <a:gd name="connsiteY3-128" fmla="*/ 472448 h 474157"/>
                  <a:gd name="connsiteX4-129" fmla="*/ 4046 w 254079"/>
                  <a:gd name="connsiteY4-130" fmla="*/ 0 h 474157"/>
                  <a:gd name="connsiteX0-131" fmla="*/ 3028 w 253061"/>
                  <a:gd name="connsiteY0-132" fmla="*/ 0 h 474180"/>
                  <a:gd name="connsiteX1-133" fmla="*/ 100659 w 253061"/>
                  <a:gd name="connsiteY1-134" fmla="*/ 0 h 474180"/>
                  <a:gd name="connsiteX2-135" fmla="*/ 250678 w 253061"/>
                  <a:gd name="connsiteY2-136" fmla="*/ 377197 h 474180"/>
                  <a:gd name="connsiteX3-137" fmla="*/ 253061 w 253061"/>
                  <a:gd name="connsiteY3-138" fmla="*/ 472448 h 474180"/>
                  <a:gd name="connsiteX4-139" fmla="*/ 3028 w 253061"/>
                  <a:gd name="connsiteY4-140" fmla="*/ 0 h 474180"/>
                  <a:gd name="connsiteX0-141" fmla="*/ 235 w 250268"/>
                  <a:gd name="connsiteY0-142" fmla="*/ 0 h 475403"/>
                  <a:gd name="connsiteX1-143" fmla="*/ 97866 w 250268"/>
                  <a:gd name="connsiteY1-144" fmla="*/ 0 h 475403"/>
                  <a:gd name="connsiteX2-145" fmla="*/ 247885 w 250268"/>
                  <a:gd name="connsiteY2-146" fmla="*/ 377197 h 475403"/>
                  <a:gd name="connsiteX3-147" fmla="*/ 250268 w 250268"/>
                  <a:gd name="connsiteY3-148" fmla="*/ 472448 h 475403"/>
                  <a:gd name="connsiteX4-149" fmla="*/ 235 w 250268"/>
                  <a:gd name="connsiteY4-150" fmla="*/ 0 h 475403"/>
                  <a:gd name="connsiteX0-151" fmla="*/ 1740 w 251773"/>
                  <a:gd name="connsiteY0-152" fmla="*/ 0 h 475403"/>
                  <a:gd name="connsiteX1-153" fmla="*/ 99371 w 251773"/>
                  <a:gd name="connsiteY1-154" fmla="*/ 0 h 475403"/>
                  <a:gd name="connsiteX2-155" fmla="*/ 249390 w 251773"/>
                  <a:gd name="connsiteY2-156" fmla="*/ 377197 h 475403"/>
                  <a:gd name="connsiteX3-157" fmla="*/ 251773 w 251773"/>
                  <a:gd name="connsiteY3-158" fmla="*/ 472448 h 475403"/>
                  <a:gd name="connsiteX4-159" fmla="*/ 1740 w 251773"/>
                  <a:gd name="connsiteY4-160" fmla="*/ 0 h 475403"/>
                  <a:gd name="connsiteX0-161" fmla="*/ 1740 w 251773"/>
                  <a:gd name="connsiteY0-162" fmla="*/ 0 h 475403"/>
                  <a:gd name="connsiteX1-163" fmla="*/ 99371 w 251773"/>
                  <a:gd name="connsiteY1-164" fmla="*/ 0 h 475403"/>
                  <a:gd name="connsiteX2-165" fmla="*/ 249390 w 251773"/>
                  <a:gd name="connsiteY2-166" fmla="*/ 377197 h 475403"/>
                  <a:gd name="connsiteX3-167" fmla="*/ 251773 w 251773"/>
                  <a:gd name="connsiteY3-168" fmla="*/ 472448 h 475403"/>
                  <a:gd name="connsiteX4-169" fmla="*/ 1740 w 251773"/>
                  <a:gd name="connsiteY4-170" fmla="*/ 0 h 475403"/>
                  <a:gd name="connsiteX0-171" fmla="*/ 1740 w 251773"/>
                  <a:gd name="connsiteY0-172" fmla="*/ 0 h 475403"/>
                  <a:gd name="connsiteX1-173" fmla="*/ 99371 w 251773"/>
                  <a:gd name="connsiteY1-174" fmla="*/ 0 h 475403"/>
                  <a:gd name="connsiteX2-175" fmla="*/ 249390 w 251773"/>
                  <a:gd name="connsiteY2-176" fmla="*/ 377197 h 475403"/>
                  <a:gd name="connsiteX3-177" fmla="*/ 251773 w 251773"/>
                  <a:gd name="connsiteY3-178" fmla="*/ 472448 h 475403"/>
                  <a:gd name="connsiteX4-179" fmla="*/ 1740 w 251773"/>
                  <a:gd name="connsiteY4-180" fmla="*/ 0 h 475403"/>
                  <a:gd name="connsiteX0-181" fmla="*/ 1740 w 251773"/>
                  <a:gd name="connsiteY0-182" fmla="*/ 0 h 475403"/>
                  <a:gd name="connsiteX1-183" fmla="*/ 99371 w 251773"/>
                  <a:gd name="connsiteY1-184" fmla="*/ 0 h 475403"/>
                  <a:gd name="connsiteX2-185" fmla="*/ 249390 w 251773"/>
                  <a:gd name="connsiteY2-186" fmla="*/ 384341 h 475403"/>
                  <a:gd name="connsiteX3-187" fmla="*/ 251773 w 251773"/>
                  <a:gd name="connsiteY3-188" fmla="*/ 472448 h 475403"/>
                  <a:gd name="connsiteX4-189" fmla="*/ 1740 w 251773"/>
                  <a:gd name="connsiteY4-190" fmla="*/ 0 h 475403"/>
                  <a:gd name="connsiteX0-191" fmla="*/ 1740 w 275602"/>
                  <a:gd name="connsiteY0-192" fmla="*/ 0 h 475403"/>
                  <a:gd name="connsiteX1-193" fmla="*/ 99371 w 275602"/>
                  <a:gd name="connsiteY1-194" fmla="*/ 0 h 475403"/>
                  <a:gd name="connsiteX2-195" fmla="*/ 275584 w 275602"/>
                  <a:gd name="connsiteY2-196" fmla="*/ 386723 h 475403"/>
                  <a:gd name="connsiteX3-197" fmla="*/ 251773 w 275602"/>
                  <a:gd name="connsiteY3-198" fmla="*/ 472448 h 475403"/>
                  <a:gd name="connsiteX4-199" fmla="*/ 1740 w 275602"/>
                  <a:gd name="connsiteY4-200" fmla="*/ 0 h 475403"/>
                  <a:gd name="connsiteX0-201" fmla="*/ 0 w 288133"/>
                  <a:gd name="connsiteY0-202" fmla="*/ 0 h 473041"/>
                  <a:gd name="connsiteX1-203" fmla="*/ 97631 w 288133"/>
                  <a:gd name="connsiteY1-204" fmla="*/ 0 h 473041"/>
                  <a:gd name="connsiteX2-205" fmla="*/ 273844 w 288133"/>
                  <a:gd name="connsiteY2-206" fmla="*/ 386723 h 473041"/>
                  <a:gd name="connsiteX3-207" fmla="*/ 288133 w 288133"/>
                  <a:gd name="connsiteY3-208" fmla="*/ 470067 h 473041"/>
                  <a:gd name="connsiteX4-209" fmla="*/ 0 w 288133"/>
                  <a:gd name="connsiteY4-210" fmla="*/ 0 h 473041"/>
                  <a:gd name="connsiteX0-211" fmla="*/ 4547 w 292680"/>
                  <a:gd name="connsiteY0-212" fmla="*/ 0 h 472708"/>
                  <a:gd name="connsiteX1-213" fmla="*/ 102178 w 292680"/>
                  <a:gd name="connsiteY1-214" fmla="*/ 0 h 472708"/>
                  <a:gd name="connsiteX2-215" fmla="*/ 278391 w 292680"/>
                  <a:gd name="connsiteY2-216" fmla="*/ 386723 h 472708"/>
                  <a:gd name="connsiteX3-217" fmla="*/ 292680 w 292680"/>
                  <a:gd name="connsiteY3-218" fmla="*/ 470067 h 472708"/>
                  <a:gd name="connsiteX4-219" fmla="*/ 4547 w 292680"/>
                  <a:gd name="connsiteY4-220" fmla="*/ 0 h 472708"/>
                  <a:gd name="connsiteX0-221" fmla="*/ 4547 w 356979"/>
                  <a:gd name="connsiteY0-222" fmla="*/ 0 h 472708"/>
                  <a:gd name="connsiteX1-223" fmla="*/ 102178 w 356979"/>
                  <a:gd name="connsiteY1-224" fmla="*/ 0 h 472708"/>
                  <a:gd name="connsiteX2-225" fmla="*/ 356972 w 356979"/>
                  <a:gd name="connsiteY2-226" fmla="*/ 384342 h 472708"/>
                  <a:gd name="connsiteX3-227" fmla="*/ 292680 w 356979"/>
                  <a:gd name="connsiteY3-228" fmla="*/ 470067 h 472708"/>
                  <a:gd name="connsiteX4-229" fmla="*/ 4547 w 356979"/>
                  <a:gd name="connsiteY4-230" fmla="*/ 0 h 472708"/>
                  <a:gd name="connsiteX0-231" fmla="*/ 0 w 352530"/>
                  <a:gd name="connsiteY0-232" fmla="*/ 0 h 475072"/>
                  <a:gd name="connsiteX1-233" fmla="*/ 97631 w 352530"/>
                  <a:gd name="connsiteY1-234" fmla="*/ 0 h 475072"/>
                  <a:gd name="connsiteX2-235" fmla="*/ 352425 w 352530"/>
                  <a:gd name="connsiteY2-236" fmla="*/ 384342 h 475072"/>
                  <a:gd name="connsiteX3-237" fmla="*/ 350045 w 352530"/>
                  <a:gd name="connsiteY3-238" fmla="*/ 472448 h 475072"/>
                  <a:gd name="connsiteX4-239" fmla="*/ 0 w 352530"/>
                  <a:gd name="connsiteY4-240" fmla="*/ 0 h 475072"/>
                  <a:gd name="connsiteX0-241" fmla="*/ 0 w 352530"/>
                  <a:gd name="connsiteY0-242" fmla="*/ 0 h 475072"/>
                  <a:gd name="connsiteX1-243" fmla="*/ 97631 w 352530"/>
                  <a:gd name="connsiteY1-244" fmla="*/ 0 h 475072"/>
                  <a:gd name="connsiteX2-245" fmla="*/ 352425 w 352530"/>
                  <a:gd name="connsiteY2-246" fmla="*/ 384342 h 475072"/>
                  <a:gd name="connsiteX3-247" fmla="*/ 350045 w 352530"/>
                  <a:gd name="connsiteY3-248" fmla="*/ 472448 h 475072"/>
                  <a:gd name="connsiteX4-249" fmla="*/ 0 w 352530"/>
                  <a:gd name="connsiteY4-250" fmla="*/ 0 h 475072"/>
                  <a:gd name="connsiteX0-251" fmla="*/ 0 w 352530"/>
                  <a:gd name="connsiteY0-252" fmla="*/ 0 h 475072"/>
                  <a:gd name="connsiteX1-253" fmla="*/ 97631 w 352530"/>
                  <a:gd name="connsiteY1-254" fmla="*/ 0 h 475072"/>
                  <a:gd name="connsiteX2-255" fmla="*/ 352425 w 352530"/>
                  <a:gd name="connsiteY2-256" fmla="*/ 384342 h 475072"/>
                  <a:gd name="connsiteX3-257" fmla="*/ 350045 w 352530"/>
                  <a:gd name="connsiteY3-258" fmla="*/ 472448 h 475072"/>
                  <a:gd name="connsiteX4-259" fmla="*/ 0 w 352530"/>
                  <a:gd name="connsiteY4-260" fmla="*/ 0 h 475072"/>
                  <a:gd name="connsiteX0-261" fmla="*/ 0 w 357188"/>
                  <a:gd name="connsiteY0-262" fmla="*/ 0 h 475072"/>
                  <a:gd name="connsiteX1-263" fmla="*/ 97631 w 357188"/>
                  <a:gd name="connsiteY1-264" fmla="*/ 0 h 475072"/>
                  <a:gd name="connsiteX2-265" fmla="*/ 352425 w 357188"/>
                  <a:gd name="connsiteY2-266" fmla="*/ 384342 h 475072"/>
                  <a:gd name="connsiteX3-267" fmla="*/ 357188 w 357188"/>
                  <a:gd name="connsiteY3-268" fmla="*/ 472448 h 475072"/>
                  <a:gd name="connsiteX4-269" fmla="*/ 0 w 357188"/>
                  <a:gd name="connsiteY4-270" fmla="*/ 0 h 475072"/>
                  <a:gd name="connsiteX0-271" fmla="*/ 0 w 357188"/>
                  <a:gd name="connsiteY0-272" fmla="*/ 0 h 475072"/>
                  <a:gd name="connsiteX1-273" fmla="*/ 103017 w 357188"/>
                  <a:gd name="connsiteY1-274" fmla="*/ 0 h 475072"/>
                  <a:gd name="connsiteX2-275" fmla="*/ 352425 w 357188"/>
                  <a:gd name="connsiteY2-276" fmla="*/ 384342 h 475072"/>
                  <a:gd name="connsiteX3-277" fmla="*/ 357188 w 357188"/>
                  <a:gd name="connsiteY3-278" fmla="*/ 472448 h 475072"/>
                  <a:gd name="connsiteX4-279" fmla="*/ 0 w 357188"/>
                  <a:gd name="connsiteY4-280" fmla="*/ 0 h 4750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7188" h="475072">
                    <a:moveTo>
                      <a:pt x="0" y="0"/>
                    </a:moveTo>
                    <a:lnTo>
                      <a:pt x="103017" y="0"/>
                    </a:lnTo>
                    <a:cubicBezTo>
                      <a:pt x="107780" y="128113"/>
                      <a:pt x="90487" y="394340"/>
                      <a:pt x="352425" y="384342"/>
                    </a:cubicBezTo>
                    <a:cubicBezTo>
                      <a:pt x="353219" y="416092"/>
                      <a:pt x="356394" y="440698"/>
                      <a:pt x="357188" y="472448"/>
                    </a:cubicBezTo>
                    <a:cubicBezTo>
                      <a:pt x="-6350" y="507846"/>
                      <a:pt x="1587" y="176532"/>
                      <a:pt x="0" y="0"/>
                    </a:cubicBezTo>
                    <a:close/>
                  </a:path>
                </a:pathLst>
              </a:custGeom>
              <a:solidFill>
                <a:srgbClr val="00A7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rot="1069727">
              <a:off x="2280768" y="2032469"/>
              <a:ext cx="55109" cy="51370"/>
              <a:chOff x="407772" y="2348045"/>
              <a:chExt cx="304801" cy="304801"/>
            </a:xfrm>
          </p:grpSpPr>
          <p:sp>
            <p:nvSpPr>
              <p:cNvPr id="84" name="矩形 83"/>
              <p:cNvSpPr/>
              <p:nvPr/>
            </p:nvSpPr>
            <p:spPr>
              <a:xfrm rot="16200000">
                <a:off x="407773"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rot="10800000">
                <a:off x="407772"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3" name="矩形 82"/>
            <p:cNvSpPr/>
            <p:nvPr/>
          </p:nvSpPr>
          <p:spPr>
            <a:xfrm rot="11869727">
              <a:off x="2760750" y="2214503"/>
              <a:ext cx="55109" cy="100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8" name="图片 8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385862">
            <a:off x="1810180" y="1839209"/>
            <a:ext cx="1049353" cy="920468"/>
          </a:xfrm>
          <a:prstGeom prst="rect">
            <a:avLst/>
          </a:prstGeom>
        </p:spPr>
      </p:pic>
      <p:grpSp>
        <p:nvGrpSpPr>
          <p:cNvPr id="89" name="组合 88"/>
          <p:cNvGrpSpPr/>
          <p:nvPr userDrawn="1"/>
        </p:nvGrpSpPr>
        <p:grpSpPr>
          <a:xfrm>
            <a:off x="941500" y="505704"/>
            <a:ext cx="234504" cy="234504"/>
            <a:chOff x="407772" y="2348045"/>
            <a:chExt cx="304801" cy="304801"/>
          </a:xfrm>
        </p:grpSpPr>
        <p:sp>
          <p:nvSpPr>
            <p:cNvPr id="90" name="矩形 89"/>
            <p:cNvSpPr/>
            <p:nvPr/>
          </p:nvSpPr>
          <p:spPr>
            <a:xfrm rot="16200000">
              <a:off x="407773"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rot="10800000">
              <a:off x="407772"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2" name="椭圆 91"/>
          <p:cNvSpPr/>
          <p:nvPr userDrawn="1"/>
        </p:nvSpPr>
        <p:spPr>
          <a:xfrm>
            <a:off x="1823068" y="932422"/>
            <a:ext cx="140263" cy="14026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userDrawn="1"/>
        </p:nvSpPr>
        <p:spPr bwMode="auto">
          <a:xfrm>
            <a:off x="3501597" y="367274"/>
            <a:ext cx="700467" cy="400110"/>
          </a:xfrm>
          <a:prstGeom prst="rect">
            <a:avLst/>
          </a:prstGeom>
          <a:noFill/>
        </p:spPr>
        <p:txBody>
          <a:bodyPr wrap="square">
            <a:spAutoFit/>
          </a:bodyPr>
          <a:lstStyle/>
          <a:p>
            <a:pPr algn="ctr" fontAlgn="auto">
              <a:spcBef>
                <a:spcPts val="0"/>
              </a:spcBef>
              <a:spcAft>
                <a:spcPts val="0"/>
              </a:spcAft>
              <a:defRPr/>
            </a:pPr>
            <a:r>
              <a:rPr lang="en-US" altLang="zh-CN" sz="2000" dirty="0">
                <a:ln w="19050">
                  <a:noFill/>
                  <a:prstDash val="solid"/>
                </a:ln>
                <a:solidFill>
                  <a:schemeClr val="accent4">
                    <a:lumMod val="60000"/>
                    <a:lumOff val="40000"/>
                  </a:schemeClr>
                </a:solidFill>
                <a:latin typeface="Arial" panose="020B0604020202020204" pitchFamily="34" charset="0"/>
                <a:ea typeface="思源黑体 CN Bold" panose="020B0800000000000000" pitchFamily="34" charset="-122"/>
                <a:cs typeface="Arial" panose="020B0604020202020204" pitchFamily="34" charset="0"/>
              </a:rPr>
              <a:t>D</a:t>
            </a:r>
            <a:endParaRPr lang="zh-CN" altLang="en-US" sz="2000" dirty="0">
              <a:ln w="19050">
                <a:noFill/>
                <a:prstDash val="solid"/>
              </a:ln>
              <a:solidFill>
                <a:schemeClr val="accent4">
                  <a:lumMod val="60000"/>
                  <a:lumOff val="40000"/>
                </a:schemeClr>
              </a:solidFill>
              <a:latin typeface="Arial" panose="020B0604020202020204" pitchFamily="34" charset="0"/>
              <a:ea typeface="思源黑体 CN Bold" panose="020B0800000000000000" pitchFamily="34" charset="-122"/>
              <a:cs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DD9040-5DDB-4813-B174-24EA339BF03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DD9040-5DDB-4813-B174-24EA339BF032}"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showMasterSp="0">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文本占位符 2"/>
          <p:cNvSpPr>
            <a:spLocks noGrp="1"/>
          </p:cNvSpPr>
          <p:nvPr>
            <p:ph type="body" sz="half" idx="1"/>
          </p:nvPr>
        </p:nvSpPr>
        <p:spPr>
          <a:xfrm>
            <a:off x="628650" y="1825625"/>
            <a:ext cx="38862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联机映像占位符 3"/>
          <p:cNvSpPr>
            <a:spLocks noGrp="1"/>
          </p:cNvSpPr>
          <p:nvPr>
            <p:ph type="clipArt" sz="half" idx="2"/>
          </p:nvPr>
        </p:nvSpPr>
        <p:spPr>
          <a:xfrm>
            <a:off x="4629150" y="1825625"/>
            <a:ext cx="3886200" cy="4351338"/>
          </a:xfrm>
        </p:spPr>
        <p:txBody>
          <a:bodyPr/>
          <a:lstStyle/>
          <a:p>
            <a:endParaRPr lang="zh-CN" altLang="en-US"/>
          </a:p>
        </p:txBody>
      </p:sp>
      <p:sp>
        <p:nvSpPr>
          <p:cNvPr id="5" name="日期占位符 4"/>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Times New Roman" panose="02020603050405020304" pitchFamily="18" charset="0"/>
                <a:ea typeface="宋体" panose="02010600030101010101" pitchFamily="2" charset="-122"/>
              </a:rPr>
            </a:fld>
            <a:endParaRPr lang="zh-CN" altLang="en-US" dirty="0">
              <a:latin typeface="Times New Roman" panose="02020603050405020304" pitchFamily="18" charset="0"/>
              <a:ea typeface="宋体" panose="02010600030101010101" pitchFamily="2" charset="-122"/>
            </a:endParaRPr>
          </a:p>
        </p:txBody>
      </p:sp>
    </p:spTree>
  </p:cSld>
  <p:clrMapOvr>
    <a:masterClrMapping/>
  </p:clrMapOvr>
  <p:transition spd="med">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showMasterSp="0" userDrawn="1">
  <p:cSld name="1_自定义版式">
    <p:spTree>
      <p:nvGrpSpPr>
        <p:cNvPr id="1" name=""/>
        <p:cNvGrpSpPr/>
        <p:nvPr/>
      </p:nvGrpSpPr>
      <p:grpSpPr>
        <a:xfrm>
          <a:off x="0" y="0"/>
          <a:ext cx="0" cy="0"/>
          <a:chOff x="0" y="0"/>
          <a:chExt cx="0" cy="0"/>
        </a:xfrm>
      </p:grpSpPr>
      <p:grpSp>
        <p:nvGrpSpPr>
          <p:cNvPr id="2051" name="组合 6"/>
          <p:cNvGrpSpPr/>
          <p:nvPr userDrawn="1"/>
        </p:nvGrpSpPr>
        <p:grpSpPr>
          <a:xfrm>
            <a:off x="0" y="0"/>
            <a:ext cx="9144000" cy="6866467"/>
            <a:chOff x="0" y="1"/>
            <a:chExt cx="9144000" cy="5149200"/>
          </a:xfrm>
        </p:grpSpPr>
        <p:pic>
          <p:nvPicPr>
            <p:cNvPr id="2057"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2058"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2059"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sp>
        <p:nvSpPr>
          <p:cNvPr id="13" name="日期占位符 1"/>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B2FC796A-D05C-4E70-B596-047DC120B71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页脚占位符 2"/>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灯片编号占位符 3"/>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43AE65AB-AB5D-4C53-98E8-9F889478FAA9}"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3075" name="图片 54" descr="山底1.png"/>
          <p:cNvPicPr>
            <a:picLocks noChangeAspect="1"/>
          </p:cNvPicPr>
          <p:nvPr userDrawn="1"/>
        </p:nvPicPr>
        <p:blipFill>
          <a:blip r:embed="rId2"/>
          <a:stretch>
            <a:fillRect/>
          </a:stretch>
        </p:blipFill>
        <p:spPr>
          <a:xfrm>
            <a:off x="0" y="3507317"/>
            <a:ext cx="9144000" cy="3369733"/>
          </a:xfrm>
          <a:prstGeom prst="rect">
            <a:avLst/>
          </a:prstGeom>
          <a:noFill/>
          <a:ln w="9525">
            <a:noFill/>
          </a:ln>
        </p:spPr>
      </p:pic>
      <p:cxnSp>
        <p:nvCxnSpPr>
          <p:cNvPr id="9" name="直接连接符 19"/>
          <p:cNvCxnSpPr/>
          <p:nvPr/>
        </p:nvCxnSpPr>
        <p:spPr bwMode="auto">
          <a:xfrm>
            <a:off x="792163" y="6343651"/>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3077" name="Picture 21"/>
          <p:cNvPicPr>
            <a:picLocks noChangeAspect="1"/>
          </p:cNvPicPr>
          <p:nvPr userDrawn="1"/>
        </p:nvPicPr>
        <p:blipFill>
          <a:blip r:embed="rId3"/>
          <a:stretch>
            <a:fillRect/>
          </a:stretch>
        </p:blipFill>
        <p:spPr>
          <a:xfrm>
            <a:off x="8172450" y="6309784"/>
            <a:ext cx="971550" cy="556683"/>
          </a:xfrm>
          <a:prstGeom prst="rect">
            <a:avLst/>
          </a:prstGeom>
          <a:noFill/>
          <a:ln w="9525">
            <a:noFill/>
          </a:ln>
        </p:spPr>
      </p:pic>
      <p:sp>
        <p:nvSpPr>
          <p:cNvPr id="11"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0F550A56-0D6C-4414-9EBB-3386980EBB8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2"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F946E4B1-AE1C-46B9-9A54-2487A8DFD048}"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grpSp>
        <p:nvGrpSpPr>
          <p:cNvPr id="4099" name="组合 6"/>
          <p:cNvGrpSpPr/>
          <p:nvPr/>
        </p:nvGrpSpPr>
        <p:grpSpPr>
          <a:xfrm>
            <a:off x="0" y="0"/>
            <a:ext cx="9144000" cy="6866467"/>
            <a:chOff x="0" y="1"/>
            <a:chExt cx="9144000" cy="5149200"/>
          </a:xfrm>
        </p:grpSpPr>
        <p:pic>
          <p:nvPicPr>
            <p:cNvPr id="4106"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4107"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4108"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图片 18"/>
          <p:cNvPicPr>
            <a:picLocks noChangeAspect="1"/>
          </p:cNvPicPr>
          <p:nvPr/>
        </p:nvPicPr>
        <p:blipFill>
          <a:blip r:embed="rId5"/>
          <a:srcRect/>
          <a:stretch>
            <a:fillRect/>
          </a:stretch>
        </p:blipFill>
        <p:spPr bwMode="auto">
          <a:xfrm>
            <a:off x="3176588" y="67733"/>
            <a:ext cx="2790825" cy="869951"/>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0FF0869C-FA89-48EC-A4E4-1860F82C7641}"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E6B6397A-CF4E-46B7-8792-897F15BB5816}"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showMasterSp="0" userDrawn="1">
  <p:cSld name="自定义版式">
    <p:spTree>
      <p:nvGrpSpPr>
        <p:cNvPr id="1" name=""/>
        <p:cNvGrpSpPr/>
        <p:nvPr/>
      </p:nvGrpSpPr>
      <p:grpSpPr>
        <a:xfrm>
          <a:off x="0" y="0"/>
          <a:ext cx="0" cy="0"/>
          <a:chOff x="0" y="0"/>
          <a:chExt cx="0" cy="0"/>
        </a:xfrm>
      </p:grpSpPr>
      <p:grpSp>
        <p:nvGrpSpPr>
          <p:cNvPr id="5123" name="组合 6"/>
          <p:cNvGrpSpPr/>
          <p:nvPr userDrawn="1"/>
        </p:nvGrpSpPr>
        <p:grpSpPr>
          <a:xfrm>
            <a:off x="0" y="-27516"/>
            <a:ext cx="9144000" cy="6893983"/>
            <a:chOff x="0" y="-20538"/>
            <a:chExt cx="9144000" cy="5169739"/>
          </a:xfrm>
        </p:grpSpPr>
        <p:pic>
          <p:nvPicPr>
            <p:cNvPr id="5130" name="Picture 2"/>
            <p:cNvPicPr>
              <a:picLocks noChangeAspect="1"/>
            </p:cNvPicPr>
            <p:nvPr userDrawn="1"/>
          </p:nvPicPr>
          <p:blipFill>
            <a:blip r:embed="rId2"/>
            <a:stretch>
              <a:fillRect/>
            </a:stretch>
          </p:blipFill>
          <p:spPr>
            <a:xfrm>
              <a:off x="0" y="-20538"/>
              <a:ext cx="9144000" cy="4731546"/>
            </a:xfrm>
            <a:prstGeom prst="rect">
              <a:avLst/>
            </a:prstGeom>
            <a:noFill/>
            <a:ln w="9525">
              <a:noFill/>
            </a:ln>
          </p:spPr>
        </p:pic>
        <p:cxnSp>
          <p:nvCxnSpPr>
            <p:cNvPr id="10" name="直接连接符 19"/>
            <p:cNvCxnSpPr/>
            <p:nvPr/>
          </p:nvCxnSpPr>
          <p:spPr bwMode="auto">
            <a:xfrm>
              <a:off x="792163" y="4757146"/>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pic>
          <p:nvPicPr>
            <p:cNvPr id="5132" name="Picture 21"/>
            <p:cNvPicPr>
              <a:picLocks noChangeAspect="1"/>
            </p:cNvPicPr>
            <p:nvPr userDrawn="1"/>
          </p:nvPicPr>
          <p:blipFill>
            <a:blip r:embed="rId3"/>
            <a:stretch>
              <a:fillRect/>
            </a:stretch>
          </p:blipFill>
          <p:spPr>
            <a:xfrm>
              <a:off x="8172908" y="4731990"/>
              <a:ext cx="971092" cy="417211"/>
            </a:xfrm>
            <a:prstGeom prst="rect">
              <a:avLst/>
            </a:prstGeom>
            <a:noFill/>
            <a:ln w="9525">
              <a:noFill/>
            </a:ln>
          </p:spPr>
        </p:pic>
      </p:grpSp>
      <p:pic>
        <p:nvPicPr>
          <p:cNvPr id="5124" name="Picture 3"/>
          <p:cNvPicPr>
            <a:picLocks noChangeAspect="1"/>
          </p:cNvPicPr>
          <p:nvPr userDrawn="1"/>
        </p:nvPicPr>
        <p:blipFill>
          <a:blip r:embed="rId4"/>
          <a:stretch>
            <a:fillRect/>
          </a:stretch>
        </p:blipFill>
        <p:spPr>
          <a:xfrm>
            <a:off x="1598613" y="2406651"/>
            <a:ext cx="5946775" cy="3329516"/>
          </a:xfrm>
          <a:prstGeom prst="rect">
            <a:avLst/>
          </a:prstGeom>
          <a:noFill/>
          <a:ln w="9525">
            <a:noFill/>
          </a:ln>
        </p:spPr>
      </p:pic>
      <p:sp>
        <p:nvSpPr>
          <p:cNvPr id="13" name="日期占位符 1"/>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B2FC796A-D05C-4E70-B596-047DC120B71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页脚占位符 2"/>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灯片编号占位符 3"/>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097C8DA6-24BF-4C56-A5BC-60B4C7288235}"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showMasterSp="0">
  <p:cSld name="1_空白">
    <p:spTree>
      <p:nvGrpSpPr>
        <p:cNvPr id="1" name=""/>
        <p:cNvGrpSpPr/>
        <p:nvPr/>
      </p:nvGrpSpPr>
      <p:grpSpPr>
        <a:xfrm>
          <a:off x="0" y="0"/>
          <a:ext cx="0" cy="0"/>
          <a:chOff x="0" y="0"/>
          <a:chExt cx="0" cy="0"/>
        </a:xfrm>
      </p:grpSpPr>
      <p:grpSp>
        <p:nvGrpSpPr>
          <p:cNvPr id="6147" name="组合 6"/>
          <p:cNvGrpSpPr/>
          <p:nvPr userDrawn="1"/>
        </p:nvGrpSpPr>
        <p:grpSpPr>
          <a:xfrm>
            <a:off x="0" y="0"/>
            <a:ext cx="9144000" cy="6866467"/>
            <a:chOff x="0" y="1"/>
            <a:chExt cx="9144000" cy="5149200"/>
          </a:xfrm>
        </p:grpSpPr>
        <p:pic>
          <p:nvPicPr>
            <p:cNvPr id="6154"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6155"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6156"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Picture 11" descr="D:\我的文档\Tencent Files\923213587\FileRecv\出示目标.gif"/>
          <p:cNvPicPr>
            <a:picLocks noChangeAspect="1" noChangeArrowheads="1"/>
          </p:cNvPicPr>
          <p:nvPr/>
        </p:nvPicPr>
        <p:blipFill>
          <a:blip r:embed="rId5"/>
          <a:srcRect/>
          <a:stretch>
            <a:fillRect/>
          </a:stretch>
        </p:blipFill>
        <p:spPr bwMode="auto">
          <a:xfrm>
            <a:off x="3121025" y="129117"/>
            <a:ext cx="2901950" cy="78316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1"/>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B2FC796A-D05C-4E70-B596-047DC120B71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2"/>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3"/>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B3192492-4138-4CEB-AB7C-B1BDAF8A5666}"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showMasterSp="0">
  <p:cSld name="2_空白">
    <p:spTree>
      <p:nvGrpSpPr>
        <p:cNvPr id="1" name=""/>
        <p:cNvGrpSpPr/>
        <p:nvPr/>
      </p:nvGrpSpPr>
      <p:grpSpPr>
        <a:xfrm>
          <a:off x="0" y="0"/>
          <a:ext cx="0" cy="0"/>
          <a:chOff x="0" y="0"/>
          <a:chExt cx="0" cy="0"/>
        </a:xfrm>
      </p:grpSpPr>
      <p:grpSp>
        <p:nvGrpSpPr>
          <p:cNvPr id="7171" name="组合 6"/>
          <p:cNvGrpSpPr/>
          <p:nvPr userDrawn="1"/>
        </p:nvGrpSpPr>
        <p:grpSpPr>
          <a:xfrm>
            <a:off x="0" y="0"/>
            <a:ext cx="9144000" cy="6866467"/>
            <a:chOff x="0" y="1"/>
            <a:chExt cx="9144000" cy="5149200"/>
          </a:xfrm>
        </p:grpSpPr>
        <p:pic>
          <p:nvPicPr>
            <p:cNvPr id="7178"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7179"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7180"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Picture 12" descr="D:\我的文档\Tencent Files\923213587\FileRecv\资料链接.gif"/>
          <p:cNvPicPr>
            <a:picLocks noChangeAspect="1" noChangeArrowheads="1"/>
          </p:cNvPicPr>
          <p:nvPr/>
        </p:nvPicPr>
        <p:blipFill>
          <a:blip r:embed="rId5"/>
          <a:srcRect/>
          <a:stretch>
            <a:fillRect/>
          </a:stretch>
        </p:blipFill>
        <p:spPr bwMode="auto">
          <a:xfrm>
            <a:off x="3146425" y="146051"/>
            <a:ext cx="2851150" cy="766233"/>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30F118C7-26E7-4F92-952A-4FAB722CCF6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E6817637-BDF9-4240-86A5-FAE84C4121FF}"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showMasterSp="0">
  <p:cSld name="3_空白">
    <p:spTree>
      <p:nvGrpSpPr>
        <p:cNvPr id="1" name=""/>
        <p:cNvGrpSpPr/>
        <p:nvPr/>
      </p:nvGrpSpPr>
      <p:grpSpPr>
        <a:xfrm>
          <a:off x="0" y="0"/>
          <a:ext cx="0" cy="0"/>
          <a:chOff x="0" y="0"/>
          <a:chExt cx="0" cy="0"/>
        </a:xfrm>
      </p:grpSpPr>
      <p:grpSp>
        <p:nvGrpSpPr>
          <p:cNvPr id="8195" name="组合 6"/>
          <p:cNvGrpSpPr/>
          <p:nvPr userDrawn="1"/>
        </p:nvGrpSpPr>
        <p:grpSpPr>
          <a:xfrm>
            <a:off x="0" y="0"/>
            <a:ext cx="9144000" cy="6866467"/>
            <a:chOff x="0" y="1"/>
            <a:chExt cx="9144000" cy="5149200"/>
          </a:xfrm>
        </p:grpSpPr>
        <p:pic>
          <p:nvPicPr>
            <p:cNvPr id="8202"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8203"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8204"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Picture 10" descr="D:\我的文档\Tencent Files\923213587\FileRecv\预习反馈.gif"/>
          <p:cNvPicPr>
            <a:picLocks noChangeAspect="1" noChangeArrowheads="1"/>
          </p:cNvPicPr>
          <p:nvPr/>
        </p:nvPicPr>
        <p:blipFill>
          <a:blip r:embed="rId5"/>
          <a:srcRect/>
          <a:stretch>
            <a:fillRect/>
          </a:stretch>
        </p:blipFill>
        <p:spPr bwMode="auto">
          <a:xfrm>
            <a:off x="3155950" y="182033"/>
            <a:ext cx="2832100" cy="73871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A072A8A1-9002-4911-9BE0-F8D9829BE8CD}"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B516F617-12FB-4FB0-BCD9-CACF19D78CE5}"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DD9040-5DDB-4813-B174-24EA339BF032}" type="slidenum">
              <a:rPr lang="zh-CN" altLang="en-US" smtClean="0"/>
            </a:fld>
            <a:endParaRPr lang="zh-CN" altLang="en-US"/>
          </a:p>
        </p:txBody>
      </p:sp>
      <p:sp>
        <p:nvSpPr>
          <p:cNvPr id="7" name="矩形 6"/>
          <p:cNvSpPr/>
          <p:nvPr userDrawn="1"/>
        </p:nvSpPr>
        <p:spPr>
          <a:xfrm>
            <a:off x="8306302" y="563"/>
            <a:ext cx="837698" cy="453300"/>
          </a:xfrm>
          <a:prstGeom prst="rect">
            <a:avLst/>
          </a:prstGeom>
          <a:solidFill>
            <a:srgbClr val="2BBB61"/>
          </a:solidFill>
          <a:ln>
            <a:noFill/>
          </a:ln>
          <a:effectLst>
            <a:outerShdw blurRad="50800" dist="38100" dir="5400000" algn="t" rotWithShape="0">
              <a:srgbClr val="2BBB61">
                <a:alpha val="40000"/>
              </a:srgbClr>
            </a:outerShdw>
          </a:effectLst>
          <a:scene3d>
            <a:camera prst="orthographicFront"/>
            <a:lightRig rig="soft" dir="t">
              <a:rot lat="0" lon="0" rev="16200000"/>
            </a:lightRig>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5732" y="0"/>
            <a:ext cx="6633995" cy="453300"/>
          </a:xfrm>
          <a:prstGeom prst="rect">
            <a:avLst/>
          </a:prstGeom>
          <a:solidFill>
            <a:srgbClr val="2BBB61"/>
          </a:solidFill>
          <a:ln>
            <a:noFill/>
          </a:ln>
          <a:effectLst>
            <a:outerShdw blurRad="50800" dist="38100" dir="5400000" algn="t" rotWithShape="0">
              <a:srgbClr val="2BBB61">
                <a:alpha val="40000"/>
              </a:srgbClr>
            </a:outerShdw>
          </a:effectLst>
          <a:scene3d>
            <a:camera prst="orthographicFront">
              <a:rot lat="0" lon="0" rev="0"/>
            </a:camera>
            <a:lightRig rig="soft" dir="t"/>
          </a:scene3d>
          <a:sp3d>
            <a:bevelT prst="angle"/>
            <a:extrusionClr>
              <a:schemeClr val="tx1">
                <a:lumMod val="95000"/>
                <a:lumOff val="5000"/>
              </a:schemeClr>
            </a:extrusionClr>
            <a:contourClr>
              <a:srgbClr val="2BBB6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13970" y="6488430"/>
            <a:ext cx="9168130" cy="375285"/>
          </a:xfrm>
          <a:prstGeom prst="rect">
            <a:avLst/>
          </a:prstGeom>
          <a:solidFill>
            <a:srgbClr val="2BBB61"/>
          </a:solidFill>
          <a:ln>
            <a:noFill/>
          </a:ln>
          <a:scene3d>
            <a:camera prst="orthographicFront"/>
            <a:lightRig rig="sof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6628263" y="452984"/>
            <a:ext cx="1678039" cy="45719"/>
          </a:xfrm>
          <a:prstGeom prst="rect">
            <a:avLst/>
          </a:prstGeom>
          <a:solidFill>
            <a:srgbClr val="2BBB61"/>
          </a:solidFill>
          <a:ln>
            <a:noFill/>
          </a:ln>
          <a:effectLst>
            <a:outerShdw blurRad="50800" dist="38100" dir="5400000" algn="t" rotWithShape="0">
              <a:srgbClr val="2BBB61">
                <a:alpha val="40000"/>
              </a:srgbClr>
            </a:outerShdw>
          </a:effectLst>
          <a:scene3d>
            <a:camera prst="orthographicFront"/>
            <a:lightRig rig="sof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userDrawn="1"/>
        </p:nvGrpSpPr>
        <p:grpSpPr>
          <a:xfrm>
            <a:off x="5960017" y="2486025"/>
            <a:ext cx="3088733" cy="3902482"/>
            <a:chOff x="377548" y="367274"/>
            <a:chExt cx="4426789" cy="5593059"/>
          </a:xfrm>
        </p:grpSpPr>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2345" y="4422950"/>
              <a:ext cx="4371992" cy="1537383"/>
            </a:xfrm>
            <a:prstGeom prst="rect">
              <a:avLst/>
            </a:prstGeom>
          </p:spPr>
        </p:pic>
        <p:grpSp>
          <p:nvGrpSpPr>
            <p:cNvPr id="19" name="组合 18"/>
            <p:cNvGrpSpPr/>
            <p:nvPr/>
          </p:nvGrpSpPr>
          <p:grpSpPr>
            <a:xfrm>
              <a:off x="2653862" y="2573677"/>
              <a:ext cx="1350407" cy="1279230"/>
              <a:chOff x="2653862" y="2573677"/>
              <a:chExt cx="1350407" cy="1279230"/>
            </a:xfrm>
          </p:grpSpPr>
          <p:grpSp>
            <p:nvGrpSpPr>
              <p:cNvPr id="89" name="Gruppieren 174"/>
              <p:cNvGrpSpPr/>
              <p:nvPr/>
            </p:nvGrpSpPr>
            <p:grpSpPr>
              <a:xfrm rot="17510582">
                <a:off x="2689451" y="2538088"/>
                <a:ext cx="1279230" cy="1350407"/>
                <a:chOff x="-1984375" y="2673350"/>
                <a:chExt cx="647700" cy="690563"/>
              </a:xfrm>
              <a:solidFill>
                <a:srgbClr val="FFFFFF"/>
              </a:solidFill>
            </p:grpSpPr>
            <p:sp>
              <p:nvSpPr>
                <p:cNvPr id="94" name="Freeform 11"/>
                <p:cNvSpPr/>
                <p:nvPr/>
              </p:nvSpPr>
              <p:spPr bwMode="auto">
                <a:xfrm>
                  <a:off x="-1579563" y="2790825"/>
                  <a:ext cx="90488" cy="179388"/>
                </a:xfrm>
                <a:custGeom>
                  <a:avLst/>
                  <a:gdLst>
                    <a:gd name="T0" fmla="*/ 19 w 57"/>
                    <a:gd name="T1" fmla="*/ 113 h 113"/>
                    <a:gd name="T2" fmla="*/ 0 w 57"/>
                    <a:gd name="T3" fmla="*/ 106 h 113"/>
                    <a:gd name="T4" fmla="*/ 40 w 57"/>
                    <a:gd name="T5" fmla="*/ 0 h 113"/>
                    <a:gd name="T6" fmla="*/ 57 w 57"/>
                    <a:gd name="T7" fmla="*/ 4 h 113"/>
                    <a:gd name="T8" fmla="*/ 19 w 57"/>
                    <a:gd name="T9" fmla="*/ 113 h 113"/>
                    <a:gd name="T10" fmla="*/ 19 w 57"/>
                    <a:gd name="T11" fmla="*/ 113 h 113"/>
                  </a:gdLst>
                  <a:ahLst/>
                  <a:cxnLst>
                    <a:cxn ang="0">
                      <a:pos x="T0" y="T1"/>
                    </a:cxn>
                    <a:cxn ang="0">
                      <a:pos x="T2" y="T3"/>
                    </a:cxn>
                    <a:cxn ang="0">
                      <a:pos x="T4" y="T5"/>
                    </a:cxn>
                    <a:cxn ang="0">
                      <a:pos x="T6" y="T7"/>
                    </a:cxn>
                    <a:cxn ang="0">
                      <a:pos x="T8" y="T9"/>
                    </a:cxn>
                    <a:cxn ang="0">
                      <a:pos x="T10" y="T11"/>
                    </a:cxn>
                  </a:cxnLst>
                  <a:rect l="0" t="0" r="r" b="b"/>
                  <a:pathLst>
                    <a:path w="57" h="113">
                      <a:moveTo>
                        <a:pt x="19" y="113"/>
                      </a:moveTo>
                      <a:lnTo>
                        <a:pt x="0" y="106"/>
                      </a:lnTo>
                      <a:lnTo>
                        <a:pt x="40" y="0"/>
                      </a:lnTo>
                      <a:lnTo>
                        <a:pt x="57" y="4"/>
                      </a:lnTo>
                      <a:lnTo>
                        <a:pt x="19" y="113"/>
                      </a:lnTo>
                      <a:lnTo>
                        <a:pt x="19" y="113"/>
                      </a:lnTo>
                      <a:close/>
                    </a:path>
                  </a:pathLst>
                </a:custGeom>
                <a:solidFill>
                  <a:schemeClr val="bg1">
                    <a:lumMod val="85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95" name="Freeform 12"/>
                <p:cNvSpPr/>
                <p:nvPr/>
              </p:nvSpPr>
              <p:spPr bwMode="auto">
                <a:xfrm>
                  <a:off x="-1560513" y="3094038"/>
                  <a:ext cx="168275" cy="209550"/>
                </a:xfrm>
                <a:custGeom>
                  <a:avLst/>
                  <a:gdLst>
                    <a:gd name="T0" fmla="*/ 89 w 106"/>
                    <a:gd name="T1" fmla="*/ 132 h 132"/>
                    <a:gd name="T2" fmla="*/ 0 w 106"/>
                    <a:gd name="T3" fmla="*/ 12 h 132"/>
                    <a:gd name="T4" fmla="*/ 14 w 106"/>
                    <a:gd name="T5" fmla="*/ 0 h 132"/>
                    <a:gd name="T6" fmla="*/ 106 w 106"/>
                    <a:gd name="T7" fmla="*/ 121 h 132"/>
                    <a:gd name="T8" fmla="*/ 89 w 106"/>
                    <a:gd name="T9" fmla="*/ 132 h 132"/>
                    <a:gd name="T10" fmla="*/ 89 w 106"/>
                    <a:gd name="T11" fmla="*/ 132 h 132"/>
                  </a:gdLst>
                  <a:ahLst/>
                  <a:cxnLst>
                    <a:cxn ang="0">
                      <a:pos x="T0" y="T1"/>
                    </a:cxn>
                    <a:cxn ang="0">
                      <a:pos x="T2" y="T3"/>
                    </a:cxn>
                    <a:cxn ang="0">
                      <a:pos x="T4" y="T5"/>
                    </a:cxn>
                    <a:cxn ang="0">
                      <a:pos x="T6" y="T7"/>
                    </a:cxn>
                    <a:cxn ang="0">
                      <a:pos x="T8" y="T9"/>
                    </a:cxn>
                    <a:cxn ang="0">
                      <a:pos x="T10" y="T11"/>
                    </a:cxn>
                  </a:cxnLst>
                  <a:rect l="0" t="0" r="r" b="b"/>
                  <a:pathLst>
                    <a:path w="106" h="132">
                      <a:moveTo>
                        <a:pt x="89" y="132"/>
                      </a:moveTo>
                      <a:lnTo>
                        <a:pt x="0" y="12"/>
                      </a:lnTo>
                      <a:lnTo>
                        <a:pt x="14" y="0"/>
                      </a:lnTo>
                      <a:lnTo>
                        <a:pt x="106" y="121"/>
                      </a:lnTo>
                      <a:lnTo>
                        <a:pt x="89" y="132"/>
                      </a:lnTo>
                      <a:lnTo>
                        <a:pt x="89" y="132"/>
                      </a:lnTo>
                      <a:close/>
                    </a:path>
                  </a:pathLst>
                </a:custGeom>
                <a:solidFill>
                  <a:schemeClr val="bg1">
                    <a:lumMod val="85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96" name="Freeform 13"/>
                <p:cNvSpPr/>
                <p:nvPr/>
              </p:nvSpPr>
              <p:spPr bwMode="auto">
                <a:xfrm>
                  <a:off x="-1906588" y="3060700"/>
                  <a:ext cx="247650" cy="52388"/>
                </a:xfrm>
                <a:custGeom>
                  <a:avLst/>
                  <a:gdLst>
                    <a:gd name="T0" fmla="*/ 3 w 156"/>
                    <a:gd name="T1" fmla="*/ 33 h 33"/>
                    <a:gd name="T2" fmla="*/ 0 w 156"/>
                    <a:gd name="T3" fmla="*/ 14 h 33"/>
                    <a:gd name="T4" fmla="*/ 156 w 156"/>
                    <a:gd name="T5" fmla="*/ 0 h 33"/>
                    <a:gd name="T6" fmla="*/ 156 w 156"/>
                    <a:gd name="T7" fmla="*/ 19 h 33"/>
                    <a:gd name="T8" fmla="*/ 3 w 156"/>
                    <a:gd name="T9" fmla="*/ 33 h 33"/>
                    <a:gd name="T10" fmla="*/ 3 w 156"/>
                    <a:gd name="T11" fmla="*/ 33 h 33"/>
                  </a:gdLst>
                  <a:ahLst/>
                  <a:cxnLst>
                    <a:cxn ang="0">
                      <a:pos x="T0" y="T1"/>
                    </a:cxn>
                    <a:cxn ang="0">
                      <a:pos x="T2" y="T3"/>
                    </a:cxn>
                    <a:cxn ang="0">
                      <a:pos x="T4" y="T5"/>
                    </a:cxn>
                    <a:cxn ang="0">
                      <a:pos x="T6" y="T7"/>
                    </a:cxn>
                    <a:cxn ang="0">
                      <a:pos x="T8" y="T9"/>
                    </a:cxn>
                    <a:cxn ang="0">
                      <a:pos x="T10" y="T11"/>
                    </a:cxn>
                  </a:cxnLst>
                  <a:rect l="0" t="0" r="r" b="b"/>
                  <a:pathLst>
                    <a:path w="156" h="33">
                      <a:moveTo>
                        <a:pt x="3" y="33"/>
                      </a:moveTo>
                      <a:lnTo>
                        <a:pt x="0" y="14"/>
                      </a:lnTo>
                      <a:lnTo>
                        <a:pt x="156" y="0"/>
                      </a:lnTo>
                      <a:lnTo>
                        <a:pt x="156" y="19"/>
                      </a:lnTo>
                      <a:lnTo>
                        <a:pt x="3" y="33"/>
                      </a:lnTo>
                      <a:lnTo>
                        <a:pt x="3" y="33"/>
                      </a:lnTo>
                      <a:close/>
                    </a:path>
                  </a:pathLst>
                </a:custGeom>
                <a:solidFill>
                  <a:schemeClr val="bg1">
                    <a:lumMod val="85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97" name="Oval 7"/>
                <p:cNvSpPr>
                  <a:spLocks noChangeArrowheads="1"/>
                </p:cNvSpPr>
                <p:nvPr/>
              </p:nvSpPr>
              <p:spPr bwMode="auto">
                <a:xfrm>
                  <a:off x="-1730375" y="2928938"/>
                  <a:ext cx="252413" cy="250825"/>
                </a:xfrm>
                <a:prstGeom prst="ellipse">
                  <a:avLst/>
                </a:prstGeom>
                <a:solidFill>
                  <a:srgbClr val="C00000"/>
                </a:solidFill>
                <a:ln>
                  <a:noFill/>
                </a:ln>
              </p:spPr>
              <p:txBody>
                <a:bodyPr vert="horz" wrap="square" lIns="91440" tIns="45720" rIns="91440" bIns="45720" numCol="1" anchor="t" anchorCtr="0" compatLnSpc="1"/>
                <a:lstStyle/>
                <a:p>
                  <a:endParaRPr lang="en-US" dirty="0">
                    <a:solidFill>
                      <a:prstClr val="black"/>
                    </a:solidFill>
                  </a:endParaRPr>
                </a:p>
              </p:txBody>
            </p:sp>
            <p:sp>
              <p:nvSpPr>
                <p:cNvPr id="98" name="Oval 8"/>
                <p:cNvSpPr>
                  <a:spLocks noChangeArrowheads="1"/>
                </p:cNvSpPr>
                <p:nvPr/>
              </p:nvSpPr>
              <p:spPr bwMode="auto">
                <a:xfrm>
                  <a:off x="-1497013" y="3198813"/>
                  <a:ext cx="160338" cy="165100"/>
                </a:xfrm>
                <a:prstGeom prst="ellipse">
                  <a:avLst/>
                </a:prstGeom>
                <a:solidFill>
                  <a:schemeClr val="tx2">
                    <a:lumMod val="60000"/>
                    <a:lumOff val="40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99" name="Oval 9"/>
                <p:cNvSpPr>
                  <a:spLocks noChangeArrowheads="1"/>
                </p:cNvSpPr>
                <p:nvPr/>
              </p:nvSpPr>
              <p:spPr bwMode="auto">
                <a:xfrm>
                  <a:off x="-1984375" y="3022600"/>
                  <a:ext cx="160338" cy="161925"/>
                </a:xfrm>
                <a:prstGeom prst="ellipse">
                  <a:avLst/>
                </a:prstGeom>
                <a:solidFill>
                  <a:schemeClr val="tx2">
                    <a:lumMod val="60000"/>
                    <a:lumOff val="40000"/>
                  </a:schemeClr>
                </a:solidFill>
                <a:ln>
                  <a:noFill/>
                </a:ln>
              </p:spPr>
              <p:txBody>
                <a:bodyPr vert="horz" wrap="square" lIns="91440" tIns="45720" rIns="91440" bIns="45720" numCol="1" anchor="t" anchorCtr="0" compatLnSpc="1"/>
                <a:lstStyle/>
                <a:p>
                  <a:endParaRPr lang="en-US" dirty="0">
                    <a:solidFill>
                      <a:prstClr val="black"/>
                    </a:solidFill>
                  </a:endParaRPr>
                </a:p>
              </p:txBody>
            </p:sp>
            <p:sp>
              <p:nvSpPr>
                <p:cNvPr id="100" name="Oval 10"/>
                <p:cNvSpPr>
                  <a:spLocks noChangeArrowheads="1"/>
                </p:cNvSpPr>
                <p:nvPr/>
              </p:nvSpPr>
              <p:spPr bwMode="auto">
                <a:xfrm>
                  <a:off x="-1571625" y="2673350"/>
                  <a:ext cx="160338" cy="161925"/>
                </a:xfrm>
                <a:prstGeom prst="ellipse">
                  <a:avLst/>
                </a:prstGeom>
                <a:solidFill>
                  <a:schemeClr val="tx2">
                    <a:lumMod val="60000"/>
                    <a:lumOff val="40000"/>
                  </a:schemeClr>
                </a:solidFill>
                <a:ln>
                  <a:noFill/>
                </a:ln>
              </p:spPr>
              <p:txBody>
                <a:bodyPr vert="horz" wrap="square" lIns="91440" tIns="45720" rIns="91440" bIns="45720" numCol="1" anchor="t" anchorCtr="0" compatLnSpc="1"/>
                <a:lstStyle/>
                <a:p>
                  <a:endParaRPr lang="en-US" dirty="0">
                    <a:solidFill>
                      <a:prstClr val="black"/>
                    </a:solidFill>
                  </a:endParaRPr>
                </a:p>
              </p:txBody>
            </p:sp>
          </p:grpSp>
          <p:sp>
            <p:nvSpPr>
              <p:cNvPr id="90" name="椭圆 89"/>
              <p:cNvSpPr/>
              <p:nvPr/>
            </p:nvSpPr>
            <p:spPr>
              <a:xfrm>
                <a:off x="3308407" y="2963855"/>
                <a:ext cx="172261" cy="13511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2887402" y="2590668"/>
                <a:ext cx="112973" cy="732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3885534" y="2843672"/>
                <a:ext cx="112973" cy="732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3207060" y="3596352"/>
                <a:ext cx="112973" cy="7323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2044157" y="3132072"/>
              <a:ext cx="679994" cy="1217506"/>
              <a:chOff x="2176763" y="3132072"/>
              <a:chExt cx="547387" cy="980077"/>
            </a:xfrm>
          </p:grpSpPr>
          <p:grpSp>
            <p:nvGrpSpPr>
              <p:cNvPr id="76" name="Gruppieren 187"/>
              <p:cNvGrpSpPr/>
              <p:nvPr/>
            </p:nvGrpSpPr>
            <p:grpSpPr>
              <a:xfrm flipH="1">
                <a:off x="2222937" y="3132072"/>
                <a:ext cx="448821" cy="980077"/>
                <a:chOff x="3643313" y="3238500"/>
                <a:chExt cx="577850" cy="1249363"/>
              </a:xfrm>
              <a:solidFill>
                <a:schemeClr val="accent1">
                  <a:lumMod val="60000"/>
                  <a:lumOff val="40000"/>
                </a:schemeClr>
              </a:solidFill>
            </p:grpSpPr>
            <p:sp>
              <p:nvSpPr>
                <p:cNvPr id="87" name="Freeform 8"/>
                <p:cNvSpPr/>
                <p:nvPr/>
              </p:nvSpPr>
              <p:spPr bwMode="auto">
                <a:xfrm>
                  <a:off x="3643313" y="3303588"/>
                  <a:ext cx="577850" cy="1184275"/>
                </a:xfrm>
                <a:custGeom>
                  <a:avLst/>
                  <a:gdLst>
                    <a:gd name="T0" fmla="*/ 117 w 154"/>
                    <a:gd name="T1" fmla="*/ 173 h 316"/>
                    <a:gd name="T2" fmla="*/ 117 w 154"/>
                    <a:gd name="T3" fmla="*/ 0 h 316"/>
                    <a:gd name="T4" fmla="*/ 37 w 154"/>
                    <a:gd name="T5" fmla="*/ 0 h 316"/>
                    <a:gd name="T6" fmla="*/ 37 w 154"/>
                    <a:gd name="T7" fmla="*/ 173 h 316"/>
                    <a:gd name="T8" fmla="*/ 1 w 154"/>
                    <a:gd name="T9" fmla="*/ 232 h 316"/>
                    <a:gd name="T10" fmla="*/ 0 w 154"/>
                    <a:gd name="T11" fmla="*/ 239 h 316"/>
                    <a:gd name="T12" fmla="*/ 77 w 154"/>
                    <a:gd name="T13" fmla="*/ 316 h 316"/>
                    <a:gd name="T14" fmla="*/ 153 w 154"/>
                    <a:gd name="T15" fmla="*/ 249 h 316"/>
                    <a:gd name="T16" fmla="*/ 154 w 154"/>
                    <a:gd name="T17" fmla="*/ 239 h 316"/>
                    <a:gd name="T18" fmla="*/ 117 w 154"/>
                    <a:gd name="T19" fmla="*/ 17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316">
                      <a:moveTo>
                        <a:pt x="117" y="173"/>
                      </a:moveTo>
                      <a:cubicBezTo>
                        <a:pt x="117" y="0"/>
                        <a:pt x="117" y="0"/>
                        <a:pt x="117" y="0"/>
                      </a:cubicBezTo>
                      <a:cubicBezTo>
                        <a:pt x="37" y="0"/>
                        <a:pt x="37" y="0"/>
                        <a:pt x="37" y="0"/>
                      </a:cubicBezTo>
                      <a:cubicBezTo>
                        <a:pt x="37" y="173"/>
                        <a:pt x="37" y="173"/>
                        <a:pt x="37" y="173"/>
                      </a:cubicBezTo>
                      <a:cubicBezTo>
                        <a:pt x="17" y="186"/>
                        <a:pt x="3" y="207"/>
                        <a:pt x="1" y="232"/>
                      </a:cubicBezTo>
                      <a:cubicBezTo>
                        <a:pt x="0" y="235"/>
                        <a:pt x="0" y="237"/>
                        <a:pt x="0" y="239"/>
                      </a:cubicBezTo>
                      <a:cubicBezTo>
                        <a:pt x="0" y="281"/>
                        <a:pt x="35" y="316"/>
                        <a:pt x="77" y="316"/>
                      </a:cubicBezTo>
                      <a:cubicBezTo>
                        <a:pt x="116" y="316"/>
                        <a:pt x="148" y="287"/>
                        <a:pt x="153" y="249"/>
                      </a:cubicBezTo>
                      <a:cubicBezTo>
                        <a:pt x="153" y="246"/>
                        <a:pt x="154" y="242"/>
                        <a:pt x="154" y="239"/>
                      </a:cubicBezTo>
                      <a:cubicBezTo>
                        <a:pt x="154" y="211"/>
                        <a:pt x="139" y="187"/>
                        <a:pt x="117" y="173"/>
                      </a:cubicBezTo>
                      <a:close/>
                    </a:path>
                  </a:pathLst>
                </a:custGeom>
                <a:grpFill/>
                <a:ln w="15875" cap="flat">
                  <a:noFill/>
                  <a:prstDash val="solid"/>
                  <a:miter lim="800000"/>
                </a:ln>
              </p:spPr>
              <p:txBody>
                <a:bodyPr vert="horz" wrap="square" lIns="91440" tIns="45720" rIns="91440" bIns="45720" numCol="1" anchor="t" anchorCtr="0" compatLnSpc="1"/>
                <a:lstStyle/>
                <a:p>
                  <a:endParaRPr lang="en-US" dirty="0">
                    <a:solidFill>
                      <a:prstClr val="black"/>
                    </a:solidFill>
                  </a:endParaRPr>
                </a:p>
              </p:txBody>
            </p:sp>
            <p:sp>
              <p:nvSpPr>
                <p:cNvPr id="88" name="Rectangle 14"/>
                <p:cNvSpPr>
                  <a:spLocks noChangeArrowheads="1"/>
                </p:cNvSpPr>
                <p:nvPr/>
              </p:nvSpPr>
              <p:spPr bwMode="auto">
                <a:xfrm>
                  <a:off x="3698022" y="3238500"/>
                  <a:ext cx="468432" cy="85726"/>
                </a:xfrm>
                <a:prstGeom prst="rect">
                  <a:avLst/>
                </a:prstGeom>
                <a:grpFill/>
                <a:ln>
                  <a:noFill/>
                </a:ln>
              </p:spPr>
              <p:txBody>
                <a:bodyPr vert="horz" wrap="square" lIns="91440" tIns="45720" rIns="91440" bIns="45720" numCol="1" anchor="t" anchorCtr="0" compatLnSpc="1"/>
                <a:lstStyle/>
                <a:p>
                  <a:endParaRPr lang="en-US" dirty="0">
                    <a:solidFill>
                      <a:prstClr val="black"/>
                    </a:solidFill>
                  </a:endParaRPr>
                </a:p>
              </p:txBody>
            </p:sp>
          </p:grpSp>
          <p:sp>
            <p:nvSpPr>
              <p:cNvPr id="77" name="椭圆 76"/>
              <p:cNvSpPr/>
              <p:nvPr/>
            </p:nvSpPr>
            <p:spPr>
              <a:xfrm>
                <a:off x="2176763" y="3564762"/>
                <a:ext cx="547387" cy="547387"/>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32"/>
              <p:cNvSpPr/>
              <p:nvPr/>
            </p:nvSpPr>
            <p:spPr>
              <a:xfrm>
                <a:off x="2232447" y="3762376"/>
                <a:ext cx="437508" cy="293646"/>
              </a:xfrm>
              <a:custGeom>
                <a:avLst/>
                <a:gdLst>
                  <a:gd name="connsiteX0" fmla="*/ 0 w 435129"/>
                  <a:gd name="connsiteY0" fmla="*/ 217565 h 435129"/>
                  <a:gd name="connsiteX1" fmla="*/ 217565 w 435129"/>
                  <a:gd name="connsiteY1" fmla="*/ 0 h 435129"/>
                  <a:gd name="connsiteX2" fmla="*/ 435130 w 435129"/>
                  <a:gd name="connsiteY2" fmla="*/ 217565 h 435129"/>
                  <a:gd name="connsiteX3" fmla="*/ 217565 w 435129"/>
                  <a:gd name="connsiteY3" fmla="*/ 435130 h 435129"/>
                  <a:gd name="connsiteX4" fmla="*/ 0 w 435129"/>
                  <a:gd name="connsiteY4" fmla="*/ 217565 h 435129"/>
                  <a:gd name="connsiteX0-1" fmla="*/ 1 w 435131"/>
                  <a:gd name="connsiteY0-2" fmla="*/ 53631 h 271196"/>
                  <a:gd name="connsiteX1-3" fmla="*/ 215185 w 435131"/>
                  <a:gd name="connsiteY1-4" fmla="*/ 52760 h 271196"/>
                  <a:gd name="connsiteX2-5" fmla="*/ 435131 w 435131"/>
                  <a:gd name="connsiteY2-6" fmla="*/ 53631 h 271196"/>
                  <a:gd name="connsiteX3-7" fmla="*/ 217566 w 435131"/>
                  <a:gd name="connsiteY3-8" fmla="*/ 271196 h 271196"/>
                  <a:gd name="connsiteX4-9" fmla="*/ 1 w 435131"/>
                  <a:gd name="connsiteY4-10" fmla="*/ 53631 h 271196"/>
                  <a:gd name="connsiteX0-11" fmla="*/ 0 w 441177"/>
                  <a:gd name="connsiteY0-12" fmla="*/ 27196 h 244761"/>
                  <a:gd name="connsiteX1-13" fmla="*/ 435130 w 441177"/>
                  <a:gd name="connsiteY1-14" fmla="*/ 27196 h 244761"/>
                  <a:gd name="connsiteX2-15" fmla="*/ 217565 w 441177"/>
                  <a:gd name="connsiteY2-16" fmla="*/ 244761 h 244761"/>
                  <a:gd name="connsiteX3-17" fmla="*/ 0 w 441177"/>
                  <a:gd name="connsiteY3-18" fmla="*/ 27196 h 244761"/>
                  <a:gd name="connsiteX0-19" fmla="*/ 1982 w 443159"/>
                  <a:gd name="connsiteY0-20" fmla="*/ 49834 h 267399"/>
                  <a:gd name="connsiteX1-21" fmla="*/ 437112 w 443159"/>
                  <a:gd name="connsiteY1-22" fmla="*/ 49834 h 267399"/>
                  <a:gd name="connsiteX2-23" fmla="*/ 219547 w 443159"/>
                  <a:gd name="connsiteY2-24" fmla="*/ 267399 h 267399"/>
                  <a:gd name="connsiteX3-25" fmla="*/ 1982 w 443159"/>
                  <a:gd name="connsiteY3-26" fmla="*/ 49834 h 267399"/>
                  <a:gd name="connsiteX0-27" fmla="*/ 1982 w 437112"/>
                  <a:gd name="connsiteY0-28" fmla="*/ 49834 h 267399"/>
                  <a:gd name="connsiteX1-29" fmla="*/ 437112 w 437112"/>
                  <a:gd name="connsiteY1-30" fmla="*/ 49834 h 267399"/>
                  <a:gd name="connsiteX2-31" fmla="*/ 219547 w 437112"/>
                  <a:gd name="connsiteY2-32" fmla="*/ 267399 h 267399"/>
                  <a:gd name="connsiteX3-33" fmla="*/ 1982 w 437112"/>
                  <a:gd name="connsiteY3-34" fmla="*/ 49834 h 267399"/>
                  <a:gd name="connsiteX0-35" fmla="*/ 1982 w 437112"/>
                  <a:gd name="connsiteY0-36" fmla="*/ 72858 h 290423"/>
                  <a:gd name="connsiteX1-37" fmla="*/ 437112 w 437112"/>
                  <a:gd name="connsiteY1-38" fmla="*/ 72858 h 290423"/>
                  <a:gd name="connsiteX2-39" fmla="*/ 219547 w 437112"/>
                  <a:gd name="connsiteY2-40" fmla="*/ 290423 h 290423"/>
                  <a:gd name="connsiteX3-41" fmla="*/ 1982 w 437112"/>
                  <a:gd name="connsiteY3-42" fmla="*/ 72858 h 290423"/>
                  <a:gd name="connsiteX0-43" fmla="*/ 1982 w 437508"/>
                  <a:gd name="connsiteY0-44" fmla="*/ 72858 h 290423"/>
                  <a:gd name="connsiteX1-45" fmla="*/ 437112 w 437508"/>
                  <a:gd name="connsiteY1-46" fmla="*/ 72858 h 290423"/>
                  <a:gd name="connsiteX2-47" fmla="*/ 219547 w 437508"/>
                  <a:gd name="connsiteY2-48" fmla="*/ 290423 h 290423"/>
                  <a:gd name="connsiteX3-49" fmla="*/ 1982 w 437508"/>
                  <a:gd name="connsiteY3-50" fmla="*/ 72858 h 290423"/>
                </a:gdLst>
                <a:ahLst/>
                <a:cxnLst>
                  <a:cxn ang="0">
                    <a:pos x="connsiteX0-1" y="connsiteY0-2"/>
                  </a:cxn>
                  <a:cxn ang="0">
                    <a:pos x="connsiteX1-3" y="connsiteY1-4"/>
                  </a:cxn>
                  <a:cxn ang="0">
                    <a:pos x="connsiteX2-5" y="connsiteY2-6"/>
                  </a:cxn>
                  <a:cxn ang="0">
                    <a:pos x="connsiteX3-7" y="connsiteY3-8"/>
                  </a:cxn>
                </a:cxnLst>
                <a:rect l="l" t="t" r="r" b="b"/>
                <a:pathLst>
                  <a:path w="437508" h="290423">
                    <a:moveTo>
                      <a:pt x="1982" y="72858"/>
                    </a:moveTo>
                    <a:cubicBezTo>
                      <a:pt x="20635" y="-18317"/>
                      <a:pt x="388945" y="-30078"/>
                      <a:pt x="437112" y="72858"/>
                    </a:cubicBezTo>
                    <a:cubicBezTo>
                      <a:pt x="444798" y="173414"/>
                      <a:pt x="339705" y="290423"/>
                      <a:pt x="219547" y="290423"/>
                    </a:cubicBezTo>
                    <a:cubicBezTo>
                      <a:pt x="99389" y="290423"/>
                      <a:pt x="-16671" y="164033"/>
                      <a:pt x="1982" y="72858"/>
                    </a:cubicBezTo>
                    <a:close/>
                  </a:path>
                </a:pathLst>
              </a:custGeom>
              <a:solidFill>
                <a:srgbClr val="00A7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2371725" y="3237274"/>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2448120" y="3464403"/>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2391169" y="3580952"/>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2513833" y="3687391"/>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2304283" y="3792736"/>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2425260" y="3852703"/>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2606405" y="3855139"/>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2258564" y="3901519"/>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4041372" y="1774864"/>
              <a:ext cx="304801" cy="304801"/>
              <a:chOff x="407772" y="2348045"/>
              <a:chExt cx="304801" cy="304801"/>
            </a:xfrm>
          </p:grpSpPr>
          <p:sp>
            <p:nvSpPr>
              <p:cNvPr id="74" name="矩形 73"/>
              <p:cNvSpPr/>
              <p:nvPr/>
            </p:nvSpPr>
            <p:spPr>
              <a:xfrm rot="16200000">
                <a:off x="407773"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rot="10800000">
                <a:off x="407772"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1184345" y="3303394"/>
              <a:ext cx="234504" cy="234504"/>
              <a:chOff x="407772" y="2348045"/>
              <a:chExt cx="304801" cy="304801"/>
            </a:xfrm>
            <a:solidFill>
              <a:schemeClr val="accent4">
                <a:lumMod val="40000"/>
                <a:lumOff val="60000"/>
              </a:schemeClr>
            </a:solidFill>
          </p:grpSpPr>
          <p:sp>
            <p:nvSpPr>
              <p:cNvPr id="72" name="矩形 71"/>
              <p:cNvSpPr/>
              <p:nvPr/>
            </p:nvSpPr>
            <p:spPr>
              <a:xfrm rot="16200000">
                <a:off x="407773" y="2470652"/>
                <a:ext cx="304801" cy="595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rot="10800000">
                <a:off x="407772" y="2470652"/>
                <a:ext cx="304801" cy="595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4213924" y="3585704"/>
              <a:ext cx="147406" cy="147406"/>
              <a:chOff x="407772" y="2348045"/>
              <a:chExt cx="304801" cy="304801"/>
            </a:xfrm>
            <a:solidFill>
              <a:schemeClr val="accent6">
                <a:lumMod val="40000"/>
                <a:lumOff val="60000"/>
              </a:schemeClr>
            </a:solidFill>
          </p:grpSpPr>
          <p:sp>
            <p:nvSpPr>
              <p:cNvPr id="70" name="矩形 69"/>
              <p:cNvSpPr/>
              <p:nvPr/>
            </p:nvSpPr>
            <p:spPr>
              <a:xfrm rot="16200000">
                <a:off x="407773" y="2470652"/>
                <a:ext cx="304801" cy="595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rot="10800000">
                <a:off x="407772" y="2470652"/>
                <a:ext cx="304801" cy="595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p:cNvSpPr/>
            <p:nvPr/>
          </p:nvSpPr>
          <p:spPr>
            <a:xfrm rot="10800000">
              <a:off x="2895908" y="3127179"/>
              <a:ext cx="202383" cy="39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256736" y="1755439"/>
              <a:ext cx="324226" cy="324226"/>
            </a:xfrm>
            <a:prstGeom prst="ellipse">
              <a:avLst/>
            </a:prstGeom>
            <a:no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bwMode="auto">
            <a:xfrm>
              <a:off x="1684580" y="1089578"/>
              <a:ext cx="700467" cy="584775"/>
            </a:xfrm>
            <a:prstGeom prst="rect">
              <a:avLst/>
            </a:prstGeom>
            <a:noFill/>
          </p:spPr>
          <p:txBody>
            <a:bodyPr wrap="square">
              <a:spAutoFit/>
            </a:bodyPr>
            <a:lstStyle/>
            <a:p>
              <a:pPr algn="ctr" fontAlgn="auto">
                <a:spcBef>
                  <a:spcPts val="0"/>
                </a:spcBef>
                <a:spcAft>
                  <a:spcPts val="0"/>
                </a:spcAft>
                <a:defRPr/>
              </a:pPr>
              <a:r>
                <a:rPr lang="en-US" altLang="zh-CN" sz="3200" dirty="0">
                  <a:ln w="19050">
                    <a:noFill/>
                    <a:prstDash val="solid"/>
                  </a:ln>
                  <a:solidFill>
                    <a:schemeClr val="accent1">
                      <a:lumMod val="40000"/>
                      <a:lumOff val="60000"/>
                    </a:schemeClr>
                  </a:solidFill>
                  <a:latin typeface="Arial" panose="020B0604020202020204" pitchFamily="34" charset="0"/>
                  <a:ea typeface="思源黑体 CN Bold" panose="020B0800000000000000" pitchFamily="34" charset="-122"/>
                  <a:cs typeface="Arial" panose="020B0604020202020204" pitchFamily="34" charset="0"/>
                </a:rPr>
                <a:t>A</a:t>
              </a:r>
              <a:endParaRPr lang="zh-CN" altLang="en-US" sz="3200" dirty="0">
                <a:ln w="19050">
                  <a:noFill/>
                  <a:prstDash val="solid"/>
                </a:ln>
                <a:solidFill>
                  <a:schemeClr val="accent1">
                    <a:lumMod val="40000"/>
                    <a:lumOff val="60000"/>
                  </a:schemeClr>
                </a:solidFill>
                <a:latin typeface="Arial" panose="020B0604020202020204" pitchFamily="34" charset="0"/>
                <a:ea typeface="思源黑体 CN Bold" panose="020B0800000000000000" pitchFamily="34" charset="-122"/>
                <a:cs typeface="Arial" panose="020B0604020202020204" pitchFamily="34" charset="0"/>
              </a:endParaRPr>
            </a:p>
          </p:txBody>
        </p:sp>
        <p:sp>
          <p:nvSpPr>
            <p:cNvPr id="27" name="矩形 26"/>
            <p:cNvSpPr/>
            <p:nvPr/>
          </p:nvSpPr>
          <p:spPr bwMode="auto">
            <a:xfrm>
              <a:off x="377548" y="2299201"/>
              <a:ext cx="700467" cy="584775"/>
            </a:xfrm>
            <a:prstGeom prst="rect">
              <a:avLst/>
            </a:prstGeom>
            <a:noFill/>
          </p:spPr>
          <p:txBody>
            <a:bodyPr wrap="square">
              <a:spAutoFit/>
            </a:bodyPr>
            <a:lstStyle/>
            <a:p>
              <a:pPr algn="ctr" fontAlgn="auto">
                <a:spcBef>
                  <a:spcPts val="0"/>
                </a:spcBef>
                <a:spcAft>
                  <a:spcPts val="0"/>
                </a:spcAft>
                <a:defRPr/>
              </a:pPr>
              <a:r>
                <a:rPr lang="en-US" altLang="zh-CN" sz="3200" dirty="0">
                  <a:ln w="19050">
                    <a:noFill/>
                    <a:prstDash val="solid"/>
                  </a:ln>
                  <a:solidFill>
                    <a:schemeClr val="bg1"/>
                  </a:solidFill>
                  <a:latin typeface="Arial" panose="020B0604020202020204" pitchFamily="34" charset="0"/>
                  <a:ea typeface="思源黑体 CN Bold" panose="020B0800000000000000" pitchFamily="34" charset="-122"/>
                  <a:cs typeface="Arial" panose="020B0604020202020204" pitchFamily="34" charset="0"/>
                </a:rPr>
                <a:t>a</a:t>
              </a:r>
              <a:endParaRPr lang="zh-CN" altLang="en-US" sz="3200" dirty="0">
                <a:ln w="19050">
                  <a:noFill/>
                  <a:prstDash val="solid"/>
                </a:ln>
                <a:solidFill>
                  <a:schemeClr val="bg1"/>
                </a:solidFill>
                <a:latin typeface="Arial" panose="020B0604020202020204" pitchFamily="34" charset="0"/>
                <a:ea typeface="思源黑体 CN Bold" panose="020B0800000000000000" pitchFamily="34" charset="-122"/>
                <a:cs typeface="Arial" panose="020B0604020202020204" pitchFamily="34" charset="0"/>
              </a:endParaRPr>
            </a:p>
          </p:txBody>
        </p:sp>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407598">
              <a:off x="2975402" y="1387747"/>
              <a:ext cx="621635" cy="972743"/>
            </a:xfrm>
            <a:prstGeom prst="rect">
              <a:avLst/>
            </a:prstGeom>
          </p:spPr>
        </p:pic>
        <p:grpSp>
          <p:nvGrpSpPr>
            <p:cNvPr id="29" name="组合 28"/>
            <p:cNvGrpSpPr/>
            <p:nvPr/>
          </p:nvGrpSpPr>
          <p:grpSpPr>
            <a:xfrm rot="17735640">
              <a:off x="991452" y="1725411"/>
              <a:ext cx="610025" cy="568325"/>
              <a:chOff x="1285819" y="1107687"/>
              <a:chExt cx="610025" cy="568325"/>
            </a:xfrm>
          </p:grpSpPr>
          <p:sp>
            <p:nvSpPr>
              <p:cNvPr id="53" name="直角三角形 52"/>
              <p:cNvSpPr/>
              <p:nvPr/>
            </p:nvSpPr>
            <p:spPr>
              <a:xfrm>
                <a:off x="1327519" y="1107687"/>
                <a:ext cx="568325" cy="568325"/>
              </a:xfrm>
              <a:prstGeom prst="rtTriangl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accent4">
                        <a:lumMod val="60000"/>
                        <a:lumOff val="40000"/>
                      </a:schemeClr>
                    </a:solidFill>
                  </a:ln>
                  <a:solidFill>
                    <a:schemeClr val="accent4">
                      <a:lumMod val="75000"/>
                    </a:schemeClr>
                  </a:solidFill>
                </a:endParaRPr>
              </a:p>
            </p:txBody>
          </p:sp>
          <p:cxnSp>
            <p:nvCxnSpPr>
              <p:cNvPr id="54" name="直接连接符 53"/>
              <p:cNvCxnSpPr/>
              <p:nvPr/>
            </p:nvCxnSpPr>
            <p:spPr>
              <a:xfrm flipH="1">
                <a:off x="1285819" y="1107687"/>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55" name="直接连接符 54"/>
              <p:cNvCxnSpPr/>
              <p:nvPr/>
            </p:nvCxnSpPr>
            <p:spPr>
              <a:xfrm flipH="1">
                <a:off x="1285819" y="1145786"/>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56" name="直接连接符 55"/>
              <p:cNvCxnSpPr/>
              <p:nvPr/>
            </p:nvCxnSpPr>
            <p:spPr>
              <a:xfrm flipH="1">
                <a:off x="1285819" y="1176742"/>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57" name="直接连接符 56"/>
              <p:cNvCxnSpPr/>
              <p:nvPr/>
            </p:nvCxnSpPr>
            <p:spPr>
              <a:xfrm flipH="1">
                <a:off x="1285819" y="1210079"/>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58" name="直接连接符 57"/>
              <p:cNvCxnSpPr/>
              <p:nvPr/>
            </p:nvCxnSpPr>
            <p:spPr>
              <a:xfrm flipH="1">
                <a:off x="1285819" y="1241037"/>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59" name="直接连接符 58"/>
              <p:cNvCxnSpPr/>
              <p:nvPr/>
            </p:nvCxnSpPr>
            <p:spPr>
              <a:xfrm flipH="1">
                <a:off x="1285819" y="1274374"/>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0" name="直接连接符 59"/>
              <p:cNvCxnSpPr/>
              <p:nvPr/>
            </p:nvCxnSpPr>
            <p:spPr>
              <a:xfrm flipH="1">
                <a:off x="1285819" y="1307711"/>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1" name="直接连接符 60"/>
              <p:cNvCxnSpPr/>
              <p:nvPr/>
            </p:nvCxnSpPr>
            <p:spPr>
              <a:xfrm flipH="1">
                <a:off x="1285819" y="1343429"/>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2" name="直接连接符 61"/>
              <p:cNvCxnSpPr/>
              <p:nvPr/>
            </p:nvCxnSpPr>
            <p:spPr>
              <a:xfrm flipH="1">
                <a:off x="1285819" y="1383235"/>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3" name="直接连接符 62"/>
              <p:cNvCxnSpPr/>
              <p:nvPr/>
            </p:nvCxnSpPr>
            <p:spPr>
              <a:xfrm flipH="1">
                <a:off x="1285819" y="1423717"/>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4" name="直接连接符 63"/>
              <p:cNvCxnSpPr/>
              <p:nvPr/>
            </p:nvCxnSpPr>
            <p:spPr>
              <a:xfrm flipH="1">
                <a:off x="1285819" y="1473725"/>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5" name="直接连接符 64"/>
              <p:cNvCxnSpPr/>
              <p:nvPr/>
            </p:nvCxnSpPr>
            <p:spPr>
              <a:xfrm flipH="1">
                <a:off x="1285819" y="1518970"/>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6" name="直接连接符 65"/>
              <p:cNvCxnSpPr/>
              <p:nvPr/>
            </p:nvCxnSpPr>
            <p:spPr>
              <a:xfrm flipH="1">
                <a:off x="1285819" y="1557069"/>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7" name="直接连接符 66"/>
              <p:cNvCxnSpPr/>
              <p:nvPr/>
            </p:nvCxnSpPr>
            <p:spPr>
              <a:xfrm flipH="1">
                <a:off x="1285819" y="1592787"/>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8" name="直接连接符 67"/>
              <p:cNvCxnSpPr/>
              <p:nvPr/>
            </p:nvCxnSpPr>
            <p:spPr>
              <a:xfrm flipH="1">
                <a:off x="1285819" y="1623743"/>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cxnSp>
            <p:nvCxnSpPr>
              <p:cNvPr id="69" name="直接连接符 68"/>
              <p:cNvCxnSpPr/>
              <p:nvPr/>
            </p:nvCxnSpPr>
            <p:spPr>
              <a:xfrm flipH="1">
                <a:off x="1285819" y="1661842"/>
                <a:ext cx="49013" cy="0"/>
              </a:xfrm>
              <a:prstGeom prst="line">
                <a:avLst/>
              </a:prstGeom>
              <a:ln>
                <a:solidFill>
                  <a:schemeClr val="bg1">
                    <a:lumMod val="50000"/>
                  </a:schemeClr>
                </a:solidFill>
              </a:ln>
            </p:spPr>
            <p:style>
              <a:lnRef idx="1">
                <a:schemeClr val="accent4"/>
              </a:lnRef>
              <a:fillRef idx="0">
                <a:schemeClr val="accent4"/>
              </a:fillRef>
              <a:effectRef idx="0">
                <a:schemeClr val="accent4"/>
              </a:effectRef>
              <a:fontRef idx="minor">
                <a:schemeClr val="tx1"/>
              </a:fontRef>
            </p:style>
          </p:cxnSp>
        </p:grpSp>
        <p:grpSp>
          <p:nvGrpSpPr>
            <p:cNvPr id="30" name="组合 29"/>
            <p:cNvGrpSpPr/>
            <p:nvPr/>
          </p:nvGrpSpPr>
          <p:grpSpPr>
            <a:xfrm>
              <a:off x="768905" y="2603623"/>
              <a:ext cx="1312893" cy="668974"/>
              <a:chOff x="-1483092" y="1560144"/>
              <a:chExt cx="945950" cy="482001"/>
            </a:xfrm>
          </p:grpSpPr>
          <p:sp>
            <p:nvSpPr>
              <p:cNvPr id="45" name="矩形 133"/>
              <p:cNvSpPr/>
              <p:nvPr/>
            </p:nvSpPr>
            <p:spPr>
              <a:xfrm>
                <a:off x="-1191962" y="1693296"/>
                <a:ext cx="468404" cy="321882"/>
              </a:xfrm>
              <a:custGeom>
                <a:avLst/>
                <a:gdLst>
                  <a:gd name="connsiteX0" fmla="*/ 0 w 504625"/>
                  <a:gd name="connsiteY0" fmla="*/ 0 h 387389"/>
                  <a:gd name="connsiteX1" fmla="*/ 504625 w 504625"/>
                  <a:gd name="connsiteY1" fmla="*/ 0 h 387389"/>
                  <a:gd name="connsiteX2" fmla="*/ 504625 w 504625"/>
                  <a:gd name="connsiteY2" fmla="*/ 387389 h 387389"/>
                  <a:gd name="connsiteX3" fmla="*/ 0 w 504625"/>
                  <a:gd name="connsiteY3" fmla="*/ 387389 h 387389"/>
                  <a:gd name="connsiteX4" fmla="*/ 0 w 504625"/>
                  <a:gd name="connsiteY4" fmla="*/ 0 h 387389"/>
                  <a:gd name="connsiteX0-1" fmla="*/ 441325 w 945950"/>
                  <a:gd name="connsiteY0-2" fmla="*/ 0 h 387389"/>
                  <a:gd name="connsiteX1-3" fmla="*/ 945950 w 945950"/>
                  <a:gd name="connsiteY1-4" fmla="*/ 0 h 387389"/>
                  <a:gd name="connsiteX2-5" fmla="*/ 945950 w 945950"/>
                  <a:gd name="connsiteY2-6" fmla="*/ 387389 h 387389"/>
                  <a:gd name="connsiteX3-7" fmla="*/ 0 w 945950"/>
                  <a:gd name="connsiteY3-8" fmla="*/ 260389 h 387389"/>
                  <a:gd name="connsiteX4-9" fmla="*/ 441325 w 945950"/>
                  <a:gd name="connsiteY4-10" fmla="*/ 0 h 387389"/>
                  <a:gd name="connsiteX0-11" fmla="*/ 441325 w 945950"/>
                  <a:gd name="connsiteY0-12" fmla="*/ 0 h 260389"/>
                  <a:gd name="connsiteX1-13" fmla="*/ 945950 w 945950"/>
                  <a:gd name="connsiteY1-14" fmla="*/ 0 h 260389"/>
                  <a:gd name="connsiteX2-15" fmla="*/ 495100 w 945950"/>
                  <a:gd name="connsiteY2-16" fmla="*/ 133389 h 260389"/>
                  <a:gd name="connsiteX3-17" fmla="*/ 0 w 945950"/>
                  <a:gd name="connsiteY3-18" fmla="*/ 260389 h 260389"/>
                  <a:gd name="connsiteX4-19" fmla="*/ 441325 w 945950"/>
                  <a:gd name="connsiteY4-20" fmla="*/ 0 h 260389"/>
                  <a:gd name="connsiteX0-21" fmla="*/ 441325 w 945950"/>
                  <a:gd name="connsiteY0-22" fmla="*/ 0 h 263564"/>
                  <a:gd name="connsiteX1-23" fmla="*/ 945950 w 945950"/>
                  <a:gd name="connsiteY1-24" fmla="*/ 0 h 263564"/>
                  <a:gd name="connsiteX2-25" fmla="*/ 495100 w 945950"/>
                  <a:gd name="connsiteY2-26" fmla="*/ 263564 h 263564"/>
                  <a:gd name="connsiteX3-27" fmla="*/ 0 w 945950"/>
                  <a:gd name="connsiteY3-28" fmla="*/ 260389 h 263564"/>
                  <a:gd name="connsiteX4-29" fmla="*/ 441325 w 945950"/>
                  <a:gd name="connsiteY4-30" fmla="*/ 0 h 263564"/>
                  <a:gd name="connsiteX0-31" fmla="*/ 441325 w 945950"/>
                  <a:gd name="connsiteY0-32" fmla="*/ 9525 h 273089"/>
                  <a:gd name="connsiteX1-33" fmla="*/ 945950 w 945950"/>
                  <a:gd name="connsiteY1-34" fmla="*/ 0 h 273089"/>
                  <a:gd name="connsiteX2-35" fmla="*/ 495100 w 945950"/>
                  <a:gd name="connsiteY2-36" fmla="*/ 273089 h 273089"/>
                  <a:gd name="connsiteX3-37" fmla="*/ 0 w 945950"/>
                  <a:gd name="connsiteY3-38" fmla="*/ 269914 h 273089"/>
                  <a:gd name="connsiteX4-39" fmla="*/ 441325 w 945950"/>
                  <a:gd name="connsiteY4-40" fmla="*/ 9525 h 273089"/>
                  <a:gd name="connsiteX0-41" fmla="*/ 0 w 996414"/>
                  <a:gd name="connsiteY0-42" fmla="*/ 101600 h 273089"/>
                  <a:gd name="connsiteX1-43" fmla="*/ 996414 w 996414"/>
                  <a:gd name="connsiteY1-44" fmla="*/ 0 h 273089"/>
                  <a:gd name="connsiteX2-45" fmla="*/ 545564 w 996414"/>
                  <a:gd name="connsiteY2-46" fmla="*/ 273089 h 273089"/>
                  <a:gd name="connsiteX3-47" fmla="*/ 50464 w 996414"/>
                  <a:gd name="connsiteY3-48" fmla="*/ 269914 h 273089"/>
                  <a:gd name="connsiteX4-49" fmla="*/ 0 w 996414"/>
                  <a:gd name="connsiteY4-50" fmla="*/ 101600 h 273089"/>
                  <a:gd name="connsiteX0-51" fmla="*/ 0 w 750519"/>
                  <a:gd name="connsiteY0-52" fmla="*/ 101600 h 273089"/>
                  <a:gd name="connsiteX1-53" fmla="*/ 750519 w 750519"/>
                  <a:gd name="connsiteY1-54" fmla="*/ 0 h 273089"/>
                  <a:gd name="connsiteX2-55" fmla="*/ 545564 w 750519"/>
                  <a:gd name="connsiteY2-56" fmla="*/ 273089 h 273089"/>
                  <a:gd name="connsiteX3-57" fmla="*/ 50464 w 750519"/>
                  <a:gd name="connsiteY3-58" fmla="*/ 269914 h 273089"/>
                  <a:gd name="connsiteX4-59" fmla="*/ 0 w 750519"/>
                  <a:gd name="connsiteY4-60" fmla="*/ 101600 h 273089"/>
                  <a:gd name="connsiteX0-61" fmla="*/ 0 w 930169"/>
                  <a:gd name="connsiteY0-62" fmla="*/ 101600 h 269914"/>
                  <a:gd name="connsiteX1-63" fmla="*/ 750519 w 930169"/>
                  <a:gd name="connsiteY1-64" fmla="*/ 0 h 269914"/>
                  <a:gd name="connsiteX2-65" fmla="*/ 930169 w 930169"/>
                  <a:gd name="connsiteY2-66" fmla="*/ 181014 h 269914"/>
                  <a:gd name="connsiteX3-67" fmla="*/ 50464 w 930169"/>
                  <a:gd name="connsiteY3-68" fmla="*/ 269914 h 269914"/>
                  <a:gd name="connsiteX4-69" fmla="*/ 0 w 930169"/>
                  <a:gd name="connsiteY4-70" fmla="*/ 101600 h 269914"/>
                  <a:gd name="connsiteX0-71" fmla="*/ 0 w 930169"/>
                  <a:gd name="connsiteY0-72" fmla="*/ 95250 h 263564"/>
                  <a:gd name="connsiteX1-73" fmla="*/ 769434 w 930169"/>
                  <a:gd name="connsiteY1-74" fmla="*/ 0 h 263564"/>
                  <a:gd name="connsiteX2-75" fmla="*/ 930169 w 930169"/>
                  <a:gd name="connsiteY2-76" fmla="*/ 174664 h 263564"/>
                  <a:gd name="connsiteX3-77" fmla="*/ 50464 w 930169"/>
                  <a:gd name="connsiteY3-78" fmla="*/ 263564 h 263564"/>
                  <a:gd name="connsiteX4-79" fmla="*/ 0 w 930169"/>
                  <a:gd name="connsiteY4-80" fmla="*/ 95250 h 263564"/>
                  <a:gd name="connsiteX0-81" fmla="*/ 0 w 930169"/>
                  <a:gd name="connsiteY0-82" fmla="*/ 95250 h 308014"/>
                  <a:gd name="connsiteX1-83" fmla="*/ 769434 w 930169"/>
                  <a:gd name="connsiteY1-84" fmla="*/ 0 h 308014"/>
                  <a:gd name="connsiteX2-85" fmla="*/ 930169 w 930169"/>
                  <a:gd name="connsiteY2-86" fmla="*/ 174664 h 308014"/>
                  <a:gd name="connsiteX3-87" fmla="*/ 37854 w 930169"/>
                  <a:gd name="connsiteY3-88" fmla="*/ 308014 h 308014"/>
                  <a:gd name="connsiteX4-89" fmla="*/ 0 w 930169"/>
                  <a:gd name="connsiteY4-90" fmla="*/ 95250 h 308014"/>
                  <a:gd name="connsiteX0-91" fmla="*/ 0 w 930169"/>
                  <a:gd name="connsiteY0-92" fmla="*/ 95250 h 311653"/>
                  <a:gd name="connsiteX1-93" fmla="*/ 769434 w 930169"/>
                  <a:gd name="connsiteY1-94" fmla="*/ 0 h 311653"/>
                  <a:gd name="connsiteX2-95" fmla="*/ 930169 w 930169"/>
                  <a:gd name="connsiteY2-96" fmla="*/ 174664 h 311653"/>
                  <a:gd name="connsiteX3-97" fmla="*/ 37854 w 930169"/>
                  <a:gd name="connsiteY3-98" fmla="*/ 308014 h 311653"/>
                  <a:gd name="connsiteX4-99" fmla="*/ 0 w 930169"/>
                  <a:gd name="connsiteY4-100" fmla="*/ 95250 h 311653"/>
                  <a:gd name="connsiteX0-101" fmla="*/ 0 w 930169"/>
                  <a:gd name="connsiteY0-102" fmla="*/ 95250 h 312838"/>
                  <a:gd name="connsiteX1-103" fmla="*/ 769434 w 930169"/>
                  <a:gd name="connsiteY1-104" fmla="*/ 0 h 312838"/>
                  <a:gd name="connsiteX2-105" fmla="*/ 930169 w 930169"/>
                  <a:gd name="connsiteY2-106" fmla="*/ 174664 h 312838"/>
                  <a:gd name="connsiteX3-107" fmla="*/ 37854 w 930169"/>
                  <a:gd name="connsiteY3-108" fmla="*/ 308014 h 312838"/>
                  <a:gd name="connsiteX4-109" fmla="*/ 0 w 930169"/>
                  <a:gd name="connsiteY4-110" fmla="*/ 95250 h 312838"/>
                  <a:gd name="connsiteX0-111" fmla="*/ 0 w 930169"/>
                  <a:gd name="connsiteY0-112" fmla="*/ 95250 h 314793"/>
                  <a:gd name="connsiteX1-113" fmla="*/ 769434 w 930169"/>
                  <a:gd name="connsiteY1-114" fmla="*/ 0 h 314793"/>
                  <a:gd name="connsiteX2-115" fmla="*/ 930169 w 930169"/>
                  <a:gd name="connsiteY2-116" fmla="*/ 174664 h 314793"/>
                  <a:gd name="connsiteX3-117" fmla="*/ 37854 w 930169"/>
                  <a:gd name="connsiteY3-118" fmla="*/ 308014 h 314793"/>
                  <a:gd name="connsiteX4-119" fmla="*/ 0 w 930169"/>
                  <a:gd name="connsiteY4-120" fmla="*/ 95250 h 314793"/>
                  <a:gd name="connsiteX0-121" fmla="*/ 0 w 930169"/>
                  <a:gd name="connsiteY0-122" fmla="*/ 95250 h 320228"/>
                  <a:gd name="connsiteX1-123" fmla="*/ 769434 w 930169"/>
                  <a:gd name="connsiteY1-124" fmla="*/ 0 h 320228"/>
                  <a:gd name="connsiteX2-125" fmla="*/ 930169 w 930169"/>
                  <a:gd name="connsiteY2-126" fmla="*/ 174664 h 320228"/>
                  <a:gd name="connsiteX3-127" fmla="*/ 37854 w 930169"/>
                  <a:gd name="connsiteY3-128" fmla="*/ 308014 h 320228"/>
                  <a:gd name="connsiteX4-129" fmla="*/ 0 w 930169"/>
                  <a:gd name="connsiteY4-130" fmla="*/ 95250 h 320228"/>
                  <a:gd name="connsiteX0-131" fmla="*/ 0 w 930169"/>
                  <a:gd name="connsiteY0-132" fmla="*/ 95250 h 321882"/>
                  <a:gd name="connsiteX1-133" fmla="*/ 769434 w 930169"/>
                  <a:gd name="connsiteY1-134" fmla="*/ 0 h 321882"/>
                  <a:gd name="connsiteX2-135" fmla="*/ 930169 w 930169"/>
                  <a:gd name="connsiteY2-136" fmla="*/ 174664 h 321882"/>
                  <a:gd name="connsiteX3-137" fmla="*/ 37854 w 930169"/>
                  <a:gd name="connsiteY3-138" fmla="*/ 308014 h 321882"/>
                  <a:gd name="connsiteX4-139" fmla="*/ 0 w 930169"/>
                  <a:gd name="connsiteY4-140" fmla="*/ 95250 h 32188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30169" h="321882">
                    <a:moveTo>
                      <a:pt x="0" y="95250"/>
                    </a:moveTo>
                    <a:lnTo>
                      <a:pt x="769434" y="0"/>
                    </a:lnTo>
                    <a:lnTo>
                      <a:pt x="930169" y="174664"/>
                    </a:lnTo>
                    <a:cubicBezTo>
                      <a:pt x="777747" y="273089"/>
                      <a:pt x="467698" y="355639"/>
                      <a:pt x="37854" y="308014"/>
                    </a:cubicBezTo>
                    <a:lnTo>
                      <a:pt x="0" y="95250"/>
                    </a:lnTo>
                    <a:close/>
                  </a:path>
                </a:pathLst>
              </a:cu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accent4">
                      <a:lumMod val="75000"/>
                    </a:schemeClr>
                  </a:solidFill>
                  <a:effectLst>
                    <a:outerShdw blurRad="38100" dist="19050" dir="2700000" algn="tl" rotWithShape="0">
                      <a:schemeClr val="dk1">
                        <a:alpha val="40000"/>
                      </a:schemeClr>
                    </a:outerShdw>
                  </a:effectLst>
                </a:endParaRPr>
              </a:p>
            </p:txBody>
          </p:sp>
          <p:sp>
            <p:nvSpPr>
              <p:cNvPr id="46" name="矩形 133"/>
              <p:cNvSpPr/>
              <p:nvPr/>
            </p:nvSpPr>
            <p:spPr>
              <a:xfrm>
                <a:off x="-1483092" y="1560144"/>
                <a:ext cx="945950" cy="273089"/>
              </a:xfrm>
              <a:custGeom>
                <a:avLst/>
                <a:gdLst>
                  <a:gd name="connsiteX0" fmla="*/ 0 w 504625"/>
                  <a:gd name="connsiteY0" fmla="*/ 0 h 387389"/>
                  <a:gd name="connsiteX1" fmla="*/ 504625 w 504625"/>
                  <a:gd name="connsiteY1" fmla="*/ 0 h 387389"/>
                  <a:gd name="connsiteX2" fmla="*/ 504625 w 504625"/>
                  <a:gd name="connsiteY2" fmla="*/ 387389 h 387389"/>
                  <a:gd name="connsiteX3" fmla="*/ 0 w 504625"/>
                  <a:gd name="connsiteY3" fmla="*/ 387389 h 387389"/>
                  <a:gd name="connsiteX4" fmla="*/ 0 w 504625"/>
                  <a:gd name="connsiteY4" fmla="*/ 0 h 387389"/>
                  <a:gd name="connsiteX0-1" fmla="*/ 441325 w 945950"/>
                  <a:gd name="connsiteY0-2" fmla="*/ 0 h 387389"/>
                  <a:gd name="connsiteX1-3" fmla="*/ 945950 w 945950"/>
                  <a:gd name="connsiteY1-4" fmla="*/ 0 h 387389"/>
                  <a:gd name="connsiteX2-5" fmla="*/ 945950 w 945950"/>
                  <a:gd name="connsiteY2-6" fmla="*/ 387389 h 387389"/>
                  <a:gd name="connsiteX3-7" fmla="*/ 0 w 945950"/>
                  <a:gd name="connsiteY3-8" fmla="*/ 260389 h 387389"/>
                  <a:gd name="connsiteX4-9" fmla="*/ 441325 w 945950"/>
                  <a:gd name="connsiteY4-10" fmla="*/ 0 h 387389"/>
                  <a:gd name="connsiteX0-11" fmla="*/ 441325 w 945950"/>
                  <a:gd name="connsiteY0-12" fmla="*/ 0 h 260389"/>
                  <a:gd name="connsiteX1-13" fmla="*/ 945950 w 945950"/>
                  <a:gd name="connsiteY1-14" fmla="*/ 0 h 260389"/>
                  <a:gd name="connsiteX2-15" fmla="*/ 495100 w 945950"/>
                  <a:gd name="connsiteY2-16" fmla="*/ 133389 h 260389"/>
                  <a:gd name="connsiteX3-17" fmla="*/ 0 w 945950"/>
                  <a:gd name="connsiteY3-18" fmla="*/ 260389 h 260389"/>
                  <a:gd name="connsiteX4-19" fmla="*/ 441325 w 945950"/>
                  <a:gd name="connsiteY4-20" fmla="*/ 0 h 260389"/>
                  <a:gd name="connsiteX0-21" fmla="*/ 441325 w 945950"/>
                  <a:gd name="connsiteY0-22" fmla="*/ 0 h 263564"/>
                  <a:gd name="connsiteX1-23" fmla="*/ 945950 w 945950"/>
                  <a:gd name="connsiteY1-24" fmla="*/ 0 h 263564"/>
                  <a:gd name="connsiteX2-25" fmla="*/ 495100 w 945950"/>
                  <a:gd name="connsiteY2-26" fmla="*/ 263564 h 263564"/>
                  <a:gd name="connsiteX3-27" fmla="*/ 0 w 945950"/>
                  <a:gd name="connsiteY3-28" fmla="*/ 260389 h 263564"/>
                  <a:gd name="connsiteX4-29" fmla="*/ 441325 w 945950"/>
                  <a:gd name="connsiteY4-30" fmla="*/ 0 h 263564"/>
                  <a:gd name="connsiteX0-31" fmla="*/ 441325 w 945950"/>
                  <a:gd name="connsiteY0-32" fmla="*/ 9525 h 273089"/>
                  <a:gd name="connsiteX1-33" fmla="*/ 945950 w 945950"/>
                  <a:gd name="connsiteY1-34" fmla="*/ 0 h 273089"/>
                  <a:gd name="connsiteX2-35" fmla="*/ 495100 w 945950"/>
                  <a:gd name="connsiteY2-36" fmla="*/ 273089 h 273089"/>
                  <a:gd name="connsiteX3-37" fmla="*/ 0 w 945950"/>
                  <a:gd name="connsiteY3-38" fmla="*/ 269914 h 273089"/>
                  <a:gd name="connsiteX4-39" fmla="*/ 441325 w 945950"/>
                  <a:gd name="connsiteY4-40" fmla="*/ 9525 h 27308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45950" h="273089">
                    <a:moveTo>
                      <a:pt x="441325" y="9525"/>
                    </a:moveTo>
                    <a:lnTo>
                      <a:pt x="945950" y="0"/>
                    </a:lnTo>
                    <a:lnTo>
                      <a:pt x="495100" y="273089"/>
                    </a:lnTo>
                    <a:lnTo>
                      <a:pt x="0" y="269914"/>
                    </a:lnTo>
                    <a:lnTo>
                      <a:pt x="441325" y="9525"/>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w="0"/>
                  <a:solidFill>
                    <a:schemeClr val="tx1"/>
                  </a:solidFill>
                  <a:effectLst>
                    <a:outerShdw blurRad="38100" dist="19050" dir="2700000" algn="tl" rotWithShape="0">
                      <a:schemeClr val="dk1">
                        <a:alpha val="40000"/>
                      </a:schemeClr>
                    </a:outerShdw>
                  </a:effectLst>
                </a:endParaRPr>
              </a:p>
            </p:txBody>
          </p:sp>
          <p:cxnSp>
            <p:nvCxnSpPr>
              <p:cNvPr id="47" name="直接连接符 46"/>
              <p:cNvCxnSpPr/>
              <p:nvPr/>
            </p:nvCxnSpPr>
            <p:spPr>
              <a:xfrm flipH="1">
                <a:off x="-1314568" y="1693296"/>
                <a:ext cx="304451" cy="130193"/>
              </a:xfrm>
              <a:prstGeom prst="line">
                <a:avLst/>
              </a:prstGeom>
              <a:ln w="12700"/>
            </p:spPr>
            <p:style>
              <a:lnRef idx="1">
                <a:schemeClr val="accent4"/>
              </a:lnRef>
              <a:fillRef idx="0">
                <a:schemeClr val="accent4"/>
              </a:fillRef>
              <a:effectRef idx="0">
                <a:schemeClr val="accent4"/>
              </a:effectRef>
              <a:fontRef idx="minor">
                <a:schemeClr val="tx1"/>
              </a:fontRef>
            </p:style>
          </p:cxnSp>
          <p:cxnSp>
            <p:nvCxnSpPr>
              <p:cNvPr id="48" name="直接连接符 47"/>
              <p:cNvCxnSpPr/>
              <p:nvPr/>
            </p:nvCxnSpPr>
            <p:spPr>
              <a:xfrm>
                <a:off x="-1314568" y="1817139"/>
                <a:ext cx="19060" cy="133569"/>
              </a:xfrm>
              <a:prstGeom prst="line">
                <a:avLst/>
              </a:prstGeom>
              <a:ln w="12700"/>
            </p:spPr>
            <p:style>
              <a:lnRef idx="1">
                <a:schemeClr val="accent4"/>
              </a:lnRef>
              <a:fillRef idx="0">
                <a:schemeClr val="accent4"/>
              </a:fillRef>
              <a:effectRef idx="0">
                <a:schemeClr val="accent4"/>
              </a:effectRef>
              <a:fontRef idx="minor">
                <a:schemeClr val="tx1"/>
              </a:fontRef>
            </p:style>
          </p:cxnSp>
          <p:cxnSp>
            <p:nvCxnSpPr>
              <p:cNvPr id="49" name="直接连接符 48"/>
              <p:cNvCxnSpPr/>
              <p:nvPr/>
            </p:nvCxnSpPr>
            <p:spPr>
              <a:xfrm>
                <a:off x="-1296864" y="1930292"/>
                <a:ext cx="17892" cy="57302"/>
              </a:xfrm>
              <a:prstGeom prst="line">
                <a:avLst/>
              </a:prstGeom>
              <a:ln w="38100"/>
            </p:spPr>
            <p:style>
              <a:lnRef idx="1">
                <a:schemeClr val="accent4"/>
              </a:lnRef>
              <a:fillRef idx="0">
                <a:schemeClr val="accent4"/>
              </a:fillRef>
              <a:effectRef idx="0">
                <a:schemeClr val="accent4"/>
              </a:effectRef>
              <a:fontRef idx="minor">
                <a:schemeClr val="tx1"/>
              </a:fontRef>
            </p:style>
          </p:cxnSp>
          <p:cxnSp>
            <p:nvCxnSpPr>
              <p:cNvPr id="50" name="直接连接符 49"/>
              <p:cNvCxnSpPr/>
              <p:nvPr/>
            </p:nvCxnSpPr>
            <p:spPr>
              <a:xfrm>
                <a:off x="-1284871" y="1974987"/>
                <a:ext cx="5899" cy="58438"/>
              </a:xfrm>
              <a:prstGeom prst="line">
                <a:avLst/>
              </a:prstGeom>
              <a:ln w="6350"/>
            </p:spPr>
            <p:style>
              <a:lnRef idx="1">
                <a:schemeClr val="accent4"/>
              </a:lnRef>
              <a:fillRef idx="0">
                <a:schemeClr val="accent4"/>
              </a:fillRef>
              <a:effectRef idx="0">
                <a:schemeClr val="accent4"/>
              </a:effectRef>
              <a:fontRef idx="minor">
                <a:schemeClr val="tx1"/>
              </a:fontRef>
            </p:style>
          </p:cxnSp>
          <p:cxnSp>
            <p:nvCxnSpPr>
              <p:cNvPr id="51" name="直接连接符 50"/>
              <p:cNvCxnSpPr/>
              <p:nvPr/>
            </p:nvCxnSpPr>
            <p:spPr>
              <a:xfrm>
                <a:off x="-1270348" y="1983707"/>
                <a:ext cx="5899" cy="58438"/>
              </a:xfrm>
              <a:prstGeom prst="line">
                <a:avLst/>
              </a:prstGeom>
              <a:ln w="6350"/>
            </p:spPr>
            <p:style>
              <a:lnRef idx="1">
                <a:schemeClr val="accent4"/>
              </a:lnRef>
              <a:fillRef idx="0">
                <a:schemeClr val="accent4"/>
              </a:fillRef>
              <a:effectRef idx="0">
                <a:schemeClr val="accent4"/>
              </a:effectRef>
              <a:fontRef idx="minor">
                <a:schemeClr val="tx1"/>
              </a:fontRef>
            </p:style>
          </p:cxnSp>
          <p:cxnSp>
            <p:nvCxnSpPr>
              <p:cNvPr id="52" name="直接连接符 51"/>
              <p:cNvCxnSpPr/>
              <p:nvPr/>
            </p:nvCxnSpPr>
            <p:spPr>
              <a:xfrm>
                <a:off x="-1293817" y="1974987"/>
                <a:ext cx="5899" cy="58438"/>
              </a:xfrm>
              <a:prstGeom prst="line">
                <a:avLst/>
              </a:prstGeom>
              <a:ln w="6350"/>
            </p:spPr>
            <p:style>
              <a:lnRef idx="1">
                <a:schemeClr val="accent4"/>
              </a:lnRef>
              <a:fillRef idx="0">
                <a:schemeClr val="accent4"/>
              </a:fillRef>
              <a:effectRef idx="0">
                <a:schemeClr val="accent4"/>
              </a:effectRef>
              <a:fontRef idx="minor">
                <a:schemeClr val="tx1"/>
              </a:fontRef>
            </p:style>
          </p:cxnSp>
        </p:grpSp>
        <p:grpSp>
          <p:nvGrpSpPr>
            <p:cNvPr id="31" name="组合 30"/>
            <p:cNvGrpSpPr/>
            <p:nvPr/>
          </p:nvGrpSpPr>
          <p:grpSpPr>
            <a:xfrm>
              <a:off x="2250264" y="1066816"/>
              <a:ext cx="561605" cy="472703"/>
              <a:chOff x="2192010" y="2032469"/>
              <a:chExt cx="623849" cy="525094"/>
            </a:xfrm>
          </p:grpSpPr>
          <p:grpSp>
            <p:nvGrpSpPr>
              <p:cNvPr id="38" name="组合 37"/>
              <p:cNvGrpSpPr/>
              <p:nvPr/>
            </p:nvGrpSpPr>
            <p:grpSpPr>
              <a:xfrm rot="1060554">
                <a:off x="2192010" y="2082491"/>
                <a:ext cx="598540" cy="475072"/>
                <a:chOff x="-1789162" y="2952240"/>
                <a:chExt cx="598540" cy="475072"/>
              </a:xfrm>
            </p:grpSpPr>
            <p:sp>
              <p:nvSpPr>
                <p:cNvPr id="43" name="矩形 158"/>
                <p:cNvSpPr/>
                <p:nvPr/>
              </p:nvSpPr>
              <p:spPr>
                <a:xfrm>
                  <a:off x="-1789162" y="2952240"/>
                  <a:ext cx="315851" cy="475072"/>
                </a:xfrm>
                <a:custGeom>
                  <a:avLst/>
                  <a:gdLst>
                    <a:gd name="connsiteX0" fmla="*/ 0 w 102393"/>
                    <a:gd name="connsiteY0" fmla="*/ 0 h 462922"/>
                    <a:gd name="connsiteX1" fmla="*/ 102393 w 102393"/>
                    <a:gd name="connsiteY1" fmla="*/ 0 h 462922"/>
                    <a:gd name="connsiteX2" fmla="*/ 102393 w 102393"/>
                    <a:gd name="connsiteY2" fmla="*/ 462922 h 462922"/>
                    <a:gd name="connsiteX3" fmla="*/ 0 w 102393"/>
                    <a:gd name="connsiteY3" fmla="*/ 462922 h 462922"/>
                    <a:gd name="connsiteX4" fmla="*/ 0 w 102393"/>
                    <a:gd name="connsiteY4" fmla="*/ 0 h 462922"/>
                    <a:gd name="connsiteX0-1" fmla="*/ 0 w 264318"/>
                    <a:gd name="connsiteY0-2" fmla="*/ 0 h 462922"/>
                    <a:gd name="connsiteX1-3" fmla="*/ 102393 w 264318"/>
                    <a:gd name="connsiteY1-4" fmla="*/ 0 h 462922"/>
                    <a:gd name="connsiteX2-5" fmla="*/ 264318 w 264318"/>
                    <a:gd name="connsiteY2-6" fmla="*/ 460540 h 462922"/>
                    <a:gd name="connsiteX3-7" fmla="*/ 0 w 264318"/>
                    <a:gd name="connsiteY3-8" fmla="*/ 462922 h 462922"/>
                    <a:gd name="connsiteX4-9" fmla="*/ 0 w 264318"/>
                    <a:gd name="connsiteY4-10" fmla="*/ 0 h 462922"/>
                    <a:gd name="connsiteX0-11" fmla="*/ 0 w 264318"/>
                    <a:gd name="connsiteY0-12" fmla="*/ 0 h 460540"/>
                    <a:gd name="connsiteX1-13" fmla="*/ 102393 w 264318"/>
                    <a:gd name="connsiteY1-14" fmla="*/ 0 h 460540"/>
                    <a:gd name="connsiteX2-15" fmla="*/ 264318 w 264318"/>
                    <a:gd name="connsiteY2-16" fmla="*/ 460540 h 460540"/>
                    <a:gd name="connsiteX3-17" fmla="*/ 169069 w 264318"/>
                    <a:gd name="connsiteY3-18" fmla="*/ 458160 h 460540"/>
                    <a:gd name="connsiteX4-19" fmla="*/ 0 w 264318"/>
                    <a:gd name="connsiteY4-20" fmla="*/ 0 h 460540"/>
                    <a:gd name="connsiteX0-21" fmla="*/ 0 w 264318"/>
                    <a:gd name="connsiteY0-22" fmla="*/ 0 h 460540"/>
                    <a:gd name="connsiteX1-23" fmla="*/ 102393 w 264318"/>
                    <a:gd name="connsiteY1-24" fmla="*/ 0 h 460540"/>
                    <a:gd name="connsiteX2-25" fmla="*/ 264318 w 264318"/>
                    <a:gd name="connsiteY2-26" fmla="*/ 460540 h 460540"/>
                    <a:gd name="connsiteX3-27" fmla="*/ 169069 w 264318"/>
                    <a:gd name="connsiteY3-28" fmla="*/ 458160 h 460540"/>
                    <a:gd name="connsiteX4-29" fmla="*/ 0 w 264318"/>
                    <a:gd name="connsiteY4-30" fmla="*/ 0 h 460540"/>
                    <a:gd name="connsiteX0-31" fmla="*/ 0 w 245268"/>
                    <a:gd name="connsiteY0-32" fmla="*/ 0 h 458270"/>
                    <a:gd name="connsiteX1-33" fmla="*/ 102393 w 245268"/>
                    <a:gd name="connsiteY1-34" fmla="*/ 0 h 458270"/>
                    <a:gd name="connsiteX2-35" fmla="*/ 245268 w 245268"/>
                    <a:gd name="connsiteY2-36" fmla="*/ 377197 h 458270"/>
                    <a:gd name="connsiteX3-37" fmla="*/ 169069 w 245268"/>
                    <a:gd name="connsiteY3-38" fmla="*/ 458160 h 458270"/>
                    <a:gd name="connsiteX4-39" fmla="*/ 0 w 245268"/>
                    <a:gd name="connsiteY4-40" fmla="*/ 0 h 458270"/>
                    <a:gd name="connsiteX0-41" fmla="*/ 0 w 247651"/>
                    <a:gd name="connsiteY0-42" fmla="*/ 0 h 472553"/>
                    <a:gd name="connsiteX1-43" fmla="*/ 102393 w 247651"/>
                    <a:gd name="connsiteY1-44" fmla="*/ 0 h 472553"/>
                    <a:gd name="connsiteX2-45" fmla="*/ 245268 w 247651"/>
                    <a:gd name="connsiteY2-46" fmla="*/ 377197 h 472553"/>
                    <a:gd name="connsiteX3-47" fmla="*/ 247651 w 247651"/>
                    <a:gd name="connsiteY3-48" fmla="*/ 472448 h 472553"/>
                    <a:gd name="connsiteX4-49" fmla="*/ 0 w 247651"/>
                    <a:gd name="connsiteY4-50" fmla="*/ 0 h 472553"/>
                    <a:gd name="connsiteX0-51" fmla="*/ 1248 w 248899"/>
                    <a:gd name="connsiteY0-52" fmla="*/ 0 h 472559"/>
                    <a:gd name="connsiteX1-53" fmla="*/ 103641 w 248899"/>
                    <a:gd name="connsiteY1-54" fmla="*/ 0 h 472559"/>
                    <a:gd name="connsiteX2-55" fmla="*/ 246516 w 248899"/>
                    <a:gd name="connsiteY2-56" fmla="*/ 377197 h 472559"/>
                    <a:gd name="connsiteX3-57" fmla="*/ 248899 w 248899"/>
                    <a:gd name="connsiteY3-58" fmla="*/ 472448 h 472559"/>
                    <a:gd name="connsiteX4-59" fmla="*/ 1248 w 248899"/>
                    <a:gd name="connsiteY4-60" fmla="*/ 0 h 472559"/>
                    <a:gd name="connsiteX0-61" fmla="*/ 1248 w 248899"/>
                    <a:gd name="connsiteY0-62" fmla="*/ 0 h 472559"/>
                    <a:gd name="connsiteX1-63" fmla="*/ 103641 w 248899"/>
                    <a:gd name="connsiteY1-64" fmla="*/ 0 h 472559"/>
                    <a:gd name="connsiteX2-65" fmla="*/ 246516 w 248899"/>
                    <a:gd name="connsiteY2-66" fmla="*/ 377197 h 472559"/>
                    <a:gd name="connsiteX3-67" fmla="*/ 248899 w 248899"/>
                    <a:gd name="connsiteY3-68" fmla="*/ 472448 h 472559"/>
                    <a:gd name="connsiteX4-69" fmla="*/ 1248 w 248899"/>
                    <a:gd name="connsiteY4-70" fmla="*/ 0 h 472559"/>
                    <a:gd name="connsiteX0-71" fmla="*/ 1248 w 248899"/>
                    <a:gd name="connsiteY0-72" fmla="*/ 0 h 472559"/>
                    <a:gd name="connsiteX1-73" fmla="*/ 103641 w 248899"/>
                    <a:gd name="connsiteY1-74" fmla="*/ 0 h 472559"/>
                    <a:gd name="connsiteX2-75" fmla="*/ 246516 w 248899"/>
                    <a:gd name="connsiteY2-76" fmla="*/ 377197 h 472559"/>
                    <a:gd name="connsiteX3-77" fmla="*/ 248899 w 248899"/>
                    <a:gd name="connsiteY3-78" fmla="*/ 472448 h 472559"/>
                    <a:gd name="connsiteX4-79" fmla="*/ 1248 w 248899"/>
                    <a:gd name="connsiteY4-80" fmla="*/ 0 h 472559"/>
                    <a:gd name="connsiteX0-81" fmla="*/ 1248 w 248899"/>
                    <a:gd name="connsiteY0-82" fmla="*/ 0 h 472559"/>
                    <a:gd name="connsiteX1-83" fmla="*/ 103641 w 248899"/>
                    <a:gd name="connsiteY1-84" fmla="*/ 0 h 472559"/>
                    <a:gd name="connsiteX2-85" fmla="*/ 246516 w 248899"/>
                    <a:gd name="connsiteY2-86" fmla="*/ 377197 h 472559"/>
                    <a:gd name="connsiteX3-87" fmla="*/ 248899 w 248899"/>
                    <a:gd name="connsiteY3-88" fmla="*/ 472448 h 472559"/>
                    <a:gd name="connsiteX4-89" fmla="*/ 1248 w 248899"/>
                    <a:gd name="connsiteY4-90" fmla="*/ 0 h 472559"/>
                    <a:gd name="connsiteX0-91" fmla="*/ 1248 w 248899"/>
                    <a:gd name="connsiteY0-92" fmla="*/ 0 h 472559"/>
                    <a:gd name="connsiteX1-93" fmla="*/ 103641 w 248899"/>
                    <a:gd name="connsiteY1-94" fmla="*/ 0 h 472559"/>
                    <a:gd name="connsiteX2-95" fmla="*/ 246516 w 248899"/>
                    <a:gd name="connsiteY2-96" fmla="*/ 377197 h 472559"/>
                    <a:gd name="connsiteX3-97" fmla="*/ 248899 w 248899"/>
                    <a:gd name="connsiteY3-98" fmla="*/ 472448 h 472559"/>
                    <a:gd name="connsiteX4-99" fmla="*/ 1248 w 248899"/>
                    <a:gd name="connsiteY4-100" fmla="*/ 0 h 472559"/>
                    <a:gd name="connsiteX0-101" fmla="*/ 4465 w 252116"/>
                    <a:gd name="connsiteY0-102" fmla="*/ 0 h 474157"/>
                    <a:gd name="connsiteX1-103" fmla="*/ 106858 w 252116"/>
                    <a:gd name="connsiteY1-104" fmla="*/ 0 h 474157"/>
                    <a:gd name="connsiteX2-105" fmla="*/ 249733 w 252116"/>
                    <a:gd name="connsiteY2-106" fmla="*/ 377197 h 474157"/>
                    <a:gd name="connsiteX3-107" fmla="*/ 252116 w 252116"/>
                    <a:gd name="connsiteY3-108" fmla="*/ 472448 h 474157"/>
                    <a:gd name="connsiteX4-109" fmla="*/ 4465 w 252116"/>
                    <a:gd name="connsiteY4-110" fmla="*/ 0 h 474157"/>
                    <a:gd name="connsiteX0-111" fmla="*/ 4465 w 252116"/>
                    <a:gd name="connsiteY0-112" fmla="*/ 0 h 474157"/>
                    <a:gd name="connsiteX1-113" fmla="*/ 99714 w 252116"/>
                    <a:gd name="connsiteY1-114" fmla="*/ 0 h 474157"/>
                    <a:gd name="connsiteX2-115" fmla="*/ 249733 w 252116"/>
                    <a:gd name="connsiteY2-116" fmla="*/ 377197 h 474157"/>
                    <a:gd name="connsiteX3-117" fmla="*/ 252116 w 252116"/>
                    <a:gd name="connsiteY3-118" fmla="*/ 472448 h 474157"/>
                    <a:gd name="connsiteX4-119" fmla="*/ 4465 w 252116"/>
                    <a:gd name="connsiteY4-120" fmla="*/ 0 h 474157"/>
                    <a:gd name="connsiteX0-121" fmla="*/ 4046 w 254079"/>
                    <a:gd name="connsiteY0-122" fmla="*/ 0 h 474157"/>
                    <a:gd name="connsiteX1-123" fmla="*/ 101677 w 254079"/>
                    <a:gd name="connsiteY1-124" fmla="*/ 0 h 474157"/>
                    <a:gd name="connsiteX2-125" fmla="*/ 251696 w 254079"/>
                    <a:gd name="connsiteY2-126" fmla="*/ 377197 h 474157"/>
                    <a:gd name="connsiteX3-127" fmla="*/ 254079 w 254079"/>
                    <a:gd name="connsiteY3-128" fmla="*/ 472448 h 474157"/>
                    <a:gd name="connsiteX4-129" fmla="*/ 4046 w 254079"/>
                    <a:gd name="connsiteY4-130" fmla="*/ 0 h 474157"/>
                    <a:gd name="connsiteX0-131" fmla="*/ 3028 w 253061"/>
                    <a:gd name="connsiteY0-132" fmla="*/ 0 h 474180"/>
                    <a:gd name="connsiteX1-133" fmla="*/ 100659 w 253061"/>
                    <a:gd name="connsiteY1-134" fmla="*/ 0 h 474180"/>
                    <a:gd name="connsiteX2-135" fmla="*/ 250678 w 253061"/>
                    <a:gd name="connsiteY2-136" fmla="*/ 377197 h 474180"/>
                    <a:gd name="connsiteX3-137" fmla="*/ 253061 w 253061"/>
                    <a:gd name="connsiteY3-138" fmla="*/ 472448 h 474180"/>
                    <a:gd name="connsiteX4-139" fmla="*/ 3028 w 253061"/>
                    <a:gd name="connsiteY4-140" fmla="*/ 0 h 474180"/>
                    <a:gd name="connsiteX0-141" fmla="*/ 235 w 250268"/>
                    <a:gd name="connsiteY0-142" fmla="*/ 0 h 475403"/>
                    <a:gd name="connsiteX1-143" fmla="*/ 97866 w 250268"/>
                    <a:gd name="connsiteY1-144" fmla="*/ 0 h 475403"/>
                    <a:gd name="connsiteX2-145" fmla="*/ 247885 w 250268"/>
                    <a:gd name="connsiteY2-146" fmla="*/ 377197 h 475403"/>
                    <a:gd name="connsiteX3-147" fmla="*/ 250268 w 250268"/>
                    <a:gd name="connsiteY3-148" fmla="*/ 472448 h 475403"/>
                    <a:gd name="connsiteX4-149" fmla="*/ 235 w 250268"/>
                    <a:gd name="connsiteY4-150" fmla="*/ 0 h 475403"/>
                    <a:gd name="connsiteX0-151" fmla="*/ 1740 w 251773"/>
                    <a:gd name="connsiteY0-152" fmla="*/ 0 h 475403"/>
                    <a:gd name="connsiteX1-153" fmla="*/ 99371 w 251773"/>
                    <a:gd name="connsiteY1-154" fmla="*/ 0 h 475403"/>
                    <a:gd name="connsiteX2-155" fmla="*/ 249390 w 251773"/>
                    <a:gd name="connsiteY2-156" fmla="*/ 377197 h 475403"/>
                    <a:gd name="connsiteX3-157" fmla="*/ 251773 w 251773"/>
                    <a:gd name="connsiteY3-158" fmla="*/ 472448 h 475403"/>
                    <a:gd name="connsiteX4-159" fmla="*/ 1740 w 251773"/>
                    <a:gd name="connsiteY4-160" fmla="*/ 0 h 475403"/>
                    <a:gd name="connsiteX0-161" fmla="*/ 1740 w 251773"/>
                    <a:gd name="connsiteY0-162" fmla="*/ 0 h 475403"/>
                    <a:gd name="connsiteX1-163" fmla="*/ 99371 w 251773"/>
                    <a:gd name="connsiteY1-164" fmla="*/ 0 h 475403"/>
                    <a:gd name="connsiteX2-165" fmla="*/ 249390 w 251773"/>
                    <a:gd name="connsiteY2-166" fmla="*/ 377197 h 475403"/>
                    <a:gd name="connsiteX3-167" fmla="*/ 251773 w 251773"/>
                    <a:gd name="connsiteY3-168" fmla="*/ 472448 h 475403"/>
                    <a:gd name="connsiteX4-169" fmla="*/ 1740 w 251773"/>
                    <a:gd name="connsiteY4-170" fmla="*/ 0 h 475403"/>
                    <a:gd name="connsiteX0-171" fmla="*/ 1740 w 251773"/>
                    <a:gd name="connsiteY0-172" fmla="*/ 0 h 475403"/>
                    <a:gd name="connsiteX1-173" fmla="*/ 99371 w 251773"/>
                    <a:gd name="connsiteY1-174" fmla="*/ 0 h 475403"/>
                    <a:gd name="connsiteX2-175" fmla="*/ 249390 w 251773"/>
                    <a:gd name="connsiteY2-176" fmla="*/ 377197 h 475403"/>
                    <a:gd name="connsiteX3-177" fmla="*/ 251773 w 251773"/>
                    <a:gd name="connsiteY3-178" fmla="*/ 472448 h 475403"/>
                    <a:gd name="connsiteX4-179" fmla="*/ 1740 w 251773"/>
                    <a:gd name="connsiteY4-180" fmla="*/ 0 h 475403"/>
                    <a:gd name="connsiteX0-181" fmla="*/ 1740 w 251773"/>
                    <a:gd name="connsiteY0-182" fmla="*/ 0 h 475403"/>
                    <a:gd name="connsiteX1-183" fmla="*/ 99371 w 251773"/>
                    <a:gd name="connsiteY1-184" fmla="*/ 0 h 475403"/>
                    <a:gd name="connsiteX2-185" fmla="*/ 249390 w 251773"/>
                    <a:gd name="connsiteY2-186" fmla="*/ 384341 h 475403"/>
                    <a:gd name="connsiteX3-187" fmla="*/ 251773 w 251773"/>
                    <a:gd name="connsiteY3-188" fmla="*/ 472448 h 475403"/>
                    <a:gd name="connsiteX4-189" fmla="*/ 1740 w 251773"/>
                    <a:gd name="connsiteY4-190" fmla="*/ 0 h 475403"/>
                    <a:gd name="connsiteX0-191" fmla="*/ 1740 w 275602"/>
                    <a:gd name="connsiteY0-192" fmla="*/ 0 h 475403"/>
                    <a:gd name="connsiteX1-193" fmla="*/ 99371 w 275602"/>
                    <a:gd name="connsiteY1-194" fmla="*/ 0 h 475403"/>
                    <a:gd name="connsiteX2-195" fmla="*/ 275584 w 275602"/>
                    <a:gd name="connsiteY2-196" fmla="*/ 386723 h 475403"/>
                    <a:gd name="connsiteX3-197" fmla="*/ 251773 w 275602"/>
                    <a:gd name="connsiteY3-198" fmla="*/ 472448 h 475403"/>
                    <a:gd name="connsiteX4-199" fmla="*/ 1740 w 275602"/>
                    <a:gd name="connsiteY4-200" fmla="*/ 0 h 475403"/>
                    <a:gd name="connsiteX0-201" fmla="*/ 0 w 288133"/>
                    <a:gd name="connsiteY0-202" fmla="*/ 0 h 473041"/>
                    <a:gd name="connsiteX1-203" fmla="*/ 97631 w 288133"/>
                    <a:gd name="connsiteY1-204" fmla="*/ 0 h 473041"/>
                    <a:gd name="connsiteX2-205" fmla="*/ 273844 w 288133"/>
                    <a:gd name="connsiteY2-206" fmla="*/ 386723 h 473041"/>
                    <a:gd name="connsiteX3-207" fmla="*/ 288133 w 288133"/>
                    <a:gd name="connsiteY3-208" fmla="*/ 470067 h 473041"/>
                    <a:gd name="connsiteX4-209" fmla="*/ 0 w 288133"/>
                    <a:gd name="connsiteY4-210" fmla="*/ 0 h 473041"/>
                    <a:gd name="connsiteX0-211" fmla="*/ 4547 w 292680"/>
                    <a:gd name="connsiteY0-212" fmla="*/ 0 h 472708"/>
                    <a:gd name="connsiteX1-213" fmla="*/ 102178 w 292680"/>
                    <a:gd name="connsiteY1-214" fmla="*/ 0 h 472708"/>
                    <a:gd name="connsiteX2-215" fmla="*/ 278391 w 292680"/>
                    <a:gd name="connsiteY2-216" fmla="*/ 386723 h 472708"/>
                    <a:gd name="connsiteX3-217" fmla="*/ 292680 w 292680"/>
                    <a:gd name="connsiteY3-218" fmla="*/ 470067 h 472708"/>
                    <a:gd name="connsiteX4-219" fmla="*/ 4547 w 292680"/>
                    <a:gd name="connsiteY4-220" fmla="*/ 0 h 472708"/>
                    <a:gd name="connsiteX0-221" fmla="*/ 4547 w 356979"/>
                    <a:gd name="connsiteY0-222" fmla="*/ 0 h 472708"/>
                    <a:gd name="connsiteX1-223" fmla="*/ 102178 w 356979"/>
                    <a:gd name="connsiteY1-224" fmla="*/ 0 h 472708"/>
                    <a:gd name="connsiteX2-225" fmla="*/ 356972 w 356979"/>
                    <a:gd name="connsiteY2-226" fmla="*/ 384342 h 472708"/>
                    <a:gd name="connsiteX3-227" fmla="*/ 292680 w 356979"/>
                    <a:gd name="connsiteY3-228" fmla="*/ 470067 h 472708"/>
                    <a:gd name="connsiteX4-229" fmla="*/ 4547 w 356979"/>
                    <a:gd name="connsiteY4-230" fmla="*/ 0 h 472708"/>
                    <a:gd name="connsiteX0-231" fmla="*/ 0 w 352530"/>
                    <a:gd name="connsiteY0-232" fmla="*/ 0 h 475072"/>
                    <a:gd name="connsiteX1-233" fmla="*/ 97631 w 352530"/>
                    <a:gd name="connsiteY1-234" fmla="*/ 0 h 475072"/>
                    <a:gd name="connsiteX2-235" fmla="*/ 352425 w 352530"/>
                    <a:gd name="connsiteY2-236" fmla="*/ 384342 h 475072"/>
                    <a:gd name="connsiteX3-237" fmla="*/ 350045 w 352530"/>
                    <a:gd name="connsiteY3-238" fmla="*/ 472448 h 475072"/>
                    <a:gd name="connsiteX4-239" fmla="*/ 0 w 352530"/>
                    <a:gd name="connsiteY4-240" fmla="*/ 0 h 475072"/>
                    <a:gd name="connsiteX0-241" fmla="*/ 0 w 352530"/>
                    <a:gd name="connsiteY0-242" fmla="*/ 0 h 475072"/>
                    <a:gd name="connsiteX1-243" fmla="*/ 97631 w 352530"/>
                    <a:gd name="connsiteY1-244" fmla="*/ 0 h 475072"/>
                    <a:gd name="connsiteX2-245" fmla="*/ 352425 w 352530"/>
                    <a:gd name="connsiteY2-246" fmla="*/ 384342 h 475072"/>
                    <a:gd name="connsiteX3-247" fmla="*/ 350045 w 352530"/>
                    <a:gd name="connsiteY3-248" fmla="*/ 472448 h 475072"/>
                    <a:gd name="connsiteX4-249" fmla="*/ 0 w 352530"/>
                    <a:gd name="connsiteY4-250" fmla="*/ 0 h 475072"/>
                    <a:gd name="connsiteX0-251" fmla="*/ 0 w 352530"/>
                    <a:gd name="connsiteY0-252" fmla="*/ 0 h 475072"/>
                    <a:gd name="connsiteX1-253" fmla="*/ 97631 w 352530"/>
                    <a:gd name="connsiteY1-254" fmla="*/ 0 h 475072"/>
                    <a:gd name="connsiteX2-255" fmla="*/ 352425 w 352530"/>
                    <a:gd name="connsiteY2-256" fmla="*/ 384342 h 475072"/>
                    <a:gd name="connsiteX3-257" fmla="*/ 350045 w 352530"/>
                    <a:gd name="connsiteY3-258" fmla="*/ 472448 h 475072"/>
                    <a:gd name="connsiteX4-259" fmla="*/ 0 w 352530"/>
                    <a:gd name="connsiteY4-260" fmla="*/ 0 h 475072"/>
                    <a:gd name="connsiteX0-261" fmla="*/ 0 w 357188"/>
                    <a:gd name="connsiteY0-262" fmla="*/ 0 h 475072"/>
                    <a:gd name="connsiteX1-263" fmla="*/ 97631 w 357188"/>
                    <a:gd name="connsiteY1-264" fmla="*/ 0 h 475072"/>
                    <a:gd name="connsiteX2-265" fmla="*/ 352425 w 357188"/>
                    <a:gd name="connsiteY2-266" fmla="*/ 384342 h 475072"/>
                    <a:gd name="connsiteX3-267" fmla="*/ 357188 w 357188"/>
                    <a:gd name="connsiteY3-268" fmla="*/ 472448 h 475072"/>
                    <a:gd name="connsiteX4-269" fmla="*/ 0 w 357188"/>
                    <a:gd name="connsiteY4-270" fmla="*/ 0 h 475072"/>
                    <a:gd name="connsiteX0-271" fmla="*/ 0 w 357188"/>
                    <a:gd name="connsiteY0-272" fmla="*/ 0 h 475072"/>
                    <a:gd name="connsiteX1-273" fmla="*/ 103016 w 357188"/>
                    <a:gd name="connsiteY1-274" fmla="*/ 0 h 475072"/>
                    <a:gd name="connsiteX2-275" fmla="*/ 352425 w 357188"/>
                    <a:gd name="connsiteY2-276" fmla="*/ 384342 h 475072"/>
                    <a:gd name="connsiteX3-277" fmla="*/ 357188 w 357188"/>
                    <a:gd name="connsiteY3-278" fmla="*/ 472448 h 475072"/>
                    <a:gd name="connsiteX4-279" fmla="*/ 0 w 357188"/>
                    <a:gd name="connsiteY4-280" fmla="*/ 0 h 4750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7188" h="475072">
                      <a:moveTo>
                        <a:pt x="0" y="0"/>
                      </a:moveTo>
                      <a:lnTo>
                        <a:pt x="103016" y="0"/>
                      </a:lnTo>
                      <a:cubicBezTo>
                        <a:pt x="107779" y="128113"/>
                        <a:pt x="90487" y="394340"/>
                        <a:pt x="352425" y="384342"/>
                      </a:cubicBezTo>
                      <a:cubicBezTo>
                        <a:pt x="353219" y="416092"/>
                        <a:pt x="356394" y="440698"/>
                        <a:pt x="357188" y="472448"/>
                      </a:cubicBezTo>
                      <a:cubicBezTo>
                        <a:pt x="-6350" y="507846"/>
                        <a:pt x="1587" y="176532"/>
                        <a:pt x="0"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4" name="矩形 158"/>
                <p:cNvSpPr/>
                <p:nvPr/>
              </p:nvSpPr>
              <p:spPr>
                <a:xfrm flipH="1">
                  <a:off x="-1506473" y="2952240"/>
                  <a:ext cx="315851" cy="475072"/>
                </a:xfrm>
                <a:custGeom>
                  <a:avLst/>
                  <a:gdLst>
                    <a:gd name="connsiteX0" fmla="*/ 0 w 102393"/>
                    <a:gd name="connsiteY0" fmla="*/ 0 h 462922"/>
                    <a:gd name="connsiteX1" fmla="*/ 102393 w 102393"/>
                    <a:gd name="connsiteY1" fmla="*/ 0 h 462922"/>
                    <a:gd name="connsiteX2" fmla="*/ 102393 w 102393"/>
                    <a:gd name="connsiteY2" fmla="*/ 462922 h 462922"/>
                    <a:gd name="connsiteX3" fmla="*/ 0 w 102393"/>
                    <a:gd name="connsiteY3" fmla="*/ 462922 h 462922"/>
                    <a:gd name="connsiteX4" fmla="*/ 0 w 102393"/>
                    <a:gd name="connsiteY4" fmla="*/ 0 h 462922"/>
                    <a:gd name="connsiteX0-1" fmla="*/ 0 w 264318"/>
                    <a:gd name="connsiteY0-2" fmla="*/ 0 h 462922"/>
                    <a:gd name="connsiteX1-3" fmla="*/ 102393 w 264318"/>
                    <a:gd name="connsiteY1-4" fmla="*/ 0 h 462922"/>
                    <a:gd name="connsiteX2-5" fmla="*/ 264318 w 264318"/>
                    <a:gd name="connsiteY2-6" fmla="*/ 460540 h 462922"/>
                    <a:gd name="connsiteX3-7" fmla="*/ 0 w 264318"/>
                    <a:gd name="connsiteY3-8" fmla="*/ 462922 h 462922"/>
                    <a:gd name="connsiteX4-9" fmla="*/ 0 w 264318"/>
                    <a:gd name="connsiteY4-10" fmla="*/ 0 h 462922"/>
                    <a:gd name="connsiteX0-11" fmla="*/ 0 w 264318"/>
                    <a:gd name="connsiteY0-12" fmla="*/ 0 h 460540"/>
                    <a:gd name="connsiteX1-13" fmla="*/ 102393 w 264318"/>
                    <a:gd name="connsiteY1-14" fmla="*/ 0 h 460540"/>
                    <a:gd name="connsiteX2-15" fmla="*/ 264318 w 264318"/>
                    <a:gd name="connsiteY2-16" fmla="*/ 460540 h 460540"/>
                    <a:gd name="connsiteX3-17" fmla="*/ 169069 w 264318"/>
                    <a:gd name="connsiteY3-18" fmla="*/ 458160 h 460540"/>
                    <a:gd name="connsiteX4-19" fmla="*/ 0 w 264318"/>
                    <a:gd name="connsiteY4-20" fmla="*/ 0 h 460540"/>
                    <a:gd name="connsiteX0-21" fmla="*/ 0 w 264318"/>
                    <a:gd name="connsiteY0-22" fmla="*/ 0 h 460540"/>
                    <a:gd name="connsiteX1-23" fmla="*/ 102393 w 264318"/>
                    <a:gd name="connsiteY1-24" fmla="*/ 0 h 460540"/>
                    <a:gd name="connsiteX2-25" fmla="*/ 264318 w 264318"/>
                    <a:gd name="connsiteY2-26" fmla="*/ 460540 h 460540"/>
                    <a:gd name="connsiteX3-27" fmla="*/ 169069 w 264318"/>
                    <a:gd name="connsiteY3-28" fmla="*/ 458160 h 460540"/>
                    <a:gd name="connsiteX4-29" fmla="*/ 0 w 264318"/>
                    <a:gd name="connsiteY4-30" fmla="*/ 0 h 460540"/>
                    <a:gd name="connsiteX0-31" fmla="*/ 0 w 245268"/>
                    <a:gd name="connsiteY0-32" fmla="*/ 0 h 458270"/>
                    <a:gd name="connsiteX1-33" fmla="*/ 102393 w 245268"/>
                    <a:gd name="connsiteY1-34" fmla="*/ 0 h 458270"/>
                    <a:gd name="connsiteX2-35" fmla="*/ 245268 w 245268"/>
                    <a:gd name="connsiteY2-36" fmla="*/ 377197 h 458270"/>
                    <a:gd name="connsiteX3-37" fmla="*/ 169069 w 245268"/>
                    <a:gd name="connsiteY3-38" fmla="*/ 458160 h 458270"/>
                    <a:gd name="connsiteX4-39" fmla="*/ 0 w 245268"/>
                    <a:gd name="connsiteY4-40" fmla="*/ 0 h 458270"/>
                    <a:gd name="connsiteX0-41" fmla="*/ 0 w 247651"/>
                    <a:gd name="connsiteY0-42" fmla="*/ 0 h 472553"/>
                    <a:gd name="connsiteX1-43" fmla="*/ 102393 w 247651"/>
                    <a:gd name="connsiteY1-44" fmla="*/ 0 h 472553"/>
                    <a:gd name="connsiteX2-45" fmla="*/ 245268 w 247651"/>
                    <a:gd name="connsiteY2-46" fmla="*/ 377197 h 472553"/>
                    <a:gd name="connsiteX3-47" fmla="*/ 247651 w 247651"/>
                    <a:gd name="connsiteY3-48" fmla="*/ 472448 h 472553"/>
                    <a:gd name="connsiteX4-49" fmla="*/ 0 w 247651"/>
                    <a:gd name="connsiteY4-50" fmla="*/ 0 h 472553"/>
                    <a:gd name="connsiteX0-51" fmla="*/ 1248 w 248899"/>
                    <a:gd name="connsiteY0-52" fmla="*/ 0 h 472559"/>
                    <a:gd name="connsiteX1-53" fmla="*/ 103641 w 248899"/>
                    <a:gd name="connsiteY1-54" fmla="*/ 0 h 472559"/>
                    <a:gd name="connsiteX2-55" fmla="*/ 246516 w 248899"/>
                    <a:gd name="connsiteY2-56" fmla="*/ 377197 h 472559"/>
                    <a:gd name="connsiteX3-57" fmla="*/ 248899 w 248899"/>
                    <a:gd name="connsiteY3-58" fmla="*/ 472448 h 472559"/>
                    <a:gd name="connsiteX4-59" fmla="*/ 1248 w 248899"/>
                    <a:gd name="connsiteY4-60" fmla="*/ 0 h 472559"/>
                    <a:gd name="connsiteX0-61" fmla="*/ 1248 w 248899"/>
                    <a:gd name="connsiteY0-62" fmla="*/ 0 h 472559"/>
                    <a:gd name="connsiteX1-63" fmla="*/ 103641 w 248899"/>
                    <a:gd name="connsiteY1-64" fmla="*/ 0 h 472559"/>
                    <a:gd name="connsiteX2-65" fmla="*/ 246516 w 248899"/>
                    <a:gd name="connsiteY2-66" fmla="*/ 377197 h 472559"/>
                    <a:gd name="connsiteX3-67" fmla="*/ 248899 w 248899"/>
                    <a:gd name="connsiteY3-68" fmla="*/ 472448 h 472559"/>
                    <a:gd name="connsiteX4-69" fmla="*/ 1248 w 248899"/>
                    <a:gd name="connsiteY4-70" fmla="*/ 0 h 472559"/>
                    <a:gd name="connsiteX0-71" fmla="*/ 1248 w 248899"/>
                    <a:gd name="connsiteY0-72" fmla="*/ 0 h 472559"/>
                    <a:gd name="connsiteX1-73" fmla="*/ 103641 w 248899"/>
                    <a:gd name="connsiteY1-74" fmla="*/ 0 h 472559"/>
                    <a:gd name="connsiteX2-75" fmla="*/ 246516 w 248899"/>
                    <a:gd name="connsiteY2-76" fmla="*/ 377197 h 472559"/>
                    <a:gd name="connsiteX3-77" fmla="*/ 248899 w 248899"/>
                    <a:gd name="connsiteY3-78" fmla="*/ 472448 h 472559"/>
                    <a:gd name="connsiteX4-79" fmla="*/ 1248 w 248899"/>
                    <a:gd name="connsiteY4-80" fmla="*/ 0 h 472559"/>
                    <a:gd name="connsiteX0-81" fmla="*/ 1248 w 248899"/>
                    <a:gd name="connsiteY0-82" fmla="*/ 0 h 472559"/>
                    <a:gd name="connsiteX1-83" fmla="*/ 103641 w 248899"/>
                    <a:gd name="connsiteY1-84" fmla="*/ 0 h 472559"/>
                    <a:gd name="connsiteX2-85" fmla="*/ 246516 w 248899"/>
                    <a:gd name="connsiteY2-86" fmla="*/ 377197 h 472559"/>
                    <a:gd name="connsiteX3-87" fmla="*/ 248899 w 248899"/>
                    <a:gd name="connsiteY3-88" fmla="*/ 472448 h 472559"/>
                    <a:gd name="connsiteX4-89" fmla="*/ 1248 w 248899"/>
                    <a:gd name="connsiteY4-90" fmla="*/ 0 h 472559"/>
                    <a:gd name="connsiteX0-91" fmla="*/ 1248 w 248899"/>
                    <a:gd name="connsiteY0-92" fmla="*/ 0 h 472559"/>
                    <a:gd name="connsiteX1-93" fmla="*/ 103641 w 248899"/>
                    <a:gd name="connsiteY1-94" fmla="*/ 0 h 472559"/>
                    <a:gd name="connsiteX2-95" fmla="*/ 246516 w 248899"/>
                    <a:gd name="connsiteY2-96" fmla="*/ 377197 h 472559"/>
                    <a:gd name="connsiteX3-97" fmla="*/ 248899 w 248899"/>
                    <a:gd name="connsiteY3-98" fmla="*/ 472448 h 472559"/>
                    <a:gd name="connsiteX4-99" fmla="*/ 1248 w 248899"/>
                    <a:gd name="connsiteY4-100" fmla="*/ 0 h 472559"/>
                    <a:gd name="connsiteX0-101" fmla="*/ 4465 w 252116"/>
                    <a:gd name="connsiteY0-102" fmla="*/ 0 h 474157"/>
                    <a:gd name="connsiteX1-103" fmla="*/ 106858 w 252116"/>
                    <a:gd name="connsiteY1-104" fmla="*/ 0 h 474157"/>
                    <a:gd name="connsiteX2-105" fmla="*/ 249733 w 252116"/>
                    <a:gd name="connsiteY2-106" fmla="*/ 377197 h 474157"/>
                    <a:gd name="connsiteX3-107" fmla="*/ 252116 w 252116"/>
                    <a:gd name="connsiteY3-108" fmla="*/ 472448 h 474157"/>
                    <a:gd name="connsiteX4-109" fmla="*/ 4465 w 252116"/>
                    <a:gd name="connsiteY4-110" fmla="*/ 0 h 474157"/>
                    <a:gd name="connsiteX0-111" fmla="*/ 4465 w 252116"/>
                    <a:gd name="connsiteY0-112" fmla="*/ 0 h 474157"/>
                    <a:gd name="connsiteX1-113" fmla="*/ 99714 w 252116"/>
                    <a:gd name="connsiteY1-114" fmla="*/ 0 h 474157"/>
                    <a:gd name="connsiteX2-115" fmla="*/ 249733 w 252116"/>
                    <a:gd name="connsiteY2-116" fmla="*/ 377197 h 474157"/>
                    <a:gd name="connsiteX3-117" fmla="*/ 252116 w 252116"/>
                    <a:gd name="connsiteY3-118" fmla="*/ 472448 h 474157"/>
                    <a:gd name="connsiteX4-119" fmla="*/ 4465 w 252116"/>
                    <a:gd name="connsiteY4-120" fmla="*/ 0 h 474157"/>
                    <a:gd name="connsiteX0-121" fmla="*/ 4046 w 254079"/>
                    <a:gd name="connsiteY0-122" fmla="*/ 0 h 474157"/>
                    <a:gd name="connsiteX1-123" fmla="*/ 101677 w 254079"/>
                    <a:gd name="connsiteY1-124" fmla="*/ 0 h 474157"/>
                    <a:gd name="connsiteX2-125" fmla="*/ 251696 w 254079"/>
                    <a:gd name="connsiteY2-126" fmla="*/ 377197 h 474157"/>
                    <a:gd name="connsiteX3-127" fmla="*/ 254079 w 254079"/>
                    <a:gd name="connsiteY3-128" fmla="*/ 472448 h 474157"/>
                    <a:gd name="connsiteX4-129" fmla="*/ 4046 w 254079"/>
                    <a:gd name="connsiteY4-130" fmla="*/ 0 h 474157"/>
                    <a:gd name="connsiteX0-131" fmla="*/ 3028 w 253061"/>
                    <a:gd name="connsiteY0-132" fmla="*/ 0 h 474180"/>
                    <a:gd name="connsiteX1-133" fmla="*/ 100659 w 253061"/>
                    <a:gd name="connsiteY1-134" fmla="*/ 0 h 474180"/>
                    <a:gd name="connsiteX2-135" fmla="*/ 250678 w 253061"/>
                    <a:gd name="connsiteY2-136" fmla="*/ 377197 h 474180"/>
                    <a:gd name="connsiteX3-137" fmla="*/ 253061 w 253061"/>
                    <a:gd name="connsiteY3-138" fmla="*/ 472448 h 474180"/>
                    <a:gd name="connsiteX4-139" fmla="*/ 3028 w 253061"/>
                    <a:gd name="connsiteY4-140" fmla="*/ 0 h 474180"/>
                    <a:gd name="connsiteX0-141" fmla="*/ 235 w 250268"/>
                    <a:gd name="connsiteY0-142" fmla="*/ 0 h 475403"/>
                    <a:gd name="connsiteX1-143" fmla="*/ 97866 w 250268"/>
                    <a:gd name="connsiteY1-144" fmla="*/ 0 h 475403"/>
                    <a:gd name="connsiteX2-145" fmla="*/ 247885 w 250268"/>
                    <a:gd name="connsiteY2-146" fmla="*/ 377197 h 475403"/>
                    <a:gd name="connsiteX3-147" fmla="*/ 250268 w 250268"/>
                    <a:gd name="connsiteY3-148" fmla="*/ 472448 h 475403"/>
                    <a:gd name="connsiteX4-149" fmla="*/ 235 w 250268"/>
                    <a:gd name="connsiteY4-150" fmla="*/ 0 h 475403"/>
                    <a:gd name="connsiteX0-151" fmla="*/ 1740 w 251773"/>
                    <a:gd name="connsiteY0-152" fmla="*/ 0 h 475403"/>
                    <a:gd name="connsiteX1-153" fmla="*/ 99371 w 251773"/>
                    <a:gd name="connsiteY1-154" fmla="*/ 0 h 475403"/>
                    <a:gd name="connsiteX2-155" fmla="*/ 249390 w 251773"/>
                    <a:gd name="connsiteY2-156" fmla="*/ 377197 h 475403"/>
                    <a:gd name="connsiteX3-157" fmla="*/ 251773 w 251773"/>
                    <a:gd name="connsiteY3-158" fmla="*/ 472448 h 475403"/>
                    <a:gd name="connsiteX4-159" fmla="*/ 1740 w 251773"/>
                    <a:gd name="connsiteY4-160" fmla="*/ 0 h 475403"/>
                    <a:gd name="connsiteX0-161" fmla="*/ 1740 w 251773"/>
                    <a:gd name="connsiteY0-162" fmla="*/ 0 h 475403"/>
                    <a:gd name="connsiteX1-163" fmla="*/ 99371 w 251773"/>
                    <a:gd name="connsiteY1-164" fmla="*/ 0 h 475403"/>
                    <a:gd name="connsiteX2-165" fmla="*/ 249390 w 251773"/>
                    <a:gd name="connsiteY2-166" fmla="*/ 377197 h 475403"/>
                    <a:gd name="connsiteX3-167" fmla="*/ 251773 w 251773"/>
                    <a:gd name="connsiteY3-168" fmla="*/ 472448 h 475403"/>
                    <a:gd name="connsiteX4-169" fmla="*/ 1740 w 251773"/>
                    <a:gd name="connsiteY4-170" fmla="*/ 0 h 475403"/>
                    <a:gd name="connsiteX0-171" fmla="*/ 1740 w 251773"/>
                    <a:gd name="connsiteY0-172" fmla="*/ 0 h 475403"/>
                    <a:gd name="connsiteX1-173" fmla="*/ 99371 w 251773"/>
                    <a:gd name="connsiteY1-174" fmla="*/ 0 h 475403"/>
                    <a:gd name="connsiteX2-175" fmla="*/ 249390 w 251773"/>
                    <a:gd name="connsiteY2-176" fmla="*/ 377197 h 475403"/>
                    <a:gd name="connsiteX3-177" fmla="*/ 251773 w 251773"/>
                    <a:gd name="connsiteY3-178" fmla="*/ 472448 h 475403"/>
                    <a:gd name="connsiteX4-179" fmla="*/ 1740 w 251773"/>
                    <a:gd name="connsiteY4-180" fmla="*/ 0 h 475403"/>
                    <a:gd name="connsiteX0-181" fmla="*/ 1740 w 251773"/>
                    <a:gd name="connsiteY0-182" fmla="*/ 0 h 475403"/>
                    <a:gd name="connsiteX1-183" fmla="*/ 99371 w 251773"/>
                    <a:gd name="connsiteY1-184" fmla="*/ 0 h 475403"/>
                    <a:gd name="connsiteX2-185" fmla="*/ 249390 w 251773"/>
                    <a:gd name="connsiteY2-186" fmla="*/ 384341 h 475403"/>
                    <a:gd name="connsiteX3-187" fmla="*/ 251773 w 251773"/>
                    <a:gd name="connsiteY3-188" fmla="*/ 472448 h 475403"/>
                    <a:gd name="connsiteX4-189" fmla="*/ 1740 w 251773"/>
                    <a:gd name="connsiteY4-190" fmla="*/ 0 h 475403"/>
                    <a:gd name="connsiteX0-191" fmla="*/ 1740 w 275602"/>
                    <a:gd name="connsiteY0-192" fmla="*/ 0 h 475403"/>
                    <a:gd name="connsiteX1-193" fmla="*/ 99371 w 275602"/>
                    <a:gd name="connsiteY1-194" fmla="*/ 0 h 475403"/>
                    <a:gd name="connsiteX2-195" fmla="*/ 275584 w 275602"/>
                    <a:gd name="connsiteY2-196" fmla="*/ 386723 h 475403"/>
                    <a:gd name="connsiteX3-197" fmla="*/ 251773 w 275602"/>
                    <a:gd name="connsiteY3-198" fmla="*/ 472448 h 475403"/>
                    <a:gd name="connsiteX4-199" fmla="*/ 1740 w 275602"/>
                    <a:gd name="connsiteY4-200" fmla="*/ 0 h 475403"/>
                    <a:gd name="connsiteX0-201" fmla="*/ 0 w 288133"/>
                    <a:gd name="connsiteY0-202" fmla="*/ 0 h 473041"/>
                    <a:gd name="connsiteX1-203" fmla="*/ 97631 w 288133"/>
                    <a:gd name="connsiteY1-204" fmla="*/ 0 h 473041"/>
                    <a:gd name="connsiteX2-205" fmla="*/ 273844 w 288133"/>
                    <a:gd name="connsiteY2-206" fmla="*/ 386723 h 473041"/>
                    <a:gd name="connsiteX3-207" fmla="*/ 288133 w 288133"/>
                    <a:gd name="connsiteY3-208" fmla="*/ 470067 h 473041"/>
                    <a:gd name="connsiteX4-209" fmla="*/ 0 w 288133"/>
                    <a:gd name="connsiteY4-210" fmla="*/ 0 h 473041"/>
                    <a:gd name="connsiteX0-211" fmla="*/ 4547 w 292680"/>
                    <a:gd name="connsiteY0-212" fmla="*/ 0 h 472708"/>
                    <a:gd name="connsiteX1-213" fmla="*/ 102178 w 292680"/>
                    <a:gd name="connsiteY1-214" fmla="*/ 0 h 472708"/>
                    <a:gd name="connsiteX2-215" fmla="*/ 278391 w 292680"/>
                    <a:gd name="connsiteY2-216" fmla="*/ 386723 h 472708"/>
                    <a:gd name="connsiteX3-217" fmla="*/ 292680 w 292680"/>
                    <a:gd name="connsiteY3-218" fmla="*/ 470067 h 472708"/>
                    <a:gd name="connsiteX4-219" fmla="*/ 4547 w 292680"/>
                    <a:gd name="connsiteY4-220" fmla="*/ 0 h 472708"/>
                    <a:gd name="connsiteX0-221" fmla="*/ 4547 w 356979"/>
                    <a:gd name="connsiteY0-222" fmla="*/ 0 h 472708"/>
                    <a:gd name="connsiteX1-223" fmla="*/ 102178 w 356979"/>
                    <a:gd name="connsiteY1-224" fmla="*/ 0 h 472708"/>
                    <a:gd name="connsiteX2-225" fmla="*/ 356972 w 356979"/>
                    <a:gd name="connsiteY2-226" fmla="*/ 384342 h 472708"/>
                    <a:gd name="connsiteX3-227" fmla="*/ 292680 w 356979"/>
                    <a:gd name="connsiteY3-228" fmla="*/ 470067 h 472708"/>
                    <a:gd name="connsiteX4-229" fmla="*/ 4547 w 356979"/>
                    <a:gd name="connsiteY4-230" fmla="*/ 0 h 472708"/>
                    <a:gd name="connsiteX0-231" fmla="*/ 0 w 352530"/>
                    <a:gd name="connsiteY0-232" fmla="*/ 0 h 475072"/>
                    <a:gd name="connsiteX1-233" fmla="*/ 97631 w 352530"/>
                    <a:gd name="connsiteY1-234" fmla="*/ 0 h 475072"/>
                    <a:gd name="connsiteX2-235" fmla="*/ 352425 w 352530"/>
                    <a:gd name="connsiteY2-236" fmla="*/ 384342 h 475072"/>
                    <a:gd name="connsiteX3-237" fmla="*/ 350045 w 352530"/>
                    <a:gd name="connsiteY3-238" fmla="*/ 472448 h 475072"/>
                    <a:gd name="connsiteX4-239" fmla="*/ 0 w 352530"/>
                    <a:gd name="connsiteY4-240" fmla="*/ 0 h 475072"/>
                    <a:gd name="connsiteX0-241" fmla="*/ 0 w 352530"/>
                    <a:gd name="connsiteY0-242" fmla="*/ 0 h 475072"/>
                    <a:gd name="connsiteX1-243" fmla="*/ 97631 w 352530"/>
                    <a:gd name="connsiteY1-244" fmla="*/ 0 h 475072"/>
                    <a:gd name="connsiteX2-245" fmla="*/ 352425 w 352530"/>
                    <a:gd name="connsiteY2-246" fmla="*/ 384342 h 475072"/>
                    <a:gd name="connsiteX3-247" fmla="*/ 350045 w 352530"/>
                    <a:gd name="connsiteY3-248" fmla="*/ 472448 h 475072"/>
                    <a:gd name="connsiteX4-249" fmla="*/ 0 w 352530"/>
                    <a:gd name="connsiteY4-250" fmla="*/ 0 h 475072"/>
                    <a:gd name="connsiteX0-251" fmla="*/ 0 w 352530"/>
                    <a:gd name="connsiteY0-252" fmla="*/ 0 h 475072"/>
                    <a:gd name="connsiteX1-253" fmla="*/ 97631 w 352530"/>
                    <a:gd name="connsiteY1-254" fmla="*/ 0 h 475072"/>
                    <a:gd name="connsiteX2-255" fmla="*/ 352425 w 352530"/>
                    <a:gd name="connsiteY2-256" fmla="*/ 384342 h 475072"/>
                    <a:gd name="connsiteX3-257" fmla="*/ 350045 w 352530"/>
                    <a:gd name="connsiteY3-258" fmla="*/ 472448 h 475072"/>
                    <a:gd name="connsiteX4-259" fmla="*/ 0 w 352530"/>
                    <a:gd name="connsiteY4-260" fmla="*/ 0 h 475072"/>
                    <a:gd name="connsiteX0-261" fmla="*/ 0 w 357188"/>
                    <a:gd name="connsiteY0-262" fmla="*/ 0 h 475072"/>
                    <a:gd name="connsiteX1-263" fmla="*/ 97631 w 357188"/>
                    <a:gd name="connsiteY1-264" fmla="*/ 0 h 475072"/>
                    <a:gd name="connsiteX2-265" fmla="*/ 352425 w 357188"/>
                    <a:gd name="connsiteY2-266" fmla="*/ 384342 h 475072"/>
                    <a:gd name="connsiteX3-267" fmla="*/ 357188 w 357188"/>
                    <a:gd name="connsiteY3-268" fmla="*/ 472448 h 475072"/>
                    <a:gd name="connsiteX4-269" fmla="*/ 0 w 357188"/>
                    <a:gd name="connsiteY4-270" fmla="*/ 0 h 475072"/>
                    <a:gd name="connsiteX0-271" fmla="*/ 0 w 357188"/>
                    <a:gd name="connsiteY0-272" fmla="*/ 0 h 475072"/>
                    <a:gd name="connsiteX1-273" fmla="*/ 103017 w 357188"/>
                    <a:gd name="connsiteY1-274" fmla="*/ 0 h 475072"/>
                    <a:gd name="connsiteX2-275" fmla="*/ 352425 w 357188"/>
                    <a:gd name="connsiteY2-276" fmla="*/ 384342 h 475072"/>
                    <a:gd name="connsiteX3-277" fmla="*/ 357188 w 357188"/>
                    <a:gd name="connsiteY3-278" fmla="*/ 472448 h 475072"/>
                    <a:gd name="connsiteX4-279" fmla="*/ 0 w 357188"/>
                    <a:gd name="connsiteY4-280" fmla="*/ 0 h 47507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7188" h="475072">
                      <a:moveTo>
                        <a:pt x="0" y="0"/>
                      </a:moveTo>
                      <a:lnTo>
                        <a:pt x="103017" y="0"/>
                      </a:lnTo>
                      <a:cubicBezTo>
                        <a:pt x="107780" y="128113"/>
                        <a:pt x="90487" y="394340"/>
                        <a:pt x="352425" y="384342"/>
                      </a:cubicBezTo>
                      <a:cubicBezTo>
                        <a:pt x="353219" y="416092"/>
                        <a:pt x="356394" y="440698"/>
                        <a:pt x="357188" y="472448"/>
                      </a:cubicBezTo>
                      <a:cubicBezTo>
                        <a:pt x="-6350" y="507846"/>
                        <a:pt x="1587" y="176532"/>
                        <a:pt x="0" y="0"/>
                      </a:cubicBezTo>
                      <a:close/>
                    </a:path>
                  </a:pathLst>
                </a:custGeom>
                <a:solidFill>
                  <a:srgbClr val="00A7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rot="1069727">
                <a:off x="2280768" y="2032469"/>
                <a:ext cx="55109" cy="51370"/>
                <a:chOff x="407772" y="2348045"/>
                <a:chExt cx="304801" cy="304801"/>
              </a:xfrm>
            </p:grpSpPr>
            <p:sp>
              <p:nvSpPr>
                <p:cNvPr id="41" name="矩形 40"/>
                <p:cNvSpPr/>
                <p:nvPr/>
              </p:nvSpPr>
              <p:spPr>
                <a:xfrm rot="16200000">
                  <a:off x="407773"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rot="10800000">
                  <a:off x="407772"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矩形 39"/>
              <p:cNvSpPr/>
              <p:nvPr/>
            </p:nvSpPr>
            <p:spPr>
              <a:xfrm rot="11869727">
                <a:off x="2760750" y="2214503"/>
                <a:ext cx="55109" cy="100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2" name="图片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385862">
              <a:off x="1810180" y="1839209"/>
              <a:ext cx="1049353" cy="920468"/>
            </a:xfrm>
            <a:prstGeom prst="rect">
              <a:avLst/>
            </a:prstGeom>
          </p:spPr>
        </p:pic>
        <p:grpSp>
          <p:nvGrpSpPr>
            <p:cNvPr id="33" name="组合 32"/>
            <p:cNvGrpSpPr/>
            <p:nvPr/>
          </p:nvGrpSpPr>
          <p:grpSpPr>
            <a:xfrm>
              <a:off x="941500" y="505704"/>
              <a:ext cx="234504" cy="234504"/>
              <a:chOff x="407772" y="2348045"/>
              <a:chExt cx="304801" cy="304801"/>
            </a:xfrm>
          </p:grpSpPr>
          <p:sp>
            <p:nvSpPr>
              <p:cNvPr id="36" name="矩形 35"/>
              <p:cNvSpPr/>
              <p:nvPr/>
            </p:nvSpPr>
            <p:spPr>
              <a:xfrm rot="16200000">
                <a:off x="407773"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rot="10800000">
                <a:off x="407772" y="2470652"/>
                <a:ext cx="304801" cy="5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椭圆 33"/>
            <p:cNvSpPr/>
            <p:nvPr/>
          </p:nvSpPr>
          <p:spPr>
            <a:xfrm>
              <a:off x="1823068" y="932422"/>
              <a:ext cx="140263" cy="140263"/>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bwMode="auto">
            <a:xfrm>
              <a:off x="3501597" y="367274"/>
              <a:ext cx="700467" cy="400110"/>
            </a:xfrm>
            <a:prstGeom prst="rect">
              <a:avLst/>
            </a:prstGeom>
            <a:noFill/>
          </p:spPr>
          <p:txBody>
            <a:bodyPr wrap="square">
              <a:spAutoFit/>
            </a:bodyPr>
            <a:lstStyle/>
            <a:p>
              <a:pPr algn="ctr" fontAlgn="auto">
                <a:spcBef>
                  <a:spcPts val="0"/>
                </a:spcBef>
                <a:spcAft>
                  <a:spcPts val="0"/>
                </a:spcAft>
                <a:defRPr/>
              </a:pPr>
              <a:r>
                <a:rPr lang="en-US" altLang="zh-CN" sz="2000" dirty="0">
                  <a:ln w="19050">
                    <a:noFill/>
                    <a:prstDash val="solid"/>
                  </a:ln>
                  <a:solidFill>
                    <a:schemeClr val="accent4">
                      <a:lumMod val="60000"/>
                      <a:lumOff val="40000"/>
                    </a:schemeClr>
                  </a:solidFill>
                  <a:latin typeface="Arial" panose="020B0604020202020204" pitchFamily="34" charset="0"/>
                  <a:ea typeface="思源黑体 CN Bold" panose="020B0800000000000000" pitchFamily="34" charset="-122"/>
                  <a:cs typeface="Arial" panose="020B0604020202020204" pitchFamily="34" charset="0"/>
                </a:rPr>
                <a:t>D</a:t>
              </a:r>
              <a:endParaRPr lang="zh-CN" altLang="en-US" sz="2000" dirty="0">
                <a:ln w="19050">
                  <a:noFill/>
                  <a:prstDash val="solid"/>
                </a:ln>
                <a:solidFill>
                  <a:schemeClr val="accent4">
                    <a:lumMod val="60000"/>
                    <a:lumOff val="40000"/>
                  </a:schemeClr>
                </a:solidFill>
                <a:latin typeface="Arial" panose="020B0604020202020204" pitchFamily="34" charset="0"/>
                <a:ea typeface="思源黑体 CN Bold" panose="020B0800000000000000" pitchFamily="34" charset="-122"/>
                <a:cs typeface="Arial" panose="020B0604020202020204" pitchFamily="34" charset="0"/>
              </a:endParaRPr>
            </a:p>
          </p:txBody>
        </p:sp>
      </p:grpSp>
      <p:sp>
        <p:nvSpPr>
          <p:cNvPr id="101" name="矩形 100"/>
          <p:cNvSpPr/>
          <p:nvPr userDrawn="1"/>
        </p:nvSpPr>
        <p:spPr>
          <a:xfrm>
            <a:off x="0" y="690492"/>
            <a:ext cx="9144000" cy="5782433"/>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showMasterSp="0">
  <p:cSld name="4_空白">
    <p:spTree>
      <p:nvGrpSpPr>
        <p:cNvPr id="1" name=""/>
        <p:cNvGrpSpPr/>
        <p:nvPr/>
      </p:nvGrpSpPr>
      <p:grpSpPr>
        <a:xfrm>
          <a:off x="0" y="0"/>
          <a:ext cx="0" cy="0"/>
          <a:chOff x="0" y="0"/>
          <a:chExt cx="0" cy="0"/>
        </a:xfrm>
      </p:grpSpPr>
      <p:grpSp>
        <p:nvGrpSpPr>
          <p:cNvPr id="9219" name="组合 6"/>
          <p:cNvGrpSpPr/>
          <p:nvPr userDrawn="1"/>
        </p:nvGrpSpPr>
        <p:grpSpPr>
          <a:xfrm>
            <a:off x="0" y="0"/>
            <a:ext cx="9144000" cy="6866467"/>
            <a:chOff x="0" y="1"/>
            <a:chExt cx="9144000" cy="5149200"/>
          </a:xfrm>
        </p:grpSpPr>
        <p:pic>
          <p:nvPicPr>
            <p:cNvPr id="9226"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9227"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9228"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Picture 22" descr="D:\我的文档\Tencent Files\923213587\FileRecv\初读感知.gif"/>
          <p:cNvPicPr>
            <a:picLocks noChangeAspect="1" noChangeArrowheads="1"/>
          </p:cNvPicPr>
          <p:nvPr/>
        </p:nvPicPr>
        <p:blipFill>
          <a:blip r:embed="rId5"/>
          <a:srcRect/>
          <a:stretch>
            <a:fillRect/>
          </a:stretch>
        </p:blipFill>
        <p:spPr bwMode="auto">
          <a:xfrm>
            <a:off x="3295650" y="114300"/>
            <a:ext cx="2552700" cy="79798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737E7938-2246-40CE-A411-F1C83D423476}"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124FE939-13B5-4C6A-B116-2F0F3CD0CF99}"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showMasterSp="0">
  <p:cSld name="5_空白">
    <p:spTree>
      <p:nvGrpSpPr>
        <p:cNvPr id="1" name=""/>
        <p:cNvGrpSpPr/>
        <p:nvPr/>
      </p:nvGrpSpPr>
      <p:grpSpPr>
        <a:xfrm>
          <a:off x="0" y="0"/>
          <a:ext cx="0" cy="0"/>
          <a:chOff x="0" y="0"/>
          <a:chExt cx="0" cy="0"/>
        </a:xfrm>
      </p:grpSpPr>
      <p:grpSp>
        <p:nvGrpSpPr>
          <p:cNvPr id="10243" name="组合 6"/>
          <p:cNvGrpSpPr/>
          <p:nvPr userDrawn="1"/>
        </p:nvGrpSpPr>
        <p:grpSpPr>
          <a:xfrm>
            <a:off x="0" y="0"/>
            <a:ext cx="9144000" cy="6866467"/>
            <a:chOff x="0" y="1"/>
            <a:chExt cx="9144000" cy="5149200"/>
          </a:xfrm>
        </p:grpSpPr>
        <p:pic>
          <p:nvPicPr>
            <p:cNvPr id="10250"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10251"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10252"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Picture 11" descr="D:\我的文档\Tencent Files\923213587\FileRecv\精读品味.gif"/>
          <p:cNvPicPr>
            <a:picLocks noChangeAspect="1" noChangeArrowheads="1"/>
          </p:cNvPicPr>
          <p:nvPr/>
        </p:nvPicPr>
        <p:blipFill>
          <a:blip r:embed="rId5"/>
          <a:srcRect/>
          <a:stretch>
            <a:fillRect/>
          </a:stretch>
        </p:blipFill>
        <p:spPr bwMode="auto">
          <a:xfrm>
            <a:off x="3155950" y="101600"/>
            <a:ext cx="2832100" cy="82126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94D37B44-581B-495A-BAE9-D8D24BA2591C}"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052945A5-44F4-4437-B855-F99ED39558FB}"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showMasterSp="0">
  <p:cSld name="6_空白">
    <p:spTree>
      <p:nvGrpSpPr>
        <p:cNvPr id="1" name=""/>
        <p:cNvGrpSpPr/>
        <p:nvPr/>
      </p:nvGrpSpPr>
      <p:grpSpPr>
        <a:xfrm>
          <a:off x="0" y="0"/>
          <a:ext cx="0" cy="0"/>
          <a:chOff x="0" y="0"/>
          <a:chExt cx="0" cy="0"/>
        </a:xfrm>
      </p:grpSpPr>
      <p:grpSp>
        <p:nvGrpSpPr>
          <p:cNvPr id="11267" name="组合 6"/>
          <p:cNvGrpSpPr/>
          <p:nvPr userDrawn="1"/>
        </p:nvGrpSpPr>
        <p:grpSpPr>
          <a:xfrm>
            <a:off x="0" y="0"/>
            <a:ext cx="9144000" cy="6866467"/>
            <a:chOff x="0" y="1"/>
            <a:chExt cx="9144000" cy="5149200"/>
          </a:xfrm>
        </p:grpSpPr>
        <p:pic>
          <p:nvPicPr>
            <p:cNvPr id="11274"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11275"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11276"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Picture 10" descr="D:\我的文档\Tencent Files\923213587\FileRecv\研读探究.gif"/>
          <p:cNvPicPr>
            <a:picLocks noChangeAspect="1" noChangeArrowheads="1"/>
          </p:cNvPicPr>
          <p:nvPr/>
        </p:nvPicPr>
        <p:blipFill>
          <a:blip r:embed="rId5"/>
          <a:srcRect/>
          <a:stretch>
            <a:fillRect/>
          </a:stretch>
        </p:blipFill>
        <p:spPr bwMode="auto">
          <a:xfrm>
            <a:off x="3105150" y="101600"/>
            <a:ext cx="2959100" cy="8001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C6013052-8243-4DF5-9C86-C91A67F0A285}"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EEDAAE0E-80D6-4110-9BF0-EF88ED6844FF}"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showMasterSp="0">
  <p:cSld name="7_空白">
    <p:spTree>
      <p:nvGrpSpPr>
        <p:cNvPr id="1" name=""/>
        <p:cNvGrpSpPr/>
        <p:nvPr/>
      </p:nvGrpSpPr>
      <p:grpSpPr>
        <a:xfrm>
          <a:off x="0" y="0"/>
          <a:ext cx="0" cy="0"/>
          <a:chOff x="0" y="0"/>
          <a:chExt cx="0" cy="0"/>
        </a:xfrm>
      </p:grpSpPr>
      <p:grpSp>
        <p:nvGrpSpPr>
          <p:cNvPr id="12291" name="组合 6"/>
          <p:cNvGrpSpPr/>
          <p:nvPr userDrawn="1"/>
        </p:nvGrpSpPr>
        <p:grpSpPr>
          <a:xfrm>
            <a:off x="0" y="0"/>
            <a:ext cx="9144000" cy="6866467"/>
            <a:chOff x="0" y="1"/>
            <a:chExt cx="9144000" cy="5149200"/>
          </a:xfrm>
        </p:grpSpPr>
        <p:pic>
          <p:nvPicPr>
            <p:cNvPr id="12298"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12299"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12300"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Picture 11" descr="D:\我的文档\Tencent Files\923213587\FileRecv\归纳总结.gif"/>
          <p:cNvPicPr>
            <a:picLocks noChangeAspect="1" noChangeArrowheads="1"/>
          </p:cNvPicPr>
          <p:nvPr/>
        </p:nvPicPr>
        <p:blipFill>
          <a:blip r:embed="rId5"/>
          <a:srcRect/>
          <a:stretch>
            <a:fillRect/>
          </a:stretch>
        </p:blipFill>
        <p:spPr bwMode="auto">
          <a:xfrm>
            <a:off x="3181350" y="118533"/>
            <a:ext cx="2781300" cy="72601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23B54998-7C81-42DC-A8B2-57CFC67DC9D6}"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E44339B6-D830-4D41-BFA4-61C30589947E}"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showMasterSp="0">
  <p:cSld name="8_空白">
    <p:spTree>
      <p:nvGrpSpPr>
        <p:cNvPr id="1" name=""/>
        <p:cNvGrpSpPr/>
        <p:nvPr/>
      </p:nvGrpSpPr>
      <p:grpSpPr>
        <a:xfrm>
          <a:off x="0" y="0"/>
          <a:ext cx="0" cy="0"/>
          <a:chOff x="0" y="0"/>
          <a:chExt cx="0" cy="0"/>
        </a:xfrm>
      </p:grpSpPr>
      <p:grpSp>
        <p:nvGrpSpPr>
          <p:cNvPr id="13315" name="组合 6"/>
          <p:cNvGrpSpPr/>
          <p:nvPr userDrawn="1"/>
        </p:nvGrpSpPr>
        <p:grpSpPr>
          <a:xfrm>
            <a:off x="0" y="0"/>
            <a:ext cx="9144000" cy="6866467"/>
            <a:chOff x="0" y="1"/>
            <a:chExt cx="9144000" cy="5149200"/>
          </a:xfrm>
        </p:grpSpPr>
        <p:pic>
          <p:nvPicPr>
            <p:cNvPr id="13322"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13323"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13324"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图片 10"/>
          <p:cNvPicPr>
            <a:picLocks noChangeAspect="1"/>
          </p:cNvPicPr>
          <p:nvPr/>
        </p:nvPicPr>
        <p:blipFill>
          <a:blip r:embed="rId5"/>
          <a:srcRect/>
          <a:stretch>
            <a:fillRect/>
          </a:stretch>
        </p:blipFill>
        <p:spPr bwMode="auto">
          <a:xfrm>
            <a:off x="3195638" y="165100"/>
            <a:ext cx="2752725" cy="726017"/>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F5229687-55B0-4BD2-BBDC-C9218D2046A2}"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64AA0DE7-ECCB-411E-9BBD-67EDF7622363}"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showMasterSp="0">
  <p:cSld name="9_空白">
    <p:spTree>
      <p:nvGrpSpPr>
        <p:cNvPr id="1" name=""/>
        <p:cNvGrpSpPr/>
        <p:nvPr/>
      </p:nvGrpSpPr>
      <p:grpSpPr>
        <a:xfrm>
          <a:off x="0" y="0"/>
          <a:ext cx="0" cy="0"/>
          <a:chOff x="0" y="0"/>
          <a:chExt cx="0" cy="0"/>
        </a:xfrm>
      </p:grpSpPr>
      <p:pic>
        <p:nvPicPr>
          <p:cNvPr id="14339" name="图片 24" descr="山底3.png"/>
          <p:cNvPicPr>
            <a:picLocks noChangeAspect="1"/>
          </p:cNvPicPr>
          <p:nvPr userDrawn="1"/>
        </p:nvPicPr>
        <p:blipFill>
          <a:blip r:embed="rId2"/>
          <a:stretch>
            <a:fillRect/>
          </a:stretch>
        </p:blipFill>
        <p:spPr>
          <a:xfrm>
            <a:off x="0" y="3547533"/>
            <a:ext cx="9144000" cy="3310467"/>
          </a:xfrm>
          <a:prstGeom prst="rect">
            <a:avLst/>
          </a:prstGeom>
          <a:noFill/>
          <a:ln w="9525">
            <a:noFill/>
          </a:ln>
        </p:spPr>
      </p:pic>
      <p:grpSp>
        <p:nvGrpSpPr>
          <p:cNvPr id="14340" name="组合 7"/>
          <p:cNvGrpSpPr/>
          <p:nvPr userDrawn="1"/>
        </p:nvGrpSpPr>
        <p:grpSpPr>
          <a:xfrm>
            <a:off x="0" y="0"/>
            <a:ext cx="9144000" cy="6866467"/>
            <a:chOff x="0" y="1"/>
            <a:chExt cx="9144000" cy="5149200"/>
          </a:xfrm>
        </p:grpSpPr>
        <p:pic>
          <p:nvPicPr>
            <p:cNvPr id="14347"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14348"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图片 20"/>
          <p:cNvPicPr>
            <a:picLocks noChangeAspect="1"/>
          </p:cNvPicPr>
          <p:nvPr/>
        </p:nvPicPr>
        <p:blipFill>
          <a:blip r:embed="rId5"/>
          <a:srcRect/>
          <a:stretch>
            <a:fillRect/>
          </a:stretch>
        </p:blipFill>
        <p:spPr bwMode="auto">
          <a:xfrm>
            <a:off x="2579688" y="213784"/>
            <a:ext cx="3984625" cy="679451"/>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1"/>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B2FC796A-D05C-4E70-B596-047DC120B71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2"/>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3"/>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061444C1-BDC6-49CB-9C23-7445BE22350C}"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showMasterSp="0">
  <p:cSld name="10_空白">
    <p:spTree>
      <p:nvGrpSpPr>
        <p:cNvPr id="1" name=""/>
        <p:cNvGrpSpPr/>
        <p:nvPr/>
      </p:nvGrpSpPr>
      <p:grpSpPr>
        <a:xfrm>
          <a:off x="0" y="0"/>
          <a:ext cx="0" cy="0"/>
          <a:chOff x="0" y="0"/>
          <a:chExt cx="0" cy="0"/>
        </a:xfrm>
      </p:grpSpPr>
      <p:grpSp>
        <p:nvGrpSpPr>
          <p:cNvPr id="15363" name="组合 6"/>
          <p:cNvGrpSpPr/>
          <p:nvPr userDrawn="1"/>
        </p:nvGrpSpPr>
        <p:grpSpPr>
          <a:xfrm>
            <a:off x="0" y="0"/>
            <a:ext cx="9144000" cy="6866467"/>
            <a:chOff x="0" y="1"/>
            <a:chExt cx="9144000" cy="5149200"/>
          </a:xfrm>
        </p:grpSpPr>
        <p:pic>
          <p:nvPicPr>
            <p:cNvPr id="15370" name="图片 11" descr="山底5.png"/>
            <p:cNvPicPr>
              <a:picLocks noChangeAspect="1"/>
            </p:cNvPicPr>
            <p:nvPr/>
          </p:nvPicPr>
          <p:blipFill>
            <a:blip r:embed="rId2"/>
            <a:stretch>
              <a:fillRect/>
            </a:stretch>
          </p:blipFill>
          <p:spPr>
            <a:xfrm>
              <a:off x="0" y="3563542"/>
              <a:ext cx="9144000" cy="1579959"/>
            </a:xfrm>
            <a:prstGeom prst="rect">
              <a:avLst/>
            </a:prstGeom>
            <a:noFill/>
            <a:ln w="9525">
              <a:noFill/>
            </a:ln>
          </p:spPr>
        </p:pic>
        <p:pic>
          <p:nvPicPr>
            <p:cNvPr id="15371" name="图片 21"/>
            <p:cNvPicPr>
              <a:picLocks noChangeAspect="1"/>
            </p:cNvPicPr>
            <p:nvPr/>
          </p:nvPicPr>
          <p:blipFill>
            <a:blip r:embed="rId3"/>
            <a:stretch>
              <a:fillRect/>
            </a:stretch>
          </p:blipFill>
          <p:spPr>
            <a:xfrm>
              <a:off x="0" y="1"/>
              <a:ext cx="9144000" cy="1939646"/>
            </a:xfrm>
            <a:prstGeom prst="rect">
              <a:avLst/>
            </a:prstGeom>
            <a:noFill/>
            <a:ln w="9525">
              <a:noFill/>
            </a:ln>
          </p:spPr>
        </p:pic>
        <p:pic>
          <p:nvPicPr>
            <p:cNvPr id="15372" name="Picture 21"/>
            <p:cNvPicPr>
              <a:picLocks noChangeAspect="1"/>
            </p:cNvPicPr>
            <p:nvPr/>
          </p:nvPicPr>
          <p:blipFill>
            <a:blip r:embed="rId4"/>
            <a:stretch>
              <a:fillRect/>
            </a:stretch>
          </p:blipFill>
          <p:spPr>
            <a:xfrm>
              <a:off x="8172908" y="4731990"/>
              <a:ext cx="971092" cy="417211"/>
            </a:xfrm>
            <a:prstGeom prst="rect">
              <a:avLst/>
            </a:prstGeom>
            <a:noFill/>
            <a:ln w="9525">
              <a:noFill/>
            </a:ln>
          </p:spPr>
        </p:pic>
        <p:cxnSp>
          <p:nvCxnSpPr>
            <p:cNvPr id="12" name="直接连接符 19"/>
            <p:cNvCxnSpPr/>
            <p:nvPr/>
          </p:nvCxnSpPr>
          <p:spPr bwMode="auto">
            <a:xfrm>
              <a:off x="792163" y="4757138"/>
              <a:ext cx="7559675" cy="0"/>
            </a:xfrm>
            <a:prstGeom prst="line">
              <a:avLst/>
            </a:prstGeom>
            <a:ln w="12700">
              <a:solidFill>
                <a:srgbClr val="008000"/>
              </a:solidFill>
            </a:ln>
          </p:spPr>
          <p:style>
            <a:lnRef idx="1">
              <a:schemeClr val="accent1"/>
            </a:lnRef>
            <a:fillRef idx="0">
              <a:schemeClr val="accent1"/>
            </a:fillRef>
            <a:effectRef idx="0">
              <a:schemeClr val="accent1"/>
            </a:effectRef>
            <a:fontRef idx="minor">
              <a:schemeClr val="tx1"/>
            </a:fontRef>
          </p:style>
        </p:cxnSp>
      </p:grpSp>
      <p:pic>
        <p:nvPicPr>
          <p:cNvPr id="13" name="图片 31" descr="教材习题讲解.png"/>
          <p:cNvPicPr>
            <a:picLocks noChangeAspect="1"/>
          </p:cNvPicPr>
          <p:nvPr/>
        </p:nvPicPr>
        <p:blipFill>
          <a:blip r:embed="rId5"/>
          <a:srcRect/>
          <a:stretch>
            <a:fillRect/>
          </a:stretch>
        </p:blipFill>
        <p:spPr bwMode="auto">
          <a:xfrm>
            <a:off x="2605088" y="67733"/>
            <a:ext cx="3933825" cy="8255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47B71E56-3A29-4C46-A096-37EBDE386379}"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05835D82-2C5F-4889-916A-633198E885A6}"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showMasterSp="0">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defRPr/>
            </a:pPr>
            <a:fld id="{B2FC796A-D05C-4E70-B596-047DC120B71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defRPr/>
            </a:pPr>
            <a:fld id="{1A229808-3A5D-4446-BEAC-BBF2F369FAB4}"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endParaRPr lang="zh-CN" altLang="en-US"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lstStyle/>
          <a:p>
            <a:endParaRPr lang="en-US" altLang="zh-CN"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lstStyle/>
          <a:p>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6DD9040-5DDB-4813-B174-24EA339BF032}" type="slidenum">
              <a:rPr lang="zh-CN" altLang="en-US" smtClean="0"/>
            </a:fld>
            <a:endParaRPr lang="zh-CN" altLang="en-US"/>
          </a:p>
        </p:txBody>
      </p:sp>
      <p:sp>
        <p:nvSpPr>
          <p:cNvPr id="7" name="îŝļïḓê"/>
          <p:cNvSpPr/>
          <p:nvPr userDrawn="1"/>
        </p:nvSpPr>
        <p:spPr bwMode="auto">
          <a:xfrm>
            <a:off x="0" y="0"/>
            <a:ext cx="9144000" cy="4420973"/>
          </a:xfrm>
          <a:prstGeom prst="rect">
            <a:avLst/>
          </a:prstGeom>
          <a:solidFill>
            <a:srgbClr val="2BBB61"/>
          </a:solidFill>
          <a:ln w="25400" cap="flat">
            <a:noFill/>
            <a:prstDash val="solid"/>
            <a:miter lim="800000"/>
            <a:headEnd type="none" w="med" len="med"/>
            <a:tailEnd type="none" w="med" len="med"/>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nvGrpSpPr>
          <p:cNvPr id="8" name="isľiḍè"/>
          <p:cNvGrpSpPr/>
          <p:nvPr userDrawn="1"/>
        </p:nvGrpSpPr>
        <p:grpSpPr bwMode="auto">
          <a:xfrm>
            <a:off x="1634418" y="1277724"/>
            <a:ext cx="5595141" cy="3143249"/>
            <a:chOff x="0" y="0"/>
            <a:chExt cx="7048" cy="3960"/>
          </a:xfrm>
        </p:grpSpPr>
        <p:sp>
          <p:nvSpPr>
            <p:cNvPr id="9" name="iṥľïḓe"/>
            <p:cNvSpPr/>
            <p:nvPr/>
          </p:nvSpPr>
          <p:spPr bwMode="auto">
            <a:xfrm>
              <a:off x="2619" y="2647"/>
              <a:ext cx="907" cy="863"/>
            </a:xfrm>
            <a:custGeom>
              <a:avLst/>
              <a:gdLst/>
              <a:ahLst/>
              <a:cxnLst/>
              <a:rect l="0" t="0" r="r" b="b"/>
              <a:pathLst>
                <a:path w="20897" h="21600">
                  <a:moveTo>
                    <a:pt x="134" y="12228"/>
                  </a:moveTo>
                  <a:cubicBezTo>
                    <a:pt x="-591" y="8124"/>
                    <a:pt x="1868" y="7177"/>
                    <a:pt x="1868" y="7177"/>
                  </a:cubicBezTo>
                  <a:cubicBezTo>
                    <a:pt x="1868" y="7177"/>
                    <a:pt x="2735" y="0"/>
                    <a:pt x="10369" y="0"/>
                  </a:cubicBezTo>
                  <a:cubicBezTo>
                    <a:pt x="18002" y="0"/>
                    <a:pt x="18580" y="7111"/>
                    <a:pt x="18580" y="7111"/>
                  </a:cubicBezTo>
                  <a:cubicBezTo>
                    <a:pt x="18580" y="7111"/>
                    <a:pt x="21009" y="8042"/>
                    <a:pt x="20894" y="11431"/>
                  </a:cubicBezTo>
                  <a:cubicBezTo>
                    <a:pt x="20894" y="16881"/>
                    <a:pt x="17712" y="17679"/>
                    <a:pt x="17712" y="17679"/>
                  </a:cubicBezTo>
                  <a:cubicBezTo>
                    <a:pt x="15920" y="17679"/>
                    <a:pt x="15804" y="16017"/>
                    <a:pt x="15804" y="16017"/>
                  </a:cubicBezTo>
                  <a:cubicBezTo>
                    <a:pt x="15804" y="16017"/>
                    <a:pt x="15804" y="10900"/>
                    <a:pt x="15804" y="9238"/>
                  </a:cubicBezTo>
                  <a:cubicBezTo>
                    <a:pt x="15804" y="7576"/>
                    <a:pt x="17582" y="7332"/>
                    <a:pt x="17582" y="7332"/>
                  </a:cubicBezTo>
                  <a:cubicBezTo>
                    <a:pt x="17582" y="5805"/>
                    <a:pt x="14590" y="822"/>
                    <a:pt x="10369" y="822"/>
                  </a:cubicBezTo>
                  <a:cubicBezTo>
                    <a:pt x="6147" y="822"/>
                    <a:pt x="3319" y="5716"/>
                    <a:pt x="3260" y="7376"/>
                  </a:cubicBezTo>
                  <a:cubicBezTo>
                    <a:pt x="4778" y="7069"/>
                    <a:pt x="4991" y="8641"/>
                    <a:pt x="4991" y="8641"/>
                  </a:cubicBezTo>
                  <a:cubicBezTo>
                    <a:pt x="4991" y="8641"/>
                    <a:pt x="4991" y="12095"/>
                    <a:pt x="4991" y="14090"/>
                  </a:cubicBezTo>
                  <a:cubicBezTo>
                    <a:pt x="4991" y="16084"/>
                    <a:pt x="4644" y="16682"/>
                    <a:pt x="3835" y="16814"/>
                  </a:cubicBezTo>
                  <a:cubicBezTo>
                    <a:pt x="4110" y="18259"/>
                    <a:pt x="6227" y="19045"/>
                    <a:pt x="6227" y="19045"/>
                  </a:cubicBezTo>
                  <a:lnTo>
                    <a:pt x="7039" y="19260"/>
                  </a:lnTo>
                  <a:cubicBezTo>
                    <a:pt x="7240" y="18538"/>
                    <a:pt x="7823" y="18011"/>
                    <a:pt x="8518" y="18011"/>
                  </a:cubicBezTo>
                  <a:cubicBezTo>
                    <a:pt x="9381" y="18011"/>
                    <a:pt x="10080" y="18814"/>
                    <a:pt x="10080" y="19805"/>
                  </a:cubicBezTo>
                  <a:cubicBezTo>
                    <a:pt x="10080" y="20797"/>
                    <a:pt x="9381" y="21600"/>
                    <a:pt x="8518" y="21600"/>
                  </a:cubicBezTo>
                  <a:cubicBezTo>
                    <a:pt x="7882" y="21600"/>
                    <a:pt x="6991" y="21120"/>
                    <a:pt x="7040" y="19962"/>
                  </a:cubicBezTo>
                  <a:lnTo>
                    <a:pt x="7008" y="19867"/>
                  </a:lnTo>
                  <a:cubicBezTo>
                    <a:pt x="5233" y="19736"/>
                    <a:pt x="3559" y="18094"/>
                    <a:pt x="3120" y="17014"/>
                  </a:cubicBezTo>
                  <a:cubicBezTo>
                    <a:pt x="3120" y="17014"/>
                    <a:pt x="1030" y="17301"/>
                    <a:pt x="134" y="12228"/>
                  </a:cubicBezTo>
                  <a:close/>
                  <a:moveTo>
                    <a:pt x="134" y="12228"/>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nvGrpSpPr>
            <p:cNvPr id="10" name="išļiḓe"/>
            <p:cNvGrpSpPr/>
            <p:nvPr/>
          </p:nvGrpSpPr>
          <p:grpSpPr bwMode="auto">
            <a:xfrm>
              <a:off x="0" y="0"/>
              <a:ext cx="7048" cy="3960"/>
              <a:chOff x="0" y="0"/>
              <a:chExt cx="7048" cy="3960"/>
            </a:xfrm>
          </p:grpSpPr>
          <p:sp>
            <p:nvSpPr>
              <p:cNvPr id="15" name="ïṥľiḑe"/>
              <p:cNvSpPr/>
              <p:nvPr/>
            </p:nvSpPr>
            <p:spPr bwMode="auto">
              <a:xfrm>
                <a:off x="0" y="0"/>
                <a:ext cx="7048" cy="3960"/>
              </a:xfrm>
              <a:custGeom>
                <a:avLst/>
                <a:gdLst/>
                <a:ahLst/>
                <a:cxnLst/>
                <a:rect l="0" t="0" r="r" b="b"/>
                <a:pathLst>
                  <a:path w="21600" h="21600">
                    <a:moveTo>
                      <a:pt x="3434" y="10484"/>
                    </a:moveTo>
                    <a:cubicBezTo>
                      <a:pt x="1893" y="10484"/>
                      <a:pt x="639" y="12721"/>
                      <a:pt x="639" y="15471"/>
                    </a:cubicBezTo>
                    <a:cubicBezTo>
                      <a:pt x="639" y="18223"/>
                      <a:pt x="1893" y="20461"/>
                      <a:pt x="3434" y="20461"/>
                    </a:cubicBezTo>
                    <a:lnTo>
                      <a:pt x="17456" y="20461"/>
                    </a:lnTo>
                    <a:cubicBezTo>
                      <a:pt x="19389" y="20461"/>
                      <a:pt x="20962" y="17656"/>
                      <a:pt x="20962" y="14207"/>
                    </a:cubicBezTo>
                    <a:cubicBezTo>
                      <a:pt x="20962" y="10762"/>
                      <a:pt x="19389" y="7960"/>
                      <a:pt x="17456" y="7960"/>
                    </a:cubicBezTo>
                    <a:cubicBezTo>
                      <a:pt x="17314" y="7960"/>
                      <a:pt x="17162" y="7980"/>
                      <a:pt x="16978" y="8025"/>
                    </a:cubicBezTo>
                    <a:cubicBezTo>
                      <a:pt x="16886" y="8047"/>
                      <a:pt x="16794" y="7997"/>
                      <a:pt x="16725" y="7889"/>
                    </a:cubicBezTo>
                    <a:cubicBezTo>
                      <a:pt x="16655" y="7781"/>
                      <a:pt x="16616" y="7625"/>
                      <a:pt x="16616" y="7461"/>
                    </a:cubicBezTo>
                    <a:cubicBezTo>
                      <a:pt x="16616" y="7423"/>
                      <a:pt x="16617" y="7392"/>
                      <a:pt x="16618" y="7372"/>
                    </a:cubicBezTo>
                    <a:cubicBezTo>
                      <a:pt x="16613" y="3933"/>
                      <a:pt x="15042" y="1139"/>
                      <a:pt x="13113" y="1139"/>
                    </a:cubicBezTo>
                    <a:cubicBezTo>
                      <a:pt x="11481" y="1139"/>
                      <a:pt x="10042" y="3203"/>
                      <a:pt x="9691" y="6047"/>
                    </a:cubicBezTo>
                    <a:cubicBezTo>
                      <a:pt x="9667" y="6237"/>
                      <a:pt x="9591" y="6393"/>
                      <a:pt x="9489" y="6460"/>
                    </a:cubicBezTo>
                    <a:cubicBezTo>
                      <a:pt x="9386" y="6526"/>
                      <a:pt x="9272" y="6495"/>
                      <a:pt x="9185" y="6377"/>
                    </a:cubicBezTo>
                    <a:cubicBezTo>
                      <a:pt x="8694" y="5708"/>
                      <a:pt x="8110" y="5355"/>
                      <a:pt x="7496" y="5355"/>
                    </a:cubicBezTo>
                    <a:cubicBezTo>
                      <a:pt x="5975" y="5355"/>
                      <a:pt x="4748" y="7481"/>
                      <a:pt x="4703" y="10197"/>
                    </a:cubicBezTo>
                    <a:cubicBezTo>
                      <a:pt x="4700" y="10375"/>
                      <a:pt x="4650" y="10541"/>
                      <a:pt x="4568" y="10645"/>
                    </a:cubicBezTo>
                    <a:cubicBezTo>
                      <a:pt x="4486" y="10748"/>
                      <a:pt x="4382" y="10776"/>
                      <a:pt x="4286" y="10722"/>
                    </a:cubicBezTo>
                    <a:cubicBezTo>
                      <a:pt x="4010" y="10564"/>
                      <a:pt x="3723" y="10484"/>
                      <a:pt x="3434" y="10484"/>
                    </a:cubicBezTo>
                    <a:close/>
                    <a:moveTo>
                      <a:pt x="17456" y="21600"/>
                    </a:moveTo>
                    <a:lnTo>
                      <a:pt x="3434" y="21600"/>
                    </a:lnTo>
                    <a:cubicBezTo>
                      <a:pt x="1540" y="21600"/>
                      <a:pt x="0" y="18851"/>
                      <a:pt x="0" y="15471"/>
                    </a:cubicBezTo>
                    <a:cubicBezTo>
                      <a:pt x="0" y="12093"/>
                      <a:pt x="1540" y="9345"/>
                      <a:pt x="3434" y="9345"/>
                    </a:cubicBezTo>
                    <a:cubicBezTo>
                      <a:pt x="3658" y="9345"/>
                      <a:pt x="3880" y="9384"/>
                      <a:pt x="4099" y="9461"/>
                    </a:cubicBezTo>
                    <a:cubicBezTo>
                      <a:pt x="4206" y="8130"/>
                      <a:pt x="4555" y="6903"/>
                      <a:pt x="5102" y="5952"/>
                    </a:cubicBezTo>
                    <a:cubicBezTo>
                      <a:pt x="5745" y="4832"/>
                      <a:pt x="6596" y="4216"/>
                      <a:pt x="7496" y="4216"/>
                    </a:cubicBezTo>
                    <a:cubicBezTo>
                      <a:pt x="8097" y="4216"/>
                      <a:pt x="8675" y="4491"/>
                      <a:pt x="9190" y="5018"/>
                    </a:cubicBezTo>
                    <a:cubicBezTo>
                      <a:pt x="9440" y="3711"/>
                      <a:pt x="9894" y="2538"/>
                      <a:pt x="10499" y="1658"/>
                    </a:cubicBezTo>
                    <a:cubicBezTo>
                      <a:pt x="11235" y="589"/>
                      <a:pt x="12163" y="0"/>
                      <a:pt x="13113" y="0"/>
                    </a:cubicBezTo>
                    <a:cubicBezTo>
                      <a:pt x="15293" y="0"/>
                      <a:pt x="17085" y="3017"/>
                      <a:pt x="17245" y="6833"/>
                    </a:cubicBezTo>
                    <a:cubicBezTo>
                      <a:pt x="17318" y="6825"/>
                      <a:pt x="17388" y="6821"/>
                      <a:pt x="17456" y="6821"/>
                    </a:cubicBezTo>
                    <a:cubicBezTo>
                      <a:pt x="19741" y="6821"/>
                      <a:pt x="21600" y="10135"/>
                      <a:pt x="21600" y="14207"/>
                    </a:cubicBezTo>
                    <a:cubicBezTo>
                      <a:pt x="21600" y="18284"/>
                      <a:pt x="19741" y="21600"/>
                      <a:pt x="17456" y="21600"/>
                    </a:cubicBezTo>
                    <a:close/>
                    <a:moveTo>
                      <a:pt x="17456" y="2160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nvGrpSpPr>
              <p:cNvPr id="16" name="îşļíḑe"/>
              <p:cNvGrpSpPr/>
              <p:nvPr/>
            </p:nvGrpSpPr>
            <p:grpSpPr bwMode="auto">
              <a:xfrm>
                <a:off x="2672" y="1617"/>
                <a:ext cx="1203" cy="889"/>
                <a:chOff x="0" y="0"/>
                <a:chExt cx="1203" cy="889"/>
              </a:xfrm>
            </p:grpSpPr>
            <p:sp>
              <p:nvSpPr>
                <p:cNvPr id="40" name="íṧḷïḑe"/>
                <p:cNvSpPr/>
                <p:nvPr/>
              </p:nvSpPr>
              <p:spPr bwMode="auto">
                <a:xfrm>
                  <a:off x="669" y="0"/>
                  <a:ext cx="534" cy="536"/>
                </a:xfrm>
                <a:custGeom>
                  <a:avLst/>
                  <a:gdLst/>
                  <a:ahLst/>
                  <a:cxnLst/>
                  <a:rect l="0" t="0" r="r" b="b"/>
                  <a:pathLst>
                    <a:path w="21220" h="21401">
                      <a:moveTo>
                        <a:pt x="7221" y="9354"/>
                      </a:moveTo>
                      <a:cubicBezTo>
                        <a:pt x="7968" y="7474"/>
                        <a:pt x="10089" y="6557"/>
                        <a:pt x="11961" y="7310"/>
                      </a:cubicBezTo>
                      <a:cubicBezTo>
                        <a:pt x="13830" y="8062"/>
                        <a:pt x="14740" y="10198"/>
                        <a:pt x="13992" y="12078"/>
                      </a:cubicBezTo>
                      <a:cubicBezTo>
                        <a:pt x="13245" y="13959"/>
                        <a:pt x="11121" y="14873"/>
                        <a:pt x="9253" y="14122"/>
                      </a:cubicBezTo>
                      <a:cubicBezTo>
                        <a:pt x="7381" y="13369"/>
                        <a:pt x="6474" y="11235"/>
                        <a:pt x="7221" y="9354"/>
                      </a:cubicBezTo>
                      <a:close/>
                      <a:moveTo>
                        <a:pt x="16" y="7854"/>
                      </a:moveTo>
                      <a:cubicBezTo>
                        <a:pt x="16" y="7854"/>
                        <a:pt x="-143" y="8219"/>
                        <a:pt x="536" y="8520"/>
                      </a:cubicBezTo>
                      <a:lnTo>
                        <a:pt x="2237" y="9499"/>
                      </a:lnTo>
                      <a:cubicBezTo>
                        <a:pt x="2237" y="9499"/>
                        <a:pt x="2742" y="9769"/>
                        <a:pt x="2792" y="10552"/>
                      </a:cubicBezTo>
                      <a:cubicBezTo>
                        <a:pt x="2792" y="10552"/>
                        <a:pt x="2978" y="11523"/>
                        <a:pt x="2611" y="11806"/>
                      </a:cubicBezTo>
                      <a:lnTo>
                        <a:pt x="354" y="13334"/>
                      </a:lnTo>
                      <a:cubicBezTo>
                        <a:pt x="354" y="13334"/>
                        <a:pt x="-85" y="13533"/>
                        <a:pt x="74" y="14105"/>
                      </a:cubicBezTo>
                      <a:lnTo>
                        <a:pt x="1005" y="16181"/>
                      </a:lnTo>
                      <a:cubicBezTo>
                        <a:pt x="1005" y="16181"/>
                        <a:pt x="1382" y="16641"/>
                        <a:pt x="1834" y="16407"/>
                      </a:cubicBezTo>
                      <a:lnTo>
                        <a:pt x="3675" y="15863"/>
                      </a:lnTo>
                      <a:cubicBezTo>
                        <a:pt x="3675" y="15863"/>
                        <a:pt x="4409" y="15556"/>
                        <a:pt x="5074" y="16293"/>
                      </a:cubicBezTo>
                      <a:cubicBezTo>
                        <a:pt x="5074" y="16293"/>
                        <a:pt x="5844" y="16936"/>
                        <a:pt x="5712" y="17566"/>
                      </a:cubicBezTo>
                      <a:lnTo>
                        <a:pt x="5149" y="19856"/>
                      </a:lnTo>
                      <a:cubicBezTo>
                        <a:pt x="5149" y="19856"/>
                        <a:pt x="4941" y="20377"/>
                        <a:pt x="5617" y="20622"/>
                      </a:cubicBezTo>
                      <a:lnTo>
                        <a:pt x="7511" y="21384"/>
                      </a:lnTo>
                      <a:cubicBezTo>
                        <a:pt x="7511" y="21384"/>
                        <a:pt x="8125" y="21510"/>
                        <a:pt x="8344" y="21062"/>
                      </a:cubicBezTo>
                      <a:lnTo>
                        <a:pt x="9366" y="19197"/>
                      </a:lnTo>
                      <a:cubicBezTo>
                        <a:pt x="9366" y="19197"/>
                        <a:pt x="9567" y="18620"/>
                        <a:pt x="10384" y="18575"/>
                      </a:cubicBezTo>
                      <a:cubicBezTo>
                        <a:pt x="10384" y="18575"/>
                        <a:pt x="11476" y="18305"/>
                        <a:pt x="11914" y="19016"/>
                      </a:cubicBezTo>
                      <a:lnTo>
                        <a:pt x="13125" y="20990"/>
                      </a:lnTo>
                      <a:cubicBezTo>
                        <a:pt x="13125" y="20990"/>
                        <a:pt x="13308" y="21467"/>
                        <a:pt x="14059" y="21286"/>
                      </a:cubicBezTo>
                      <a:lnTo>
                        <a:pt x="15843" y="20516"/>
                      </a:lnTo>
                      <a:cubicBezTo>
                        <a:pt x="15843" y="20516"/>
                        <a:pt x="16456" y="20214"/>
                        <a:pt x="16207" y="19565"/>
                      </a:cubicBezTo>
                      <a:lnTo>
                        <a:pt x="15652" y="17480"/>
                      </a:lnTo>
                      <a:cubicBezTo>
                        <a:pt x="15652" y="17480"/>
                        <a:pt x="15453" y="16944"/>
                        <a:pt x="16136" y="16294"/>
                      </a:cubicBezTo>
                      <a:cubicBezTo>
                        <a:pt x="16136" y="16294"/>
                        <a:pt x="16781" y="15443"/>
                        <a:pt x="17509" y="15655"/>
                      </a:cubicBezTo>
                      <a:lnTo>
                        <a:pt x="19586" y="16156"/>
                      </a:lnTo>
                      <a:cubicBezTo>
                        <a:pt x="19586" y="16156"/>
                        <a:pt x="20199" y="16389"/>
                        <a:pt x="20463" y="15759"/>
                      </a:cubicBezTo>
                      <a:lnTo>
                        <a:pt x="21152" y="13959"/>
                      </a:lnTo>
                      <a:cubicBezTo>
                        <a:pt x="21152" y="13959"/>
                        <a:pt x="21457" y="13293"/>
                        <a:pt x="20778" y="12926"/>
                      </a:cubicBezTo>
                      <a:lnTo>
                        <a:pt x="18801" y="11902"/>
                      </a:lnTo>
                      <a:cubicBezTo>
                        <a:pt x="18801" y="11902"/>
                        <a:pt x="18292" y="11376"/>
                        <a:pt x="18319" y="10704"/>
                      </a:cubicBezTo>
                      <a:cubicBezTo>
                        <a:pt x="18319" y="10704"/>
                        <a:pt x="18299" y="9652"/>
                        <a:pt x="18902" y="9372"/>
                      </a:cubicBezTo>
                      <a:lnTo>
                        <a:pt x="20739" y="8216"/>
                      </a:lnTo>
                      <a:cubicBezTo>
                        <a:pt x="20739" y="8216"/>
                        <a:pt x="21262" y="7864"/>
                        <a:pt x="21091" y="7372"/>
                      </a:cubicBezTo>
                      <a:lnTo>
                        <a:pt x="20125" y="5225"/>
                      </a:lnTo>
                      <a:cubicBezTo>
                        <a:pt x="20125" y="5225"/>
                        <a:pt x="19812" y="4871"/>
                        <a:pt x="19452" y="5025"/>
                      </a:cubicBezTo>
                      <a:lnTo>
                        <a:pt x="17026" y="5720"/>
                      </a:lnTo>
                      <a:cubicBezTo>
                        <a:pt x="17026" y="5720"/>
                        <a:pt x="16281" y="5653"/>
                        <a:pt x="15831" y="4976"/>
                      </a:cubicBezTo>
                      <a:cubicBezTo>
                        <a:pt x="15831" y="4976"/>
                        <a:pt x="15301" y="4334"/>
                        <a:pt x="15305" y="4055"/>
                      </a:cubicBezTo>
                      <a:cubicBezTo>
                        <a:pt x="15305" y="4055"/>
                        <a:pt x="15907" y="1671"/>
                        <a:pt x="15941" y="1551"/>
                      </a:cubicBezTo>
                      <a:cubicBezTo>
                        <a:pt x="15941" y="1551"/>
                        <a:pt x="16115" y="1046"/>
                        <a:pt x="15638" y="840"/>
                      </a:cubicBezTo>
                      <a:lnTo>
                        <a:pt x="13623" y="16"/>
                      </a:lnTo>
                      <a:cubicBezTo>
                        <a:pt x="13623" y="16"/>
                        <a:pt x="13158" y="-90"/>
                        <a:pt x="12976" y="238"/>
                      </a:cubicBezTo>
                      <a:lnTo>
                        <a:pt x="11589" y="2654"/>
                      </a:lnTo>
                      <a:cubicBezTo>
                        <a:pt x="11589" y="2654"/>
                        <a:pt x="11020" y="3013"/>
                        <a:pt x="10436" y="2940"/>
                      </a:cubicBezTo>
                      <a:cubicBezTo>
                        <a:pt x="10436" y="2940"/>
                        <a:pt x="9432" y="2790"/>
                        <a:pt x="9204" y="2457"/>
                      </a:cubicBezTo>
                      <a:lnTo>
                        <a:pt x="8028" y="524"/>
                      </a:lnTo>
                      <a:cubicBezTo>
                        <a:pt x="8028" y="524"/>
                        <a:pt x="7739" y="-87"/>
                        <a:pt x="7174" y="128"/>
                      </a:cubicBezTo>
                      <a:lnTo>
                        <a:pt x="5170" y="983"/>
                      </a:lnTo>
                      <a:cubicBezTo>
                        <a:pt x="5170" y="983"/>
                        <a:pt x="4766" y="1167"/>
                        <a:pt x="4889" y="1660"/>
                      </a:cubicBezTo>
                      <a:lnTo>
                        <a:pt x="5543" y="4064"/>
                      </a:lnTo>
                      <a:cubicBezTo>
                        <a:pt x="5543" y="4064"/>
                        <a:pt x="5806" y="4774"/>
                        <a:pt x="4817" y="5487"/>
                      </a:cubicBezTo>
                      <a:cubicBezTo>
                        <a:pt x="4817" y="5487"/>
                        <a:pt x="4223" y="6146"/>
                        <a:pt x="3267" y="5868"/>
                      </a:cubicBezTo>
                      <a:cubicBezTo>
                        <a:pt x="2314" y="5591"/>
                        <a:pt x="1443" y="5401"/>
                        <a:pt x="1443" y="5401"/>
                      </a:cubicBezTo>
                      <a:cubicBezTo>
                        <a:pt x="1443" y="5401"/>
                        <a:pt x="941" y="5227"/>
                        <a:pt x="722" y="5741"/>
                      </a:cubicBezTo>
                      <a:cubicBezTo>
                        <a:pt x="504" y="6256"/>
                        <a:pt x="16" y="7854"/>
                        <a:pt x="16" y="7854"/>
                      </a:cubicBezTo>
                      <a:close/>
                      <a:moveTo>
                        <a:pt x="16" y="7854"/>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41" name="íṧľíḍe"/>
                <p:cNvSpPr/>
                <p:nvPr/>
              </p:nvSpPr>
              <p:spPr bwMode="auto">
                <a:xfrm>
                  <a:off x="0" y="116"/>
                  <a:ext cx="773" cy="773"/>
                </a:xfrm>
                <a:custGeom>
                  <a:avLst/>
                  <a:gdLst/>
                  <a:ahLst/>
                  <a:cxnLst/>
                  <a:rect l="0" t="0" r="r" b="b"/>
                  <a:pathLst>
                    <a:path w="21596" h="21562">
                      <a:moveTo>
                        <a:pt x="6714" y="10868"/>
                      </a:moveTo>
                      <a:cubicBezTo>
                        <a:pt x="6662" y="8613"/>
                        <a:pt x="8448" y="6742"/>
                        <a:pt x="10703" y="6691"/>
                      </a:cubicBezTo>
                      <a:cubicBezTo>
                        <a:pt x="12958" y="6638"/>
                        <a:pt x="14828" y="8426"/>
                        <a:pt x="14879" y="10682"/>
                      </a:cubicBezTo>
                      <a:cubicBezTo>
                        <a:pt x="14931" y="12938"/>
                        <a:pt x="13145" y="14808"/>
                        <a:pt x="10890" y="14860"/>
                      </a:cubicBezTo>
                      <a:cubicBezTo>
                        <a:pt x="8634" y="14912"/>
                        <a:pt x="6765" y="13124"/>
                        <a:pt x="6714" y="10868"/>
                      </a:cubicBezTo>
                      <a:close/>
                      <a:moveTo>
                        <a:pt x="170" y="12283"/>
                      </a:moveTo>
                      <a:cubicBezTo>
                        <a:pt x="170" y="12283"/>
                        <a:pt x="167" y="12671"/>
                        <a:pt x="893" y="12678"/>
                      </a:cubicBezTo>
                      <a:lnTo>
                        <a:pt x="2798" y="12901"/>
                      </a:lnTo>
                      <a:cubicBezTo>
                        <a:pt x="2798" y="12901"/>
                        <a:pt x="3356" y="12949"/>
                        <a:pt x="3698" y="13631"/>
                      </a:cubicBezTo>
                      <a:cubicBezTo>
                        <a:pt x="3698" y="13631"/>
                        <a:pt x="4237" y="14429"/>
                        <a:pt x="4016" y="14823"/>
                      </a:cubicBezTo>
                      <a:lnTo>
                        <a:pt x="2566" y="17058"/>
                      </a:lnTo>
                      <a:cubicBezTo>
                        <a:pt x="2566" y="17058"/>
                        <a:pt x="2247" y="17405"/>
                        <a:pt x="2608" y="17857"/>
                      </a:cubicBezTo>
                      <a:lnTo>
                        <a:pt x="4240" y="19357"/>
                      </a:lnTo>
                      <a:cubicBezTo>
                        <a:pt x="4240" y="19357"/>
                        <a:pt x="4755" y="19624"/>
                        <a:pt x="5073" y="19241"/>
                      </a:cubicBezTo>
                      <a:lnTo>
                        <a:pt x="6521" y="18046"/>
                      </a:lnTo>
                      <a:cubicBezTo>
                        <a:pt x="6521" y="18046"/>
                        <a:pt x="7066" y="17489"/>
                        <a:pt x="7946" y="17893"/>
                      </a:cubicBezTo>
                      <a:cubicBezTo>
                        <a:pt x="7946" y="17893"/>
                        <a:pt x="8884" y="18174"/>
                        <a:pt x="9007" y="18788"/>
                      </a:cubicBezTo>
                      <a:lnTo>
                        <a:pt x="9374" y="21057"/>
                      </a:lnTo>
                      <a:cubicBezTo>
                        <a:pt x="9374" y="21057"/>
                        <a:pt x="9386" y="21600"/>
                        <a:pt x="10087" y="21560"/>
                      </a:cubicBezTo>
                      <a:lnTo>
                        <a:pt x="12082" y="21515"/>
                      </a:lnTo>
                      <a:cubicBezTo>
                        <a:pt x="12082" y="21515"/>
                        <a:pt x="12686" y="21391"/>
                        <a:pt x="12710" y="20907"/>
                      </a:cubicBezTo>
                      <a:lnTo>
                        <a:pt x="12917" y="18845"/>
                      </a:lnTo>
                      <a:cubicBezTo>
                        <a:pt x="12917" y="18845"/>
                        <a:pt x="12880" y="18252"/>
                        <a:pt x="13598" y="17897"/>
                      </a:cubicBezTo>
                      <a:cubicBezTo>
                        <a:pt x="13598" y="17897"/>
                        <a:pt x="14478" y="17235"/>
                        <a:pt x="15142" y="17704"/>
                      </a:cubicBezTo>
                      <a:lnTo>
                        <a:pt x="16987" y="19005"/>
                      </a:lnTo>
                      <a:cubicBezTo>
                        <a:pt x="16987" y="19005"/>
                        <a:pt x="17334" y="19361"/>
                        <a:pt x="17941" y="18910"/>
                      </a:cubicBezTo>
                      <a:lnTo>
                        <a:pt x="19252" y="17537"/>
                      </a:lnTo>
                      <a:cubicBezTo>
                        <a:pt x="19252" y="17537"/>
                        <a:pt x="19689" y="17030"/>
                        <a:pt x="19218" y="16544"/>
                      </a:cubicBezTo>
                      <a:lnTo>
                        <a:pt x="17922" y="14892"/>
                      </a:lnTo>
                      <a:cubicBezTo>
                        <a:pt x="17922" y="14892"/>
                        <a:pt x="17537" y="14489"/>
                        <a:pt x="17905" y="13645"/>
                      </a:cubicBezTo>
                      <a:cubicBezTo>
                        <a:pt x="17905" y="13645"/>
                        <a:pt x="18161" y="12634"/>
                        <a:pt x="18897" y="12544"/>
                      </a:cubicBezTo>
                      <a:lnTo>
                        <a:pt x="20958" y="12194"/>
                      </a:lnTo>
                      <a:cubicBezTo>
                        <a:pt x="20958" y="12194"/>
                        <a:pt x="21599" y="12168"/>
                        <a:pt x="21596" y="11502"/>
                      </a:cubicBezTo>
                      <a:lnTo>
                        <a:pt x="21528" y="9627"/>
                      </a:lnTo>
                      <a:cubicBezTo>
                        <a:pt x="21528" y="9627"/>
                        <a:pt x="21548" y="8912"/>
                        <a:pt x="20796" y="8844"/>
                      </a:cubicBezTo>
                      <a:lnTo>
                        <a:pt x="18628" y="8688"/>
                      </a:lnTo>
                      <a:cubicBezTo>
                        <a:pt x="18628" y="8688"/>
                        <a:pt x="17967" y="8413"/>
                        <a:pt x="17736" y="7801"/>
                      </a:cubicBezTo>
                      <a:cubicBezTo>
                        <a:pt x="17736" y="7801"/>
                        <a:pt x="17316" y="6867"/>
                        <a:pt x="17752" y="6384"/>
                      </a:cubicBezTo>
                      <a:lnTo>
                        <a:pt x="18963" y="4643"/>
                      </a:lnTo>
                      <a:cubicBezTo>
                        <a:pt x="18963" y="4643"/>
                        <a:pt x="19301" y="4127"/>
                        <a:pt x="18958" y="3753"/>
                      </a:cubicBezTo>
                      <a:lnTo>
                        <a:pt x="17270" y="2201"/>
                      </a:lnTo>
                      <a:cubicBezTo>
                        <a:pt x="17270" y="2201"/>
                        <a:pt x="16852" y="2004"/>
                        <a:pt x="16588" y="2281"/>
                      </a:cubicBezTo>
                      <a:lnTo>
                        <a:pt x="14669" y="3835"/>
                      </a:lnTo>
                      <a:cubicBezTo>
                        <a:pt x="14669" y="3835"/>
                        <a:pt x="13972" y="4062"/>
                        <a:pt x="13308" y="3629"/>
                      </a:cubicBezTo>
                      <a:cubicBezTo>
                        <a:pt x="13308" y="3629"/>
                        <a:pt x="12586" y="3258"/>
                        <a:pt x="12483" y="3006"/>
                      </a:cubicBezTo>
                      <a:cubicBezTo>
                        <a:pt x="12483" y="3006"/>
                        <a:pt x="12115" y="641"/>
                        <a:pt x="12099" y="520"/>
                      </a:cubicBezTo>
                      <a:cubicBezTo>
                        <a:pt x="12099" y="520"/>
                        <a:pt x="12064" y="1"/>
                        <a:pt x="11555" y="0"/>
                      </a:cubicBezTo>
                      <a:lnTo>
                        <a:pt x="9427" y="38"/>
                      </a:lnTo>
                      <a:cubicBezTo>
                        <a:pt x="9427" y="38"/>
                        <a:pt x="8969" y="119"/>
                        <a:pt x="8928" y="484"/>
                      </a:cubicBezTo>
                      <a:lnTo>
                        <a:pt x="8602" y="3179"/>
                      </a:lnTo>
                      <a:cubicBezTo>
                        <a:pt x="8602" y="3179"/>
                        <a:pt x="8228" y="3721"/>
                        <a:pt x="7675" y="3878"/>
                      </a:cubicBezTo>
                      <a:cubicBezTo>
                        <a:pt x="7675" y="3878"/>
                        <a:pt x="6712" y="4130"/>
                        <a:pt x="6381" y="3920"/>
                      </a:cubicBezTo>
                      <a:lnTo>
                        <a:pt x="4585" y="2641"/>
                      </a:lnTo>
                      <a:cubicBezTo>
                        <a:pt x="4585" y="2641"/>
                        <a:pt x="4091" y="2204"/>
                        <a:pt x="3665" y="2614"/>
                      </a:cubicBezTo>
                      <a:lnTo>
                        <a:pt x="2187" y="4149"/>
                      </a:lnTo>
                      <a:cubicBezTo>
                        <a:pt x="2187" y="4149"/>
                        <a:pt x="1892" y="4471"/>
                        <a:pt x="2192" y="4864"/>
                      </a:cubicBezTo>
                      <a:lnTo>
                        <a:pt x="3699" y="6766"/>
                      </a:lnTo>
                      <a:cubicBezTo>
                        <a:pt x="3699" y="6766"/>
                        <a:pt x="4207" y="7300"/>
                        <a:pt x="3589" y="8318"/>
                      </a:cubicBezTo>
                      <a:cubicBezTo>
                        <a:pt x="3589" y="8318"/>
                        <a:pt x="3305" y="9136"/>
                        <a:pt x="2339" y="9254"/>
                      </a:cubicBezTo>
                      <a:cubicBezTo>
                        <a:pt x="1374" y="9374"/>
                        <a:pt x="519" y="9539"/>
                        <a:pt x="519" y="9539"/>
                      </a:cubicBezTo>
                      <a:cubicBezTo>
                        <a:pt x="519" y="9539"/>
                        <a:pt x="-1" y="9574"/>
                        <a:pt x="0" y="10120"/>
                      </a:cubicBezTo>
                      <a:cubicBezTo>
                        <a:pt x="0" y="10665"/>
                        <a:pt x="170" y="12283"/>
                        <a:pt x="170" y="12283"/>
                      </a:cubicBezTo>
                      <a:close/>
                      <a:moveTo>
                        <a:pt x="170" y="12283"/>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sp>
            <p:nvSpPr>
              <p:cNvPr id="17" name="işlíḑé"/>
              <p:cNvSpPr/>
              <p:nvPr/>
            </p:nvSpPr>
            <p:spPr bwMode="auto">
              <a:xfrm>
                <a:off x="3257" y="1044"/>
                <a:ext cx="533" cy="415"/>
              </a:xfrm>
              <a:custGeom>
                <a:avLst/>
                <a:gdLst/>
                <a:ahLst/>
                <a:cxnLst/>
                <a:rect l="0" t="0" r="r" b="b"/>
                <a:pathLst>
                  <a:path w="21144" h="21334">
                    <a:moveTo>
                      <a:pt x="10347" y="11187"/>
                    </a:moveTo>
                    <a:cubicBezTo>
                      <a:pt x="10058" y="10978"/>
                      <a:pt x="9855" y="10582"/>
                      <a:pt x="9730" y="9980"/>
                    </a:cubicBezTo>
                    <a:cubicBezTo>
                      <a:pt x="10138" y="9957"/>
                      <a:pt x="10480" y="10038"/>
                      <a:pt x="10744" y="10229"/>
                    </a:cubicBezTo>
                    <a:cubicBezTo>
                      <a:pt x="11054" y="10453"/>
                      <a:pt x="11271" y="10832"/>
                      <a:pt x="11406" y="11375"/>
                    </a:cubicBezTo>
                    <a:cubicBezTo>
                      <a:pt x="10942" y="11432"/>
                      <a:pt x="10602" y="11371"/>
                      <a:pt x="10347" y="11187"/>
                    </a:cubicBezTo>
                    <a:close/>
                    <a:moveTo>
                      <a:pt x="21069" y="7196"/>
                    </a:moveTo>
                    <a:lnTo>
                      <a:pt x="20539" y="3842"/>
                    </a:lnTo>
                    <a:cubicBezTo>
                      <a:pt x="20323" y="2469"/>
                      <a:pt x="19656" y="1290"/>
                      <a:pt x="18711" y="607"/>
                    </a:cubicBezTo>
                    <a:cubicBezTo>
                      <a:pt x="17937" y="47"/>
                      <a:pt x="17032" y="-133"/>
                      <a:pt x="16164" y="97"/>
                    </a:cubicBezTo>
                    <a:lnTo>
                      <a:pt x="9646" y="1824"/>
                    </a:lnTo>
                    <a:cubicBezTo>
                      <a:pt x="8102" y="2233"/>
                      <a:pt x="6923" y="3870"/>
                      <a:pt x="6713" y="5895"/>
                    </a:cubicBezTo>
                    <a:lnTo>
                      <a:pt x="6642" y="6580"/>
                    </a:lnTo>
                    <a:lnTo>
                      <a:pt x="9385" y="5853"/>
                    </a:lnTo>
                    <a:lnTo>
                      <a:pt x="9472" y="5692"/>
                    </a:lnTo>
                    <a:cubicBezTo>
                      <a:pt x="9721" y="5234"/>
                      <a:pt x="10207" y="4921"/>
                      <a:pt x="11002" y="4712"/>
                    </a:cubicBezTo>
                    <a:lnTo>
                      <a:pt x="15791" y="3442"/>
                    </a:lnTo>
                    <a:cubicBezTo>
                      <a:pt x="16485" y="3258"/>
                      <a:pt x="17034" y="3306"/>
                      <a:pt x="17423" y="3587"/>
                    </a:cubicBezTo>
                    <a:cubicBezTo>
                      <a:pt x="17801" y="3860"/>
                      <a:pt x="18043" y="4359"/>
                      <a:pt x="18164" y="5109"/>
                    </a:cubicBezTo>
                    <a:lnTo>
                      <a:pt x="18496" y="7214"/>
                    </a:lnTo>
                    <a:cubicBezTo>
                      <a:pt x="18686" y="8813"/>
                      <a:pt x="18200" y="9615"/>
                      <a:pt x="16822" y="9980"/>
                    </a:cubicBezTo>
                    <a:lnTo>
                      <a:pt x="13904" y="10754"/>
                    </a:lnTo>
                    <a:lnTo>
                      <a:pt x="13861" y="10483"/>
                    </a:lnTo>
                    <a:cubicBezTo>
                      <a:pt x="13644" y="9110"/>
                      <a:pt x="12978" y="7932"/>
                      <a:pt x="12033" y="7249"/>
                    </a:cubicBezTo>
                    <a:cubicBezTo>
                      <a:pt x="11259" y="6689"/>
                      <a:pt x="10353" y="6507"/>
                      <a:pt x="9484" y="6737"/>
                    </a:cubicBezTo>
                    <a:lnTo>
                      <a:pt x="2967" y="8467"/>
                    </a:lnTo>
                    <a:cubicBezTo>
                      <a:pt x="1996" y="8724"/>
                      <a:pt x="1161" y="9456"/>
                      <a:pt x="615" y="10528"/>
                    </a:cubicBezTo>
                    <a:cubicBezTo>
                      <a:pt x="70" y="11598"/>
                      <a:pt x="-122" y="12881"/>
                      <a:pt x="77" y="14139"/>
                    </a:cubicBezTo>
                    <a:lnTo>
                      <a:pt x="606" y="17490"/>
                    </a:lnTo>
                    <a:cubicBezTo>
                      <a:pt x="824" y="18862"/>
                      <a:pt x="1490" y="20041"/>
                      <a:pt x="2434" y="20726"/>
                    </a:cubicBezTo>
                    <a:cubicBezTo>
                      <a:pt x="2435" y="20727"/>
                      <a:pt x="2435" y="20727"/>
                      <a:pt x="2435" y="20727"/>
                    </a:cubicBezTo>
                    <a:cubicBezTo>
                      <a:pt x="3209" y="21286"/>
                      <a:pt x="4114" y="21467"/>
                      <a:pt x="4983" y="21237"/>
                    </a:cubicBezTo>
                    <a:lnTo>
                      <a:pt x="11499" y="19509"/>
                    </a:lnTo>
                    <a:cubicBezTo>
                      <a:pt x="13072" y="19092"/>
                      <a:pt x="14254" y="17424"/>
                      <a:pt x="14440" y="15358"/>
                    </a:cubicBezTo>
                    <a:lnTo>
                      <a:pt x="14502" y="14684"/>
                    </a:lnTo>
                    <a:lnTo>
                      <a:pt x="11718" y="15421"/>
                    </a:lnTo>
                    <a:lnTo>
                      <a:pt x="11631" y="15593"/>
                    </a:lnTo>
                    <a:cubicBezTo>
                      <a:pt x="11383" y="16086"/>
                      <a:pt x="10897" y="16422"/>
                      <a:pt x="10145" y="16622"/>
                    </a:cubicBezTo>
                    <a:lnTo>
                      <a:pt x="5356" y="17892"/>
                    </a:lnTo>
                    <a:cubicBezTo>
                      <a:pt x="4547" y="18105"/>
                      <a:pt x="4027" y="18086"/>
                      <a:pt x="3669" y="17827"/>
                    </a:cubicBezTo>
                    <a:cubicBezTo>
                      <a:pt x="3319" y="17575"/>
                      <a:pt x="3095" y="17055"/>
                      <a:pt x="2982" y="16223"/>
                    </a:cubicBezTo>
                    <a:lnTo>
                      <a:pt x="2646" y="14090"/>
                    </a:lnTo>
                    <a:cubicBezTo>
                      <a:pt x="2523" y="13343"/>
                      <a:pt x="2565" y="12781"/>
                      <a:pt x="2774" y="12368"/>
                    </a:cubicBezTo>
                    <a:cubicBezTo>
                      <a:pt x="3016" y="11891"/>
                      <a:pt x="3508" y="11568"/>
                      <a:pt x="4323" y="11352"/>
                    </a:cubicBezTo>
                    <a:lnTo>
                      <a:pt x="7242" y="10579"/>
                    </a:lnTo>
                    <a:lnTo>
                      <a:pt x="7284" y="10848"/>
                    </a:lnTo>
                    <a:cubicBezTo>
                      <a:pt x="7501" y="12222"/>
                      <a:pt x="8168" y="13401"/>
                      <a:pt x="9112" y="14084"/>
                    </a:cubicBezTo>
                    <a:cubicBezTo>
                      <a:pt x="9887" y="14644"/>
                      <a:pt x="10793" y="14826"/>
                      <a:pt x="11662" y="14595"/>
                    </a:cubicBezTo>
                    <a:lnTo>
                      <a:pt x="18179" y="12867"/>
                    </a:lnTo>
                    <a:cubicBezTo>
                      <a:pt x="20182" y="12335"/>
                      <a:pt x="21478" y="9791"/>
                      <a:pt x="21069" y="7196"/>
                    </a:cubicBezTo>
                    <a:close/>
                    <a:moveTo>
                      <a:pt x="21069" y="7196"/>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nvGrpSpPr>
              <p:cNvPr id="18" name="î$1îde"/>
              <p:cNvGrpSpPr/>
              <p:nvPr/>
            </p:nvGrpSpPr>
            <p:grpSpPr bwMode="auto">
              <a:xfrm>
                <a:off x="1886" y="1274"/>
                <a:ext cx="766" cy="703"/>
                <a:chOff x="0" y="0"/>
                <a:chExt cx="766" cy="703"/>
              </a:xfrm>
            </p:grpSpPr>
            <p:sp>
              <p:nvSpPr>
                <p:cNvPr id="37" name="iṡ1îḍê"/>
                <p:cNvSpPr/>
                <p:nvPr/>
              </p:nvSpPr>
              <p:spPr bwMode="auto">
                <a:xfrm>
                  <a:off x="0" y="362"/>
                  <a:ext cx="492" cy="341"/>
                </a:xfrm>
                <a:custGeom>
                  <a:avLst/>
                  <a:gdLst/>
                  <a:ahLst/>
                  <a:cxnLst/>
                  <a:rect l="0" t="0" r="r" b="b"/>
                  <a:pathLst>
                    <a:path w="21184" h="18543">
                      <a:moveTo>
                        <a:pt x="10363" y="5"/>
                      </a:moveTo>
                      <a:cubicBezTo>
                        <a:pt x="538" y="-332"/>
                        <a:pt x="0" y="15867"/>
                        <a:pt x="0" y="15867"/>
                      </a:cubicBezTo>
                      <a:cubicBezTo>
                        <a:pt x="5817" y="21268"/>
                        <a:pt x="21104" y="16821"/>
                        <a:pt x="21104" y="16821"/>
                      </a:cubicBezTo>
                      <a:cubicBezTo>
                        <a:pt x="21374" y="16453"/>
                        <a:pt x="21600" y="393"/>
                        <a:pt x="10363" y="5"/>
                      </a:cubicBezTo>
                      <a:close/>
                      <a:moveTo>
                        <a:pt x="10363" y="5"/>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38" name="îś1îḋe"/>
                <p:cNvSpPr/>
                <p:nvPr/>
              </p:nvSpPr>
              <p:spPr bwMode="auto">
                <a:xfrm>
                  <a:off x="97" y="88"/>
                  <a:ext cx="257" cy="246"/>
                </a:xfrm>
                <a:custGeom>
                  <a:avLst/>
                  <a:gdLst/>
                  <a:ahLst/>
                  <a:cxnLst/>
                  <a:rect l="0" t="0" r="r" b="b"/>
                  <a:pathLst>
                    <a:path w="19344" h="20808">
                      <a:moveTo>
                        <a:pt x="16008" y="2328"/>
                      </a:moveTo>
                      <a:cubicBezTo>
                        <a:pt x="14082" y="645"/>
                        <a:pt x="11537" y="-245"/>
                        <a:pt x="8847" y="60"/>
                      </a:cubicBezTo>
                      <a:cubicBezTo>
                        <a:pt x="3474" y="661"/>
                        <a:pt x="-466" y="5782"/>
                        <a:pt x="44" y="11498"/>
                      </a:cubicBezTo>
                      <a:cubicBezTo>
                        <a:pt x="556" y="17211"/>
                        <a:pt x="5324" y="21355"/>
                        <a:pt x="10693" y="20750"/>
                      </a:cubicBezTo>
                      <a:cubicBezTo>
                        <a:pt x="14294" y="20347"/>
                        <a:pt x="17245" y="17907"/>
                        <a:pt x="18650" y="14627"/>
                      </a:cubicBezTo>
                      <a:cubicBezTo>
                        <a:pt x="21134" y="7175"/>
                        <a:pt x="16165" y="2233"/>
                        <a:pt x="16008" y="2328"/>
                      </a:cubicBezTo>
                      <a:close/>
                      <a:moveTo>
                        <a:pt x="16008" y="2328"/>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39" name="íṡlïdê"/>
                <p:cNvSpPr/>
                <p:nvPr/>
              </p:nvSpPr>
              <p:spPr bwMode="auto">
                <a:xfrm>
                  <a:off x="323" y="0"/>
                  <a:ext cx="443" cy="358"/>
                </a:xfrm>
                <a:custGeom>
                  <a:avLst/>
                  <a:gdLst/>
                  <a:ahLst/>
                  <a:cxnLst/>
                  <a:rect l="0" t="0" r="r" b="b"/>
                  <a:pathLst>
                    <a:path w="21600" h="21600">
                      <a:moveTo>
                        <a:pt x="16236" y="8353"/>
                      </a:moveTo>
                      <a:lnTo>
                        <a:pt x="4552" y="8353"/>
                      </a:lnTo>
                      <a:lnTo>
                        <a:pt x="4552" y="6580"/>
                      </a:lnTo>
                      <a:lnTo>
                        <a:pt x="16236" y="6580"/>
                      </a:lnTo>
                      <a:cubicBezTo>
                        <a:pt x="16236" y="6580"/>
                        <a:pt x="16236" y="8353"/>
                        <a:pt x="16236" y="8353"/>
                      </a:cubicBezTo>
                      <a:close/>
                      <a:moveTo>
                        <a:pt x="16236" y="11901"/>
                      </a:moveTo>
                      <a:lnTo>
                        <a:pt x="4552" y="11901"/>
                      </a:lnTo>
                      <a:lnTo>
                        <a:pt x="4552" y="10127"/>
                      </a:lnTo>
                      <a:lnTo>
                        <a:pt x="16236" y="10127"/>
                      </a:lnTo>
                      <a:cubicBezTo>
                        <a:pt x="16236" y="10127"/>
                        <a:pt x="16236" y="11901"/>
                        <a:pt x="16236" y="11901"/>
                      </a:cubicBezTo>
                      <a:close/>
                      <a:moveTo>
                        <a:pt x="14259" y="0"/>
                      </a:moveTo>
                      <a:lnTo>
                        <a:pt x="6773" y="0"/>
                      </a:lnTo>
                      <a:cubicBezTo>
                        <a:pt x="3712" y="0"/>
                        <a:pt x="1100" y="2320"/>
                        <a:pt x="0" y="5612"/>
                      </a:cubicBezTo>
                      <a:cubicBezTo>
                        <a:pt x="664" y="6034"/>
                        <a:pt x="2105" y="7381"/>
                        <a:pt x="2652" y="9796"/>
                      </a:cubicBezTo>
                      <a:cubicBezTo>
                        <a:pt x="3159" y="12033"/>
                        <a:pt x="3198" y="14722"/>
                        <a:pt x="2144" y="16509"/>
                      </a:cubicBezTo>
                      <a:cubicBezTo>
                        <a:pt x="2982" y="17423"/>
                        <a:pt x="3762" y="17900"/>
                        <a:pt x="4876" y="18266"/>
                      </a:cubicBezTo>
                      <a:lnTo>
                        <a:pt x="2531" y="21600"/>
                      </a:lnTo>
                      <a:lnTo>
                        <a:pt x="9004" y="18574"/>
                      </a:lnTo>
                      <a:lnTo>
                        <a:pt x="14259" y="18574"/>
                      </a:lnTo>
                      <a:cubicBezTo>
                        <a:pt x="18314" y="18574"/>
                        <a:pt x="21600" y="14511"/>
                        <a:pt x="21600" y="9500"/>
                      </a:cubicBezTo>
                      <a:lnTo>
                        <a:pt x="21600" y="9075"/>
                      </a:lnTo>
                      <a:cubicBezTo>
                        <a:pt x="21600" y="4062"/>
                        <a:pt x="18314" y="0"/>
                        <a:pt x="14259" y="0"/>
                      </a:cubicBezTo>
                      <a:close/>
                      <a:moveTo>
                        <a:pt x="14259" y="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sp>
            <p:nvSpPr>
              <p:cNvPr id="19" name="îṧ1îḑe"/>
              <p:cNvSpPr/>
              <p:nvPr/>
            </p:nvSpPr>
            <p:spPr bwMode="auto">
              <a:xfrm>
                <a:off x="1292" y="2625"/>
                <a:ext cx="1210" cy="980"/>
              </a:xfrm>
              <a:custGeom>
                <a:avLst/>
                <a:gdLst/>
                <a:ahLst/>
                <a:cxnLst/>
                <a:rect l="0" t="0" r="r" b="b"/>
                <a:pathLst>
                  <a:path w="21199" h="20989">
                    <a:moveTo>
                      <a:pt x="14760" y="5355"/>
                    </a:moveTo>
                    <a:cubicBezTo>
                      <a:pt x="14084" y="5355"/>
                      <a:pt x="13537" y="4682"/>
                      <a:pt x="13537" y="3854"/>
                    </a:cubicBezTo>
                    <a:cubicBezTo>
                      <a:pt x="13537" y="3027"/>
                      <a:pt x="14084" y="2354"/>
                      <a:pt x="14760" y="2354"/>
                    </a:cubicBezTo>
                    <a:cubicBezTo>
                      <a:pt x="15435" y="2354"/>
                      <a:pt x="15983" y="3027"/>
                      <a:pt x="15983" y="3854"/>
                    </a:cubicBezTo>
                    <a:cubicBezTo>
                      <a:pt x="15983" y="4682"/>
                      <a:pt x="15435" y="5355"/>
                      <a:pt x="14760" y="5355"/>
                    </a:cubicBezTo>
                    <a:close/>
                    <a:moveTo>
                      <a:pt x="18221" y="3648"/>
                    </a:moveTo>
                    <a:cubicBezTo>
                      <a:pt x="17460" y="835"/>
                      <a:pt x="15004" y="-611"/>
                      <a:pt x="12691" y="246"/>
                    </a:cubicBezTo>
                    <a:cubicBezTo>
                      <a:pt x="9617" y="1384"/>
                      <a:pt x="8345" y="6120"/>
                      <a:pt x="8345" y="6120"/>
                    </a:cubicBezTo>
                    <a:cubicBezTo>
                      <a:pt x="7793" y="7577"/>
                      <a:pt x="7279" y="9085"/>
                      <a:pt x="5713" y="10389"/>
                    </a:cubicBezTo>
                    <a:cubicBezTo>
                      <a:pt x="2744" y="12856"/>
                      <a:pt x="-339" y="5876"/>
                      <a:pt x="1432" y="12498"/>
                    </a:cubicBezTo>
                    <a:cubicBezTo>
                      <a:pt x="1535" y="12883"/>
                      <a:pt x="1685" y="13259"/>
                      <a:pt x="1856" y="13627"/>
                    </a:cubicBezTo>
                    <a:cubicBezTo>
                      <a:pt x="-132" y="12318"/>
                      <a:pt x="-401" y="12189"/>
                      <a:pt x="472" y="15327"/>
                    </a:cubicBezTo>
                    <a:cubicBezTo>
                      <a:pt x="1496" y="19001"/>
                      <a:pt x="4620" y="20663"/>
                      <a:pt x="7727" y="20989"/>
                    </a:cubicBezTo>
                    <a:cubicBezTo>
                      <a:pt x="10488" y="20989"/>
                      <a:pt x="13587" y="20142"/>
                      <a:pt x="14784" y="16774"/>
                    </a:cubicBezTo>
                    <a:cubicBezTo>
                      <a:pt x="15677" y="14260"/>
                      <a:pt x="15699" y="10814"/>
                      <a:pt x="17925" y="7864"/>
                    </a:cubicBezTo>
                    <a:cubicBezTo>
                      <a:pt x="17925" y="7864"/>
                      <a:pt x="19256" y="6393"/>
                      <a:pt x="21199" y="6129"/>
                    </a:cubicBezTo>
                    <a:cubicBezTo>
                      <a:pt x="18629" y="5945"/>
                      <a:pt x="18221" y="3648"/>
                      <a:pt x="18221" y="3648"/>
                    </a:cubicBezTo>
                    <a:close/>
                    <a:moveTo>
                      <a:pt x="18221" y="3648"/>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20" name="íṣ1íḓê"/>
              <p:cNvSpPr/>
              <p:nvPr/>
            </p:nvSpPr>
            <p:spPr bwMode="auto">
              <a:xfrm>
                <a:off x="4684" y="2236"/>
                <a:ext cx="965" cy="1094"/>
              </a:xfrm>
              <a:custGeom>
                <a:avLst/>
                <a:gdLst/>
                <a:ahLst/>
                <a:cxnLst/>
                <a:rect l="0" t="0" r="r" b="b"/>
                <a:pathLst>
                  <a:path w="21324" h="21351">
                    <a:moveTo>
                      <a:pt x="16593" y="13829"/>
                    </a:moveTo>
                    <a:cubicBezTo>
                      <a:pt x="15541" y="13889"/>
                      <a:pt x="14615" y="14295"/>
                      <a:pt x="13915" y="14902"/>
                    </a:cubicBezTo>
                    <a:lnTo>
                      <a:pt x="8446" y="12232"/>
                    </a:lnTo>
                    <a:cubicBezTo>
                      <a:pt x="8469" y="12030"/>
                      <a:pt x="8486" y="11826"/>
                      <a:pt x="8472" y="11617"/>
                    </a:cubicBezTo>
                    <a:cubicBezTo>
                      <a:pt x="8449" y="11299"/>
                      <a:pt x="8368" y="11000"/>
                      <a:pt x="8264" y="10712"/>
                    </a:cubicBezTo>
                    <a:lnTo>
                      <a:pt x="14382" y="6652"/>
                    </a:lnTo>
                    <a:cubicBezTo>
                      <a:pt x="15186" y="7244"/>
                      <a:pt x="16227" y="7582"/>
                      <a:pt x="17351" y="7520"/>
                    </a:cubicBezTo>
                    <a:cubicBezTo>
                      <a:pt x="19687" y="7389"/>
                      <a:pt x="21461" y="5599"/>
                      <a:pt x="21316" y="3526"/>
                    </a:cubicBezTo>
                    <a:cubicBezTo>
                      <a:pt x="21167" y="1451"/>
                      <a:pt x="19153" y="-125"/>
                      <a:pt x="16817" y="8"/>
                    </a:cubicBezTo>
                    <a:cubicBezTo>
                      <a:pt x="14480" y="138"/>
                      <a:pt x="12706" y="1925"/>
                      <a:pt x="12854" y="4001"/>
                    </a:cubicBezTo>
                    <a:cubicBezTo>
                      <a:pt x="12871" y="4239"/>
                      <a:pt x="12917" y="4468"/>
                      <a:pt x="12980" y="4690"/>
                    </a:cubicBezTo>
                    <a:lnTo>
                      <a:pt x="6658" y="8783"/>
                    </a:lnTo>
                    <a:cubicBezTo>
                      <a:pt x="5897" y="8310"/>
                      <a:pt x="4969" y="8043"/>
                      <a:pt x="3971" y="8099"/>
                    </a:cubicBezTo>
                    <a:cubicBezTo>
                      <a:pt x="1636" y="8229"/>
                      <a:pt x="-139" y="10017"/>
                      <a:pt x="9" y="12093"/>
                    </a:cubicBezTo>
                    <a:cubicBezTo>
                      <a:pt x="157" y="14167"/>
                      <a:pt x="2169" y="15742"/>
                      <a:pt x="4507" y="15611"/>
                    </a:cubicBezTo>
                    <a:cubicBezTo>
                      <a:pt x="5685" y="15545"/>
                      <a:pt x="6717" y="15058"/>
                      <a:pt x="7435" y="14326"/>
                    </a:cubicBezTo>
                    <a:lnTo>
                      <a:pt x="12675" y="17011"/>
                    </a:lnTo>
                    <a:cubicBezTo>
                      <a:pt x="12629" y="17273"/>
                      <a:pt x="12609" y="17546"/>
                      <a:pt x="12629" y="17823"/>
                    </a:cubicBezTo>
                    <a:cubicBezTo>
                      <a:pt x="12776" y="19898"/>
                      <a:pt x="14790" y="21475"/>
                      <a:pt x="17127" y="21343"/>
                    </a:cubicBezTo>
                    <a:cubicBezTo>
                      <a:pt x="19463" y="21212"/>
                      <a:pt x="21238" y="19425"/>
                      <a:pt x="21091" y="17349"/>
                    </a:cubicBezTo>
                    <a:cubicBezTo>
                      <a:pt x="20945" y="15275"/>
                      <a:pt x="18928" y="13698"/>
                      <a:pt x="16593" y="13829"/>
                    </a:cubicBezTo>
                    <a:close/>
                    <a:moveTo>
                      <a:pt x="16593" y="13829"/>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21" name="ïṩḻïde"/>
              <p:cNvSpPr/>
              <p:nvPr/>
            </p:nvSpPr>
            <p:spPr bwMode="auto">
              <a:xfrm>
                <a:off x="3974" y="469"/>
                <a:ext cx="1108" cy="1069"/>
              </a:xfrm>
              <a:custGeom>
                <a:avLst/>
                <a:gdLst/>
                <a:ahLst/>
                <a:cxnLst/>
                <a:rect l="0" t="0" r="r" b="b"/>
                <a:pathLst>
                  <a:path w="21421" h="21413">
                    <a:moveTo>
                      <a:pt x="8099" y="13602"/>
                    </a:moveTo>
                    <a:cubicBezTo>
                      <a:pt x="5358" y="13602"/>
                      <a:pt x="3138" y="11289"/>
                      <a:pt x="3138" y="8434"/>
                    </a:cubicBezTo>
                    <a:cubicBezTo>
                      <a:pt x="3138" y="5581"/>
                      <a:pt x="5358" y="3268"/>
                      <a:pt x="8099" y="3268"/>
                    </a:cubicBezTo>
                    <a:cubicBezTo>
                      <a:pt x="10838" y="3268"/>
                      <a:pt x="13059" y="5581"/>
                      <a:pt x="13059" y="8434"/>
                    </a:cubicBezTo>
                    <a:cubicBezTo>
                      <a:pt x="13059" y="11289"/>
                      <a:pt x="10838" y="13602"/>
                      <a:pt x="8099" y="13602"/>
                    </a:cubicBezTo>
                    <a:close/>
                    <a:moveTo>
                      <a:pt x="20893" y="17915"/>
                    </a:moveTo>
                    <a:lnTo>
                      <a:pt x="15499" y="12943"/>
                    </a:lnTo>
                    <a:cubicBezTo>
                      <a:pt x="15376" y="12827"/>
                      <a:pt x="15240" y="12743"/>
                      <a:pt x="15098" y="12673"/>
                    </a:cubicBezTo>
                    <a:cubicBezTo>
                      <a:pt x="15796" y="11428"/>
                      <a:pt x="16197" y="9980"/>
                      <a:pt x="16197" y="8434"/>
                    </a:cubicBezTo>
                    <a:cubicBezTo>
                      <a:pt x="16197" y="3776"/>
                      <a:pt x="12571" y="0"/>
                      <a:pt x="8099" y="0"/>
                    </a:cubicBezTo>
                    <a:cubicBezTo>
                      <a:pt x="3626" y="0"/>
                      <a:pt x="0" y="3776"/>
                      <a:pt x="0" y="8434"/>
                    </a:cubicBezTo>
                    <a:cubicBezTo>
                      <a:pt x="0" y="13093"/>
                      <a:pt x="3626" y="16869"/>
                      <a:pt x="8099" y="16869"/>
                    </a:cubicBezTo>
                    <a:cubicBezTo>
                      <a:pt x="9713" y="16869"/>
                      <a:pt x="11217" y="16374"/>
                      <a:pt x="12480" y="15526"/>
                    </a:cubicBezTo>
                    <a:cubicBezTo>
                      <a:pt x="12566" y="15701"/>
                      <a:pt x="12679" y="15866"/>
                      <a:pt x="12827" y="16004"/>
                    </a:cubicBezTo>
                    <a:lnTo>
                      <a:pt x="18221" y="20977"/>
                    </a:lnTo>
                    <a:cubicBezTo>
                      <a:pt x="18879" y="21600"/>
                      <a:pt x="19898" y="21549"/>
                      <a:pt x="20496" y="20864"/>
                    </a:cubicBezTo>
                    <a:lnTo>
                      <a:pt x="21003" y="20285"/>
                    </a:lnTo>
                    <a:cubicBezTo>
                      <a:pt x="21600" y="19599"/>
                      <a:pt x="21552" y="18538"/>
                      <a:pt x="20893" y="17915"/>
                    </a:cubicBezTo>
                    <a:close/>
                    <a:moveTo>
                      <a:pt x="20893" y="17915"/>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nvGrpSpPr>
              <p:cNvPr id="22" name="ïṥ1ide"/>
              <p:cNvGrpSpPr/>
              <p:nvPr/>
            </p:nvGrpSpPr>
            <p:grpSpPr bwMode="auto">
              <a:xfrm>
                <a:off x="3677" y="2399"/>
                <a:ext cx="904" cy="979"/>
                <a:chOff x="0" y="0"/>
                <a:chExt cx="904" cy="979"/>
              </a:xfrm>
            </p:grpSpPr>
            <p:sp>
              <p:nvSpPr>
                <p:cNvPr id="33" name="iṥľide"/>
                <p:cNvSpPr/>
                <p:nvPr/>
              </p:nvSpPr>
              <p:spPr bwMode="auto">
                <a:xfrm>
                  <a:off x="606" y="105"/>
                  <a:ext cx="198" cy="151"/>
                </a:xfrm>
                <a:custGeom>
                  <a:avLst/>
                  <a:gdLst/>
                  <a:ahLst/>
                  <a:cxnLst/>
                  <a:rect l="0" t="0" r="r" b="b"/>
                  <a:pathLst>
                    <a:path w="21600" h="18790">
                      <a:moveTo>
                        <a:pt x="21600" y="18026"/>
                      </a:moveTo>
                      <a:cubicBezTo>
                        <a:pt x="21600" y="18026"/>
                        <a:pt x="21268" y="9650"/>
                        <a:pt x="14170" y="3669"/>
                      </a:cubicBezTo>
                      <a:cubicBezTo>
                        <a:pt x="6476" y="-2810"/>
                        <a:pt x="0" y="1265"/>
                        <a:pt x="0" y="1265"/>
                      </a:cubicBezTo>
                      <a:lnTo>
                        <a:pt x="1563" y="7388"/>
                      </a:lnTo>
                      <a:cubicBezTo>
                        <a:pt x="1563" y="7388"/>
                        <a:pt x="6661" y="5098"/>
                        <a:pt x="11396" y="9086"/>
                      </a:cubicBezTo>
                      <a:cubicBezTo>
                        <a:pt x="16126" y="13073"/>
                        <a:pt x="15668" y="18790"/>
                        <a:pt x="15668" y="18790"/>
                      </a:cubicBezTo>
                      <a:cubicBezTo>
                        <a:pt x="15668" y="18790"/>
                        <a:pt x="21600" y="18026"/>
                        <a:pt x="21600" y="18026"/>
                      </a:cubicBezTo>
                      <a:close/>
                      <a:moveTo>
                        <a:pt x="21600" y="18026"/>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34" name="ïŝľíde"/>
                <p:cNvSpPr/>
                <p:nvPr/>
              </p:nvSpPr>
              <p:spPr bwMode="auto">
                <a:xfrm>
                  <a:off x="566" y="0"/>
                  <a:ext cx="338" cy="262"/>
                </a:xfrm>
                <a:custGeom>
                  <a:avLst/>
                  <a:gdLst/>
                  <a:ahLst/>
                  <a:cxnLst/>
                  <a:rect l="0" t="0" r="r" b="b"/>
                  <a:pathLst>
                    <a:path w="20687" h="19230">
                      <a:moveTo>
                        <a:pt x="13721" y="2487"/>
                      </a:moveTo>
                      <a:cubicBezTo>
                        <a:pt x="6062" y="-2370"/>
                        <a:pt x="0" y="1385"/>
                        <a:pt x="0" y="1385"/>
                      </a:cubicBezTo>
                      <a:lnTo>
                        <a:pt x="1146" y="5222"/>
                      </a:lnTo>
                      <a:cubicBezTo>
                        <a:pt x="1146" y="5222"/>
                        <a:pt x="7316" y="2931"/>
                        <a:pt x="12147" y="7175"/>
                      </a:cubicBezTo>
                      <a:cubicBezTo>
                        <a:pt x="16976" y="11418"/>
                        <a:pt x="17416" y="19230"/>
                        <a:pt x="17416" y="19230"/>
                      </a:cubicBezTo>
                      <a:lnTo>
                        <a:pt x="20651" y="18877"/>
                      </a:lnTo>
                      <a:cubicBezTo>
                        <a:pt x="20651" y="18877"/>
                        <a:pt x="21600" y="7484"/>
                        <a:pt x="13721" y="2487"/>
                      </a:cubicBezTo>
                      <a:close/>
                      <a:moveTo>
                        <a:pt x="13721" y="2487"/>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35" name="ï$ḻiḓê"/>
                <p:cNvSpPr/>
                <p:nvPr/>
              </p:nvSpPr>
              <p:spPr bwMode="auto">
                <a:xfrm>
                  <a:off x="0" y="238"/>
                  <a:ext cx="853" cy="741"/>
                </a:xfrm>
                <a:custGeom>
                  <a:avLst/>
                  <a:gdLst/>
                  <a:ahLst/>
                  <a:cxnLst/>
                  <a:rect l="0" t="0" r="r" b="b"/>
                  <a:pathLst>
                    <a:path w="20770" h="21474">
                      <a:moveTo>
                        <a:pt x="15255" y="18349"/>
                      </a:moveTo>
                      <a:lnTo>
                        <a:pt x="14325" y="17122"/>
                      </a:lnTo>
                      <a:lnTo>
                        <a:pt x="16450" y="17122"/>
                      </a:lnTo>
                      <a:lnTo>
                        <a:pt x="17286" y="18349"/>
                      </a:lnTo>
                      <a:cubicBezTo>
                        <a:pt x="17286" y="18349"/>
                        <a:pt x="15255" y="18349"/>
                        <a:pt x="15255" y="18349"/>
                      </a:cubicBezTo>
                      <a:close/>
                      <a:moveTo>
                        <a:pt x="12321" y="18349"/>
                      </a:moveTo>
                      <a:lnTo>
                        <a:pt x="11391" y="17122"/>
                      </a:lnTo>
                      <a:lnTo>
                        <a:pt x="13515" y="17122"/>
                      </a:lnTo>
                      <a:lnTo>
                        <a:pt x="14351" y="18349"/>
                      </a:lnTo>
                      <a:cubicBezTo>
                        <a:pt x="14351" y="18349"/>
                        <a:pt x="12321" y="18349"/>
                        <a:pt x="12321" y="18349"/>
                      </a:cubicBezTo>
                      <a:close/>
                      <a:moveTo>
                        <a:pt x="9389" y="18349"/>
                      </a:moveTo>
                      <a:lnTo>
                        <a:pt x="8457" y="17122"/>
                      </a:lnTo>
                      <a:lnTo>
                        <a:pt x="10584" y="17122"/>
                      </a:lnTo>
                      <a:lnTo>
                        <a:pt x="11419" y="18349"/>
                      </a:lnTo>
                      <a:cubicBezTo>
                        <a:pt x="11419" y="18349"/>
                        <a:pt x="9389" y="18349"/>
                        <a:pt x="9389" y="18349"/>
                      </a:cubicBezTo>
                      <a:close/>
                      <a:moveTo>
                        <a:pt x="6455" y="18349"/>
                      </a:moveTo>
                      <a:lnTo>
                        <a:pt x="5524" y="17122"/>
                      </a:lnTo>
                      <a:lnTo>
                        <a:pt x="7650" y="17122"/>
                      </a:lnTo>
                      <a:lnTo>
                        <a:pt x="8486" y="18349"/>
                      </a:lnTo>
                      <a:cubicBezTo>
                        <a:pt x="8486" y="18349"/>
                        <a:pt x="6455" y="18349"/>
                        <a:pt x="6455" y="18349"/>
                      </a:cubicBezTo>
                      <a:close/>
                      <a:moveTo>
                        <a:pt x="4052" y="14957"/>
                      </a:moveTo>
                      <a:lnTo>
                        <a:pt x="6179" y="14957"/>
                      </a:lnTo>
                      <a:lnTo>
                        <a:pt x="7014" y="16184"/>
                      </a:lnTo>
                      <a:lnTo>
                        <a:pt x="4985" y="16184"/>
                      </a:lnTo>
                      <a:cubicBezTo>
                        <a:pt x="4985" y="16184"/>
                        <a:pt x="4052" y="14957"/>
                        <a:pt x="4052" y="14957"/>
                      </a:cubicBezTo>
                      <a:close/>
                      <a:moveTo>
                        <a:pt x="2258" y="13026"/>
                      </a:moveTo>
                      <a:lnTo>
                        <a:pt x="2258" y="2348"/>
                      </a:lnTo>
                      <a:lnTo>
                        <a:pt x="14531" y="2348"/>
                      </a:lnTo>
                      <a:lnTo>
                        <a:pt x="14531" y="13026"/>
                      </a:lnTo>
                      <a:cubicBezTo>
                        <a:pt x="14531" y="13026"/>
                        <a:pt x="2258" y="13026"/>
                        <a:pt x="2258" y="13026"/>
                      </a:cubicBezTo>
                      <a:close/>
                      <a:moveTo>
                        <a:pt x="9947" y="16184"/>
                      </a:moveTo>
                      <a:lnTo>
                        <a:pt x="7917" y="16184"/>
                      </a:lnTo>
                      <a:lnTo>
                        <a:pt x="6986" y="14957"/>
                      </a:lnTo>
                      <a:lnTo>
                        <a:pt x="9112" y="14957"/>
                      </a:lnTo>
                      <a:cubicBezTo>
                        <a:pt x="9112" y="14957"/>
                        <a:pt x="9947" y="16184"/>
                        <a:pt x="9947" y="16184"/>
                      </a:cubicBezTo>
                      <a:close/>
                      <a:moveTo>
                        <a:pt x="9919" y="14957"/>
                      </a:moveTo>
                      <a:lnTo>
                        <a:pt x="12045" y="14957"/>
                      </a:lnTo>
                      <a:lnTo>
                        <a:pt x="12880" y="16184"/>
                      </a:lnTo>
                      <a:lnTo>
                        <a:pt x="10850" y="16184"/>
                      </a:lnTo>
                      <a:cubicBezTo>
                        <a:pt x="10850" y="16184"/>
                        <a:pt x="9919" y="14957"/>
                        <a:pt x="9919" y="14957"/>
                      </a:cubicBezTo>
                      <a:close/>
                      <a:moveTo>
                        <a:pt x="15814" y="16184"/>
                      </a:moveTo>
                      <a:lnTo>
                        <a:pt x="13782" y="16184"/>
                      </a:lnTo>
                      <a:lnTo>
                        <a:pt x="12852" y="14957"/>
                      </a:lnTo>
                      <a:lnTo>
                        <a:pt x="14978" y="14957"/>
                      </a:lnTo>
                      <a:cubicBezTo>
                        <a:pt x="14978" y="14957"/>
                        <a:pt x="15814" y="16184"/>
                        <a:pt x="15814" y="16184"/>
                      </a:cubicBezTo>
                      <a:close/>
                      <a:moveTo>
                        <a:pt x="16495" y="13026"/>
                      </a:moveTo>
                      <a:lnTo>
                        <a:pt x="16495" y="2113"/>
                      </a:lnTo>
                      <a:cubicBezTo>
                        <a:pt x="16495" y="2113"/>
                        <a:pt x="16855" y="1"/>
                        <a:pt x="14433" y="1"/>
                      </a:cubicBezTo>
                      <a:cubicBezTo>
                        <a:pt x="11586" y="1"/>
                        <a:pt x="1364" y="1"/>
                        <a:pt x="1364" y="1"/>
                      </a:cubicBezTo>
                      <a:cubicBezTo>
                        <a:pt x="1364" y="1"/>
                        <a:pt x="0" y="-126"/>
                        <a:pt x="0" y="1964"/>
                      </a:cubicBezTo>
                      <a:cubicBezTo>
                        <a:pt x="0" y="5133"/>
                        <a:pt x="0" y="13965"/>
                        <a:pt x="0" y="13965"/>
                      </a:cubicBezTo>
                      <a:lnTo>
                        <a:pt x="3829" y="21474"/>
                      </a:lnTo>
                      <a:lnTo>
                        <a:pt x="20325" y="21474"/>
                      </a:lnTo>
                      <a:cubicBezTo>
                        <a:pt x="20325" y="21474"/>
                        <a:pt x="21600" y="20065"/>
                        <a:pt x="19834" y="17602"/>
                      </a:cubicBezTo>
                      <a:cubicBezTo>
                        <a:pt x="18068" y="15138"/>
                        <a:pt x="16495" y="13026"/>
                        <a:pt x="16495" y="13026"/>
                      </a:cubicBezTo>
                      <a:close/>
                      <a:moveTo>
                        <a:pt x="16495" y="13026"/>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36" name="îṣḻïḋé"/>
                <p:cNvSpPr/>
                <p:nvPr/>
              </p:nvSpPr>
              <p:spPr bwMode="auto">
                <a:xfrm>
                  <a:off x="250" y="410"/>
                  <a:ext cx="196" cy="206"/>
                </a:xfrm>
                <a:custGeom>
                  <a:avLst/>
                  <a:gdLst/>
                  <a:ahLst/>
                  <a:cxnLst/>
                  <a:rect l="0" t="0" r="r" b="b"/>
                  <a:pathLst>
                    <a:path w="21600" h="21600">
                      <a:moveTo>
                        <a:pt x="10329" y="8962"/>
                      </a:moveTo>
                      <a:lnTo>
                        <a:pt x="0" y="18822"/>
                      </a:lnTo>
                      <a:lnTo>
                        <a:pt x="3053" y="21600"/>
                      </a:lnTo>
                      <a:lnTo>
                        <a:pt x="13417" y="11464"/>
                      </a:lnTo>
                      <a:lnTo>
                        <a:pt x="15965" y="17475"/>
                      </a:lnTo>
                      <a:lnTo>
                        <a:pt x="21600" y="0"/>
                      </a:lnTo>
                      <a:lnTo>
                        <a:pt x="4228" y="7618"/>
                      </a:lnTo>
                      <a:cubicBezTo>
                        <a:pt x="4228" y="7618"/>
                        <a:pt x="10329" y="8962"/>
                        <a:pt x="10329" y="8962"/>
                      </a:cubicBezTo>
                      <a:close/>
                      <a:moveTo>
                        <a:pt x="10329" y="8962"/>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grpSp>
            <p:nvGrpSpPr>
              <p:cNvPr id="23" name="ïšļîďê"/>
              <p:cNvGrpSpPr/>
              <p:nvPr/>
            </p:nvGrpSpPr>
            <p:grpSpPr bwMode="auto">
              <a:xfrm>
                <a:off x="4374" y="1587"/>
                <a:ext cx="534" cy="499"/>
                <a:chOff x="0" y="0"/>
                <a:chExt cx="532" cy="498"/>
              </a:xfrm>
            </p:grpSpPr>
            <p:sp>
              <p:nvSpPr>
                <p:cNvPr id="31" name="îṩļíďê"/>
                <p:cNvSpPr/>
                <p:nvPr/>
              </p:nvSpPr>
              <p:spPr bwMode="auto">
                <a:xfrm>
                  <a:off x="116" y="0"/>
                  <a:ext cx="296" cy="388"/>
                </a:xfrm>
                <a:custGeom>
                  <a:avLst/>
                  <a:gdLst/>
                  <a:ahLst/>
                  <a:cxnLst/>
                  <a:rect l="0" t="0" r="r" b="b"/>
                  <a:pathLst>
                    <a:path w="21600" h="21600">
                      <a:moveTo>
                        <a:pt x="10802" y="21600"/>
                      </a:moveTo>
                      <a:lnTo>
                        <a:pt x="16202" y="14495"/>
                      </a:lnTo>
                      <a:lnTo>
                        <a:pt x="21600" y="7390"/>
                      </a:lnTo>
                      <a:lnTo>
                        <a:pt x="16289" y="7390"/>
                      </a:lnTo>
                      <a:lnTo>
                        <a:pt x="16289" y="538"/>
                      </a:lnTo>
                      <a:cubicBezTo>
                        <a:pt x="16289" y="240"/>
                        <a:pt x="15972" y="0"/>
                        <a:pt x="15582" y="0"/>
                      </a:cubicBezTo>
                      <a:lnTo>
                        <a:pt x="6020" y="0"/>
                      </a:lnTo>
                      <a:cubicBezTo>
                        <a:pt x="5631" y="0"/>
                        <a:pt x="5313" y="240"/>
                        <a:pt x="5313" y="538"/>
                      </a:cubicBezTo>
                      <a:lnTo>
                        <a:pt x="5313" y="7390"/>
                      </a:lnTo>
                      <a:lnTo>
                        <a:pt x="0" y="7390"/>
                      </a:lnTo>
                      <a:lnTo>
                        <a:pt x="5400" y="14495"/>
                      </a:lnTo>
                      <a:cubicBezTo>
                        <a:pt x="5400" y="14495"/>
                        <a:pt x="10802" y="21600"/>
                        <a:pt x="10802" y="21600"/>
                      </a:cubicBezTo>
                      <a:close/>
                      <a:moveTo>
                        <a:pt x="10802" y="2160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32" name="iṥliďè"/>
                <p:cNvSpPr/>
                <p:nvPr/>
              </p:nvSpPr>
              <p:spPr bwMode="auto">
                <a:xfrm>
                  <a:off x="0" y="269"/>
                  <a:ext cx="532" cy="229"/>
                </a:xfrm>
                <a:custGeom>
                  <a:avLst/>
                  <a:gdLst/>
                  <a:ahLst/>
                  <a:cxnLst/>
                  <a:rect l="0" t="0" r="r" b="b"/>
                  <a:pathLst>
                    <a:path w="21600" h="21600">
                      <a:moveTo>
                        <a:pt x="19964" y="0"/>
                      </a:moveTo>
                      <a:lnTo>
                        <a:pt x="19026" y="0"/>
                      </a:lnTo>
                      <a:lnTo>
                        <a:pt x="19026" y="13793"/>
                      </a:lnTo>
                      <a:lnTo>
                        <a:pt x="2789" y="13793"/>
                      </a:lnTo>
                      <a:lnTo>
                        <a:pt x="2789" y="0"/>
                      </a:lnTo>
                      <a:lnTo>
                        <a:pt x="1634" y="0"/>
                      </a:lnTo>
                      <a:cubicBezTo>
                        <a:pt x="731" y="0"/>
                        <a:pt x="0" y="1700"/>
                        <a:pt x="0" y="3799"/>
                      </a:cubicBezTo>
                      <a:lnTo>
                        <a:pt x="0" y="17804"/>
                      </a:lnTo>
                      <a:cubicBezTo>
                        <a:pt x="0" y="19900"/>
                        <a:pt x="731" y="21600"/>
                        <a:pt x="1634" y="21600"/>
                      </a:cubicBezTo>
                      <a:lnTo>
                        <a:pt x="19964" y="21600"/>
                      </a:lnTo>
                      <a:cubicBezTo>
                        <a:pt x="20868" y="21600"/>
                        <a:pt x="21600" y="19900"/>
                        <a:pt x="21600" y="17804"/>
                      </a:cubicBezTo>
                      <a:lnTo>
                        <a:pt x="21600" y="3799"/>
                      </a:lnTo>
                      <a:cubicBezTo>
                        <a:pt x="21600" y="1700"/>
                        <a:pt x="20868" y="0"/>
                        <a:pt x="19964" y="0"/>
                      </a:cubicBezTo>
                      <a:close/>
                      <a:moveTo>
                        <a:pt x="19964" y="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grpSp>
            <p:nvGrpSpPr>
              <p:cNvPr id="24" name="îṥ1íḍé"/>
              <p:cNvGrpSpPr/>
              <p:nvPr/>
            </p:nvGrpSpPr>
            <p:grpSpPr bwMode="auto">
              <a:xfrm>
                <a:off x="5873" y="1941"/>
                <a:ext cx="811" cy="1598"/>
                <a:chOff x="0" y="0"/>
                <a:chExt cx="811" cy="1598"/>
              </a:xfrm>
            </p:grpSpPr>
            <p:sp>
              <p:nvSpPr>
                <p:cNvPr id="25" name="îŝļïḓê"/>
                <p:cNvSpPr/>
                <p:nvPr/>
              </p:nvSpPr>
              <p:spPr bwMode="auto">
                <a:xfrm>
                  <a:off x="483" y="713"/>
                  <a:ext cx="207" cy="179"/>
                </a:xfrm>
                <a:custGeom>
                  <a:avLst/>
                  <a:gdLst/>
                  <a:ahLst/>
                  <a:cxnLst/>
                  <a:rect l="0" t="0" r="r" b="b"/>
                  <a:pathLst>
                    <a:path w="20998" h="18917">
                      <a:moveTo>
                        <a:pt x="14761" y="4029"/>
                      </a:moveTo>
                      <a:cubicBezTo>
                        <a:pt x="7347" y="-2683"/>
                        <a:pt x="0" y="1017"/>
                        <a:pt x="0" y="1017"/>
                      </a:cubicBezTo>
                      <a:lnTo>
                        <a:pt x="956" y="7092"/>
                      </a:lnTo>
                      <a:cubicBezTo>
                        <a:pt x="956" y="7092"/>
                        <a:pt x="6632" y="5076"/>
                        <a:pt x="11195" y="9209"/>
                      </a:cubicBezTo>
                      <a:cubicBezTo>
                        <a:pt x="15749" y="13340"/>
                        <a:pt x="14591" y="18917"/>
                        <a:pt x="14591" y="18917"/>
                      </a:cubicBezTo>
                      <a:lnTo>
                        <a:pt x="20984" y="18447"/>
                      </a:lnTo>
                      <a:cubicBezTo>
                        <a:pt x="20984" y="18447"/>
                        <a:pt x="21600" y="10224"/>
                        <a:pt x="14761" y="4029"/>
                      </a:cubicBezTo>
                      <a:close/>
                      <a:moveTo>
                        <a:pt x="14761" y="4029"/>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26" name="îSļïḍé"/>
                <p:cNvSpPr/>
                <p:nvPr/>
              </p:nvSpPr>
              <p:spPr bwMode="auto">
                <a:xfrm>
                  <a:off x="455" y="588"/>
                  <a:ext cx="356" cy="316"/>
                </a:xfrm>
                <a:custGeom>
                  <a:avLst/>
                  <a:gdLst/>
                  <a:ahLst/>
                  <a:cxnLst/>
                  <a:rect l="0" t="0" r="r" b="b"/>
                  <a:pathLst>
                    <a:path w="20033" h="19276">
                      <a:moveTo>
                        <a:pt x="13985" y="3722"/>
                      </a:moveTo>
                      <a:cubicBezTo>
                        <a:pt x="7135" y="-2324"/>
                        <a:pt x="0" y="814"/>
                        <a:pt x="0" y="814"/>
                      </a:cubicBezTo>
                      <a:lnTo>
                        <a:pt x="783" y="4582"/>
                      </a:lnTo>
                      <a:cubicBezTo>
                        <a:pt x="783" y="4582"/>
                        <a:pt x="7511" y="2658"/>
                        <a:pt x="12115" y="7001"/>
                      </a:cubicBezTo>
                      <a:cubicBezTo>
                        <a:pt x="16714" y="11342"/>
                        <a:pt x="16316" y="18928"/>
                        <a:pt x="16316" y="18928"/>
                      </a:cubicBezTo>
                      <a:lnTo>
                        <a:pt x="19862" y="19276"/>
                      </a:lnTo>
                      <a:cubicBezTo>
                        <a:pt x="19862" y="19276"/>
                        <a:pt x="21600" y="10448"/>
                        <a:pt x="13985" y="3722"/>
                      </a:cubicBezTo>
                      <a:close/>
                      <a:moveTo>
                        <a:pt x="13985" y="3722"/>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27" name="ïṥḷiḋè"/>
                <p:cNvSpPr/>
                <p:nvPr/>
              </p:nvSpPr>
              <p:spPr bwMode="auto">
                <a:xfrm>
                  <a:off x="0" y="782"/>
                  <a:ext cx="641" cy="637"/>
                </a:xfrm>
                <a:custGeom>
                  <a:avLst/>
                  <a:gdLst/>
                  <a:ahLst/>
                  <a:cxnLst/>
                  <a:rect l="0" t="0" r="r" b="b"/>
                  <a:pathLst>
                    <a:path w="20497" h="17950">
                      <a:moveTo>
                        <a:pt x="13292" y="17012"/>
                      </a:moveTo>
                      <a:cubicBezTo>
                        <a:pt x="10000" y="16124"/>
                        <a:pt x="9873" y="14551"/>
                        <a:pt x="9873" y="14551"/>
                      </a:cubicBezTo>
                      <a:cubicBezTo>
                        <a:pt x="10304" y="14679"/>
                        <a:pt x="16313" y="18354"/>
                        <a:pt x="20322" y="14679"/>
                      </a:cubicBezTo>
                      <a:cubicBezTo>
                        <a:pt x="19484" y="16426"/>
                        <a:pt x="16584" y="17899"/>
                        <a:pt x="13292" y="17012"/>
                      </a:cubicBezTo>
                      <a:close/>
                      <a:moveTo>
                        <a:pt x="17488" y="7413"/>
                      </a:moveTo>
                      <a:cubicBezTo>
                        <a:pt x="17488" y="7413"/>
                        <a:pt x="20459" y="12149"/>
                        <a:pt x="17488" y="14079"/>
                      </a:cubicBezTo>
                      <a:cubicBezTo>
                        <a:pt x="14517" y="16008"/>
                        <a:pt x="6993" y="11272"/>
                        <a:pt x="5210" y="8114"/>
                      </a:cubicBezTo>
                      <a:cubicBezTo>
                        <a:pt x="3427" y="4958"/>
                        <a:pt x="2750" y="2742"/>
                        <a:pt x="4678" y="1785"/>
                      </a:cubicBezTo>
                      <a:cubicBezTo>
                        <a:pt x="6883" y="691"/>
                        <a:pt x="10235" y="1629"/>
                        <a:pt x="11546" y="2151"/>
                      </a:cubicBezTo>
                      <a:cubicBezTo>
                        <a:pt x="11546" y="2151"/>
                        <a:pt x="6001" y="-1340"/>
                        <a:pt x="2833" y="573"/>
                      </a:cubicBezTo>
                      <a:cubicBezTo>
                        <a:pt x="-707" y="2710"/>
                        <a:pt x="1050" y="7238"/>
                        <a:pt x="5210" y="11272"/>
                      </a:cubicBezTo>
                      <a:cubicBezTo>
                        <a:pt x="7586" y="13200"/>
                        <a:pt x="3055" y="13732"/>
                        <a:pt x="6" y="5406"/>
                      </a:cubicBezTo>
                      <a:cubicBezTo>
                        <a:pt x="-283" y="14130"/>
                        <a:pt x="10404" y="17186"/>
                        <a:pt x="10404" y="17186"/>
                      </a:cubicBezTo>
                      <a:cubicBezTo>
                        <a:pt x="10404" y="17186"/>
                        <a:pt x="19889" y="20260"/>
                        <a:pt x="20459" y="14079"/>
                      </a:cubicBezTo>
                      <a:cubicBezTo>
                        <a:pt x="20893" y="9366"/>
                        <a:pt x="17488" y="7413"/>
                        <a:pt x="17488" y="7413"/>
                      </a:cubicBezTo>
                      <a:close/>
                      <a:moveTo>
                        <a:pt x="17488" y="7413"/>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28" name="íslîḋé"/>
                <p:cNvSpPr/>
                <p:nvPr/>
              </p:nvSpPr>
              <p:spPr bwMode="auto">
                <a:xfrm>
                  <a:off x="27" y="1392"/>
                  <a:ext cx="473" cy="206"/>
                </a:xfrm>
                <a:custGeom>
                  <a:avLst/>
                  <a:gdLst/>
                  <a:ahLst/>
                  <a:cxnLst/>
                  <a:rect l="0" t="0" r="r" b="b"/>
                  <a:pathLst>
                    <a:path w="21492" h="21600">
                      <a:moveTo>
                        <a:pt x="5816" y="0"/>
                      </a:moveTo>
                      <a:cubicBezTo>
                        <a:pt x="5816" y="0"/>
                        <a:pt x="4787" y="6465"/>
                        <a:pt x="2654" y="10541"/>
                      </a:cubicBezTo>
                      <a:cubicBezTo>
                        <a:pt x="518" y="14617"/>
                        <a:pt x="-108" y="14904"/>
                        <a:pt x="15" y="16071"/>
                      </a:cubicBezTo>
                      <a:cubicBezTo>
                        <a:pt x="143" y="17234"/>
                        <a:pt x="267" y="21600"/>
                        <a:pt x="267" y="21600"/>
                      </a:cubicBezTo>
                      <a:lnTo>
                        <a:pt x="21492" y="21600"/>
                      </a:lnTo>
                      <a:lnTo>
                        <a:pt x="20359" y="12581"/>
                      </a:lnTo>
                      <a:cubicBezTo>
                        <a:pt x="20359" y="12581"/>
                        <a:pt x="10838" y="12805"/>
                        <a:pt x="5816" y="0"/>
                      </a:cubicBezTo>
                      <a:close/>
                      <a:moveTo>
                        <a:pt x="5816" y="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29" name="îṥḷîḍé"/>
                <p:cNvSpPr/>
                <p:nvPr/>
              </p:nvSpPr>
              <p:spPr bwMode="auto">
                <a:xfrm>
                  <a:off x="221" y="851"/>
                  <a:ext cx="330" cy="349"/>
                </a:xfrm>
                <a:custGeom>
                  <a:avLst/>
                  <a:gdLst/>
                  <a:ahLst/>
                  <a:cxnLst/>
                  <a:rect l="0" t="0" r="r" b="b"/>
                  <a:pathLst>
                    <a:path w="20529" h="19892">
                      <a:moveTo>
                        <a:pt x="0" y="7687"/>
                      </a:moveTo>
                      <a:lnTo>
                        <a:pt x="577" y="9930"/>
                      </a:lnTo>
                      <a:lnTo>
                        <a:pt x="13275" y="7363"/>
                      </a:lnTo>
                      <a:cubicBezTo>
                        <a:pt x="13275" y="7363"/>
                        <a:pt x="11193" y="13697"/>
                        <a:pt x="10785" y="19165"/>
                      </a:cubicBezTo>
                      <a:cubicBezTo>
                        <a:pt x="10785" y="19165"/>
                        <a:pt x="13030" y="20029"/>
                        <a:pt x="13030" y="19873"/>
                      </a:cubicBezTo>
                      <a:cubicBezTo>
                        <a:pt x="13030" y="19397"/>
                        <a:pt x="15903" y="7607"/>
                        <a:pt x="15903" y="7607"/>
                      </a:cubicBezTo>
                      <a:cubicBezTo>
                        <a:pt x="15903" y="7607"/>
                        <a:pt x="18126" y="8029"/>
                        <a:pt x="19326" y="6531"/>
                      </a:cubicBezTo>
                      <a:cubicBezTo>
                        <a:pt x="20381" y="5215"/>
                        <a:pt x="21600" y="3335"/>
                        <a:pt x="18856" y="724"/>
                      </a:cubicBezTo>
                      <a:cubicBezTo>
                        <a:pt x="18856" y="724"/>
                        <a:pt x="14463" y="-1571"/>
                        <a:pt x="12623" y="2011"/>
                      </a:cubicBezTo>
                      <a:cubicBezTo>
                        <a:pt x="10909" y="4208"/>
                        <a:pt x="11808" y="5404"/>
                        <a:pt x="11808" y="5404"/>
                      </a:cubicBezTo>
                      <a:cubicBezTo>
                        <a:pt x="11808" y="5404"/>
                        <a:pt x="0" y="7687"/>
                        <a:pt x="0" y="7687"/>
                      </a:cubicBezTo>
                      <a:close/>
                      <a:moveTo>
                        <a:pt x="0" y="7687"/>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30" name="ïṧľîḑe"/>
                <p:cNvSpPr/>
                <p:nvPr/>
              </p:nvSpPr>
              <p:spPr bwMode="auto">
                <a:xfrm>
                  <a:off x="49" y="0"/>
                  <a:ext cx="439" cy="491"/>
                </a:xfrm>
                <a:custGeom>
                  <a:avLst/>
                  <a:gdLst/>
                  <a:ahLst/>
                  <a:cxnLst/>
                  <a:rect l="0" t="0" r="r" b="b"/>
                  <a:pathLst>
                    <a:path w="21399" h="21364">
                      <a:moveTo>
                        <a:pt x="21260" y="4222"/>
                      </a:moveTo>
                      <a:cubicBezTo>
                        <a:pt x="21260" y="4222"/>
                        <a:pt x="18075" y="682"/>
                        <a:pt x="15617" y="79"/>
                      </a:cubicBezTo>
                      <a:cubicBezTo>
                        <a:pt x="15617" y="79"/>
                        <a:pt x="15019" y="-236"/>
                        <a:pt x="14955" y="395"/>
                      </a:cubicBezTo>
                      <a:cubicBezTo>
                        <a:pt x="14955" y="395"/>
                        <a:pt x="14761" y="1914"/>
                        <a:pt x="14761" y="2258"/>
                      </a:cubicBezTo>
                      <a:cubicBezTo>
                        <a:pt x="14761" y="2258"/>
                        <a:pt x="14923" y="2373"/>
                        <a:pt x="14502" y="2774"/>
                      </a:cubicBezTo>
                      <a:cubicBezTo>
                        <a:pt x="14081" y="3176"/>
                        <a:pt x="8909" y="8365"/>
                        <a:pt x="8909" y="8365"/>
                      </a:cubicBezTo>
                      <a:cubicBezTo>
                        <a:pt x="8909" y="8365"/>
                        <a:pt x="8552" y="8594"/>
                        <a:pt x="8278" y="8623"/>
                      </a:cubicBezTo>
                      <a:cubicBezTo>
                        <a:pt x="8278" y="8623"/>
                        <a:pt x="5514" y="8150"/>
                        <a:pt x="4399" y="9496"/>
                      </a:cubicBezTo>
                      <a:cubicBezTo>
                        <a:pt x="4399" y="9496"/>
                        <a:pt x="4238" y="9625"/>
                        <a:pt x="4558" y="9970"/>
                      </a:cubicBezTo>
                      <a:lnTo>
                        <a:pt x="7323" y="12615"/>
                      </a:lnTo>
                      <a:lnTo>
                        <a:pt x="0" y="21364"/>
                      </a:lnTo>
                      <a:lnTo>
                        <a:pt x="8503" y="13481"/>
                      </a:lnTo>
                      <a:lnTo>
                        <a:pt x="11365" y="15458"/>
                      </a:lnTo>
                      <a:cubicBezTo>
                        <a:pt x="11365" y="15458"/>
                        <a:pt x="12030" y="15658"/>
                        <a:pt x="12255" y="15416"/>
                      </a:cubicBezTo>
                      <a:cubicBezTo>
                        <a:pt x="12481" y="15172"/>
                        <a:pt x="13257" y="13981"/>
                        <a:pt x="12676" y="12077"/>
                      </a:cubicBezTo>
                      <a:cubicBezTo>
                        <a:pt x="12676" y="12077"/>
                        <a:pt x="12594" y="11776"/>
                        <a:pt x="12804" y="11459"/>
                      </a:cubicBezTo>
                      <a:cubicBezTo>
                        <a:pt x="13014" y="11144"/>
                        <a:pt x="18171" y="5798"/>
                        <a:pt x="18171" y="5798"/>
                      </a:cubicBezTo>
                      <a:cubicBezTo>
                        <a:pt x="18171" y="5798"/>
                        <a:pt x="18382" y="5613"/>
                        <a:pt x="18641" y="5683"/>
                      </a:cubicBezTo>
                      <a:cubicBezTo>
                        <a:pt x="18641" y="5683"/>
                        <a:pt x="20854" y="5352"/>
                        <a:pt x="21210" y="4794"/>
                      </a:cubicBezTo>
                      <a:cubicBezTo>
                        <a:pt x="21210" y="4794"/>
                        <a:pt x="21600" y="4623"/>
                        <a:pt x="21260" y="4222"/>
                      </a:cubicBezTo>
                      <a:close/>
                      <a:moveTo>
                        <a:pt x="21260" y="4222"/>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grpSp>
        <p:grpSp>
          <p:nvGrpSpPr>
            <p:cNvPr id="11" name="îş1ïdê"/>
            <p:cNvGrpSpPr/>
            <p:nvPr/>
          </p:nvGrpSpPr>
          <p:grpSpPr bwMode="auto">
            <a:xfrm>
              <a:off x="395" y="2402"/>
              <a:ext cx="641" cy="753"/>
              <a:chOff x="0" y="0"/>
              <a:chExt cx="640" cy="753"/>
            </a:xfrm>
          </p:grpSpPr>
          <p:sp>
            <p:nvSpPr>
              <p:cNvPr id="13" name="iṣḻiḍe"/>
              <p:cNvSpPr/>
              <p:nvPr/>
            </p:nvSpPr>
            <p:spPr bwMode="auto">
              <a:xfrm>
                <a:off x="135" y="0"/>
                <a:ext cx="505" cy="753"/>
              </a:xfrm>
              <a:custGeom>
                <a:avLst/>
                <a:gdLst/>
                <a:ahLst/>
                <a:cxnLst/>
                <a:rect l="0" t="0" r="r" b="b"/>
                <a:pathLst>
                  <a:path w="21600" h="21600">
                    <a:moveTo>
                      <a:pt x="3090" y="2505"/>
                    </a:moveTo>
                    <a:lnTo>
                      <a:pt x="18791" y="2505"/>
                    </a:lnTo>
                    <a:lnTo>
                      <a:pt x="18791" y="17720"/>
                    </a:lnTo>
                    <a:lnTo>
                      <a:pt x="3090" y="17720"/>
                    </a:lnTo>
                    <a:cubicBezTo>
                      <a:pt x="3090" y="17720"/>
                      <a:pt x="3090" y="2505"/>
                      <a:pt x="3090" y="2505"/>
                    </a:cubicBezTo>
                    <a:close/>
                    <a:moveTo>
                      <a:pt x="9407" y="19890"/>
                    </a:moveTo>
                    <a:cubicBezTo>
                      <a:pt x="9407" y="19374"/>
                      <a:pt x="10031" y="18955"/>
                      <a:pt x="10801" y="18955"/>
                    </a:cubicBezTo>
                    <a:cubicBezTo>
                      <a:pt x="11571" y="18955"/>
                      <a:pt x="12193" y="19374"/>
                      <a:pt x="12193" y="19890"/>
                    </a:cubicBezTo>
                    <a:cubicBezTo>
                      <a:pt x="12193" y="20406"/>
                      <a:pt x="11571" y="20825"/>
                      <a:pt x="10801" y="20825"/>
                    </a:cubicBezTo>
                    <a:cubicBezTo>
                      <a:pt x="10031" y="20825"/>
                      <a:pt x="9407" y="20406"/>
                      <a:pt x="9407" y="19890"/>
                    </a:cubicBezTo>
                    <a:close/>
                    <a:moveTo>
                      <a:pt x="0" y="2345"/>
                    </a:moveTo>
                    <a:lnTo>
                      <a:pt x="0" y="19255"/>
                    </a:lnTo>
                    <a:cubicBezTo>
                      <a:pt x="0" y="20551"/>
                      <a:pt x="1565" y="21600"/>
                      <a:pt x="3495" y="21600"/>
                    </a:cubicBezTo>
                    <a:lnTo>
                      <a:pt x="18107" y="21600"/>
                    </a:lnTo>
                    <a:cubicBezTo>
                      <a:pt x="20038" y="21600"/>
                      <a:pt x="21600" y="20551"/>
                      <a:pt x="21600" y="19255"/>
                    </a:cubicBezTo>
                    <a:lnTo>
                      <a:pt x="21600" y="2345"/>
                    </a:lnTo>
                    <a:cubicBezTo>
                      <a:pt x="21600" y="1049"/>
                      <a:pt x="20038" y="0"/>
                      <a:pt x="18107" y="0"/>
                    </a:cubicBezTo>
                    <a:lnTo>
                      <a:pt x="3495" y="0"/>
                    </a:lnTo>
                    <a:cubicBezTo>
                      <a:pt x="1565" y="0"/>
                      <a:pt x="0" y="1049"/>
                      <a:pt x="0" y="2345"/>
                    </a:cubicBezTo>
                    <a:close/>
                    <a:moveTo>
                      <a:pt x="0" y="2345"/>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14" name="iŝ1ïḍè"/>
              <p:cNvSpPr/>
              <p:nvPr/>
            </p:nvSpPr>
            <p:spPr bwMode="auto">
              <a:xfrm>
                <a:off x="0" y="75"/>
                <a:ext cx="60" cy="598"/>
              </a:xfrm>
              <a:custGeom>
                <a:avLst/>
                <a:gdLst/>
                <a:ahLst/>
                <a:cxnLst/>
                <a:rect l="0" t="0" r="r" b="b"/>
                <a:pathLst>
                  <a:path w="21600" h="21600">
                    <a:moveTo>
                      <a:pt x="10804" y="21091"/>
                    </a:moveTo>
                    <a:cubicBezTo>
                      <a:pt x="8877" y="21091"/>
                      <a:pt x="7313" y="20932"/>
                      <a:pt x="7313" y="20738"/>
                    </a:cubicBezTo>
                    <a:lnTo>
                      <a:pt x="7313" y="20170"/>
                    </a:lnTo>
                    <a:cubicBezTo>
                      <a:pt x="8416" y="20209"/>
                      <a:pt x="9576" y="20234"/>
                      <a:pt x="10804" y="20234"/>
                    </a:cubicBezTo>
                    <a:cubicBezTo>
                      <a:pt x="12027" y="20234"/>
                      <a:pt x="13187" y="20209"/>
                      <a:pt x="14287" y="20170"/>
                    </a:cubicBezTo>
                    <a:lnTo>
                      <a:pt x="14287" y="20738"/>
                    </a:lnTo>
                    <a:cubicBezTo>
                      <a:pt x="14287" y="20932"/>
                      <a:pt x="12723" y="21091"/>
                      <a:pt x="10804" y="21091"/>
                    </a:cubicBezTo>
                    <a:close/>
                    <a:moveTo>
                      <a:pt x="8858" y="127"/>
                    </a:moveTo>
                    <a:lnTo>
                      <a:pt x="8858" y="567"/>
                    </a:lnTo>
                    <a:cubicBezTo>
                      <a:pt x="6504" y="649"/>
                      <a:pt x="4802" y="874"/>
                      <a:pt x="4802" y="1140"/>
                    </a:cubicBezTo>
                    <a:lnTo>
                      <a:pt x="4802" y="1530"/>
                    </a:lnTo>
                    <a:cubicBezTo>
                      <a:pt x="1909" y="1729"/>
                      <a:pt x="0" y="2068"/>
                      <a:pt x="0" y="2452"/>
                    </a:cubicBezTo>
                    <a:lnTo>
                      <a:pt x="0" y="19124"/>
                    </a:lnTo>
                    <a:cubicBezTo>
                      <a:pt x="0" y="19381"/>
                      <a:pt x="890" y="19615"/>
                      <a:pt x="2320" y="19804"/>
                    </a:cubicBezTo>
                    <a:cubicBezTo>
                      <a:pt x="2315" y="19814"/>
                      <a:pt x="2289" y="19824"/>
                      <a:pt x="2289" y="19835"/>
                    </a:cubicBezTo>
                    <a:lnTo>
                      <a:pt x="2289" y="20738"/>
                    </a:lnTo>
                    <a:cubicBezTo>
                      <a:pt x="2289" y="21213"/>
                      <a:pt x="6106" y="21600"/>
                      <a:pt x="10804" y="21600"/>
                    </a:cubicBezTo>
                    <a:cubicBezTo>
                      <a:pt x="15496" y="21600"/>
                      <a:pt x="19311" y="21213"/>
                      <a:pt x="19311" y="20738"/>
                    </a:cubicBezTo>
                    <a:lnTo>
                      <a:pt x="19311" y="19835"/>
                    </a:lnTo>
                    <a:cubicBezTo>
                      <a:pt x="19311" y="19824"/>
                      <a:pt x="19288" y="19814"/>
                      <a:pt x="19283" y="19804"/>
                    </a:cubicBezTo>
                    <a:cubicBezTo>
                      <a:pt x="20712" y="19615"/>
                      <a:pt x="21600" y="19381"/>
                      <a:pt x="21600" y="19124"/>
                    </a:cubicBezTo>
                    <a:lnTo>
                      <a:pt x="21600" y="2452"/>
                    </a:lnTo>
                    <a:cubicBezTo>
                      <a:pt x="21600" y="2068"/>
                      <a:pt x="19691" y="1729"/>
                      <a:pt x="16795" y="1530"/>
                    </a:cubicBezTo>
                    <a:lnTo>
                      <a:pt x="16795" y="1140"/>
                    </a:lnTo>
                    <a:cubicBezTo>
                      <a:pt x="16795" y="824"/>
                      <a:pt x="14415" y="568"/>
                      <a:pt x="11372" y="538"/>
                    </a:cubicBezTo>
                    <a:lnTo>
                      <a:pt x="11372" y="127"/>
                    </a:lnTo>
                    <a:cubicBezTo>
                      <a:pt x="11372" y="57"/>
                      <a:pt x="10812" y="0"/>
                      <a:pt x="10115" y="0"/>
                    </a:cubicBezTo>
                    <a:cubicBezTo>
                      <a:pt x="9421" y="0"/>
                      <a:pt x="8858" y="57"/>
                      <a:pt x="8858" y="127"/>
                    </a:cubicBezTo>
                    <a:close/>
                    <a:moveTo>
                      <a:pt x="8858" y="127"/>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sp>
          <p:nvSpPr>
            <p:cNvPr id="12" name="išlïḓé"/>
            <p:cNvSpPr/>
            <p:nvPr/>
          </p:nvSpPr>
          <p:spPr bwMode="auto">
            <a:xfrm>
              <a:off x="1244" y="2087"/>
              <a:ext cx="501" cy="562"/>
            </a:xfrm>
            <a:custGeom>
              <a:avLst/>
              <a:gdLst/>
              <a:ahLst/>
              <a:cxnLst/>
              <a:rect l="0" t="0" r="r" b="b"/>
              <a:pathLst>
                <a:path w="21399" h="21364">
                  <a:moveTo>
                    <a:pt x="21260" y="4222"/>
                  </a:moveTo>
                  <a:cubicBezTo>
                    <a:pt x="21260" y="4222"/>
                    <a:pt x="18075" y="682"/>
                    <a:pt x="15617" y="79"/>
                  </a:cubicBezTo>
                  <a:cubicBezTo>
                    <a:pt x="15617" y="79"/>
                    <a:pt x="15019" y="-236"/>
                    <a:pt x="14955" y="395"/>
                  </a:cubicBezTo>
                  <a:cubicBezTo>
                    <a:pt x="14955" y="395"/>
                    <a:pt x="14761" y="1914"/>
                    <a:pt x="14761" y="2258"/>
                  </a:cubicBezTo>
                  <a:cubicBezTo>
                    <a:pt x="14761" y="2258"/>
                    <a:pt x="14924" y="2373"/>
                    <a:pt x="14502" y="2774"/>
                  </a:cubicBezTo>
                  <a:cubicBezTo>
                    <a:pt x="14081" y="3176"/>
                    <a:pt x="8909" y="8365"/>
                    <a:pt x="8909" y="8365"/>
                  </a:cubicBezTo>
                  <a:cubicBezTo>
                    <a:pt x="8909" y="8365"/>
                    <a:pt x="8552" y="8594"/>
                    <a:pt x="8278" y="8623"/>
                  </a:cubicBezTo>
                  <a:cubicBezTo>
                    <a:pt x="8278" y="8623"/>
                    <a:pt x="5514" y="8150"/>
                    <a:pt x="4399" y="9496"/>
                  </a:cubicBezTo>
                  <a:cubicBezTo>
                    <a:pt x="4399" y="9496"/>
                    <a:pt x="4238" y="9625"/>
                    <a:pt x="4558" y="9970"/>
                  </a:cubicBezTo>
                  <a:lnTo>
                    <a:pt x="7323" y="12615"/>
                  </a:lnTo>
                  <a:lnTo>
                    <a:pt x="0" y="21364"/>
                  </a:lnTo>
                  <a:lnTo>
                    <a:pt x="8503" y="13481"/>
                  </a:lnTo>
                  <a:lnTo>
                    <a:pt x="11365" y="15458"/>
                  </a:lnTo>
                  <a:cubicBezTo>
                    <a:pt x="11365" y="15458"/>
                    <a:pt x="12030" y="15658"/>
                    <a:pt x="12255" y="15416"/>
                  </a:cubicBezTo>
                  <a:cubicBezTo>
                    <a:pt x="12481" y="15172"/>
                    <a:pt x="13257" y="13981"/>
                    <a:pt x="12676" y="12077"/>
                  </a:cubicBezTo>
                  <a:cubicBezTo>
                    <a:pt x="12676" y="12077"/>
                    <a:pt x="12594" y="11776"/>
                    <a:pt x="12804" y="11459"/>
                  </a:cubicBezTo>
                  <a:cubicBezTo>
                    <a:pt x="13014" y="11144"/>
                    <a:pt x="18171" y="5798"/>
                    <a:pt x="18171" y="5798"/>
                  </a:cubicBezTo>
                  <a:cubicBezTo>
                    <a:pt x="18171" y="5798"/>
                    <a:pt x="18382" y="5613"/>
                    <a:pt x="18641" y="5683"/>
                  </a:cubicBezTo>
                  <a:cubicBezTo>
                    <a:pt x="18641" y="5683"/>
                    <a:pt x="20854" y="5352"/>
                    <a:pt x="21210" y="4794"/>
                  </a:cubicBezTo>
                  <a:cubicBezTo>
                    <a:pt x="21210" y="4794"/>
                    <a:pt x="21600" y="4623"/>
                    <a:pt x="21260" y="4222"/>
                  </a:cubicBezTo>
                  <a:close/>
                  <a:moveTo>
                    <a:pt x="21260" y="4222"/>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grpSp>
      <p:sp>
        <p:nvSpPr>
          <p:cNvPr id="42" name="işľïḋe"/>
          <p:cNvSpPr/>
          <p:nvPr userDrawn="1"/>
        </p:nvSpPr>
        <p:spPr bwMode="auto">
          <a:xfrm>
            <a:off x="206461" y="3548642"/>
            <a:ext cx="1066800" cy="596900"/>
          </a:xfrm>
          <a:custGeom>
            <a:avLst/>
            <a:gdLst/>
            <a:ahLst/>
            <a:cxnLst/>
            <a:rect l="0" t="0" r="r" b="b"/>
            <a:pathLst>
              <a:path w="21600" h="21600">
                <a:moveTo>
                  <a:pt x="3434" y="10484"/>
                </a:moveTo>
                <a:cubicBezTo>
                  <a:pt x="1893" y="10484"/>
                  <a:pt x="639" y="12721"/>
                  <a:pt x="639" y="15471"/>
                </a:cubicBezTo>
                <a:cubicBezTo>
                  <a:pt x="639" y="18223"/>
                  <a:pt x="1893" y="20461"/>
                  <a:pt x="3434" y="20461"/>
                </a:cubicBezTo>
                <a:lnTo>
                  <a:pt x="17456" y="20461"/>
                </a:lnTo>
                <a:cubicBezTo>
                  <a:pt x="19389" y="20461"/>
                  <a:pt x="20962" y="17656"/>
                  <a:pt x="20962" y="14207"/>
                </a:cubicBezTo>
                <a:cubicBezTo>
                  <a:pt x="20962" y="10762"/>
                  <a:pt x="19389" y="7960"/>
                  <a:pt x="17456" y="7960"/>
                </a:cubicBezTo>
                <a:cubicBezTo>
                  <a:pt x="17314" y="7960"/>
                  <a:pt x="17162" y="7980"/>
                  <a:pt x="16978" y="8025"/>
                </a:cubicBezTo>
                <a:cubicBezTo>
                  <a:pt x="16886" y="8047"/>
                  <a:pt x="16794" y="7997"/>
                  <a:pt x="16725" y="7889"/>
                </a:cubicBezTo>
                <a:cubicBezTo>
                  <a:pt x="16655" y="7781"/>
                  <a:pt x="16615" y="7625"/>
                  <a:pt x="16615" y="7461"/>
                </a:cubicBezTo>
                <a:cubicBezTo>
                  <a:pt x="16615" y="7423"/>
                  <a:pt x="16617" y="7392"/>
                  <a:pt x="16618" y="7372"/>
                </a:cubicBezTo>
                <a:cubicBezTo>
                  <a:pt x="16613" y="3933"/>
                  <a:pt x="15042" y="1139"/>
                  <a:pt x="13113" y="1139"/>
                </a:cubicBezTo>
                <a:cubicBezTo>
                  <a:pt x="11481" y="1139"/>
                  <a:pt x="10042" y="3203"/>
                  <a:pt x="9691" y="6047"/>
                </a:cubicBezTo>
                <a:cubicBezTo>
                  <a:pt x="9667" y="6237"/>
                  <a:pt x="9591" y="6393"/>
                  <a:pt x="9489" y="6460"/>
                </a:cubicBezTo>
                <a:cubicBezTo>
                  <a:pt x="9386" y="6526"/>
                  <a:pt x="9272" y="6495"/>
                  <a:pt x="9185" y="6377"/>
                </a:cubicBezTo>
                <a:cubicBezTo>
                  <a:pt x="8694" y="5708"/>
                  <a:pt x="8110" y="5355"/>
                  <a:pt x="7496" y="5355"/>
                </a:cubicBezTo>
                <a:cubicBezTo>
                  <a:pt x="5975" y="5355"/>
                  <a:pt x="4748" y="7481"/>
                  <a:pt x="4703" y="10197"/>
                </a:cubicBezTo>
                <a:cubicBezTo>
                  <a:pt x="4700" y="10375"/>
                  <a:pt x="4650" y="10541"/>
                  <a:pt x="4568" y="10645"/>
                </a:cubicBezTo>
                <a:cubicBezTo>
                  <a:pt x="4486" y="10748"/>
                  <a:pt x="4382" y="10776"/>
                  <a:pt x="4286" y="10722"/>
                </a:cubicBezTo>
                <a:cubicBezTo>
                  <a:pt x="4010" y="10564"/>
                  <a:pt x="3723" y="10484"/>
                  <a:pt x="3434" y="10484"/>
                </a:cubicBezTo>
                <a:close/>
                <a:moveTo>
                  <a:pt x="17456" y="21600"/>
                </a:moveTo>
                <a:lnTo>
                  <a:pt x="3434" y="21600"/>
                </a:lnTo>
                <a:cubicBezTo>
                  <a:pt x="1540" y="21600"/>
                  <a:pt x="0" y="18851"/>
                  <a:pt x="0" y="15471"/>
                </a:cubicBezTo>
                <a:cubicBezTo>
                  <a:pt x="0" y="12093"/>
                  <a:pt x="1540" y="9345"/>
                  <a:pt x="3434" y="9345"/>
                </a:cubicBezTo>
                <a:cubicBezTo>
                  <a:pt x="3658" y="9345"/>
                  <a:pt x="3880" y="9384"/>
                  <a:pt x="4099" y="9461"/>
                </a:cubicBezTo>
                <a:cubicBezTo>
                  <a:pt x="4206" y="8130"/>
                  <a:pt x="4555" y="6903"/>
                  <a:pt x="5102" y="5952"/>
                </a:cubicBezTo>
                <a:cubicBezTo>
                  <a:pt x="5745" y="4832"/>
                  <a:pt x="6596" y="4216"/>
                  <a:pt x="7496" y="4216"/>
                </a:cubicBezTo>
                <a:cubicBezTo>
                  <a:pt x="8097" y="4216"/>
                  <a:pt x="8675" y="4491"/>
                  <a:pt x="9190" y="5018"/>
                </a:cubicBezTo>
                <a:cubicBezTo>
                  <a:pt x="9440" y="3711"/>
                  <a:pt x="9894" y="2538"/>
                  <a:pt x="10499" y="1658"/>
                </a:cubicBezTo>
                <a:cubicBezTo>
                  <a:pt x="11235" y="589"/>
                  <a:pt x="12163" y="0"/>
                  <a:pt x="13113" y="0"/>
                </a:cubicBezTo>
                <a:cubicBezTo>
                  <a:pt x="15293" y="0"/>
                  <a:pt x="17085" y="3017"/>
                  <a:pt x="17245" y="6833"/>
                </a:cubicBezTo>
                <a:cubicBezTo>
                  <a:pt x="17318" y="6825"/>
                  <a:pt x="17388" y="6821"/>
                  <a:pt x="17456" y="6821"/>
                </a:cubicBezTo>
                <a:cubicBezTo>
                  <a:pt x="19741" y="6821"/>
                  <a:pt x="21600" y="10135"/>
                  <a:pt x="21600" y="14207"/>
                </a:cubicBezTo>
                <a:cubicBezTo>
                  <a:pt x="21600" y="18284"/>
                  <a:pt x="19741" y="21600"/>
                  <a:pt x="17456" y="21600"/>
                </a:cubicBezTo>
                <a:close/>
                <a:moveTo>
                  <a:pt x="17456" y="2160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43" name="išḷiḋé"/>
          <p:cNvSpPr/>
          <p:nvPr userDrawn="1"/>
        </p:nvSpPr>
        <p:spPr bwMode="auto">
          <a:xfrm flipH="1">
            <a:off x="7305761" y="3548642"/>
            <a:ext cx="1416050" cy="793750"/>
          </a:xfrm>
          <a:custGeom>
            <a:avLst/>
            <a:gdLst/>
            <a:ahLst/>
            <a:cxnLst/>
            <a:rect l="0" t="0" r="r" b="b"/>
            <a:pathLst>
              <a:path w="21600" h="21600">
                <a:moveTo>
                  <a:pt x="3434" y="10484"/>
                </a:moveTo>
                <a:cubicBezTo>
                  <a:pt x="1893" y="10484"/>
                  <a:pt x="639" y="12721"/>
                  <a:pt x="639" y="15471"/>
                </a:cubicBezTo>
                <a:cubicBezTo>
                  <a:pt x="639" y="18223"/>
                  <a:pt x="1893" y="20461"/>
                  <a:pt x="3434" y="20461"/>
                </a:cubicBezTo>
                <a:lnTo>
                  <a:pt x="17456" y="20461"/>
                </a:lnTo>
                <a:cubicBezTo>
                  <a:pt x="19389" y="20461"/>
                  <a:pt x="20962" y="17656"/>
                  <a:pt x="20962" y="14207"/>
                </a:cubicBezTo>
                <a:cubicBezTo>
                  <a:pt x="20962" y="10762"/>
                  <a:pt x="19389" y="7960"/>
                  <a:pt x="17456" y="7960"/>
                </a:cubicBezTo>
                <a:cubicBezTo>
                  <a:pt x="17314" y="7960"/>
                  <a:pt x="17162" y="7980"/>
                  <a:pt x="16978" y="8025"/>
                </a:cubicBezTo>
                <a:cubicBezTo>
                  <a:pt x="16886" y="8047"/>
                  <a:pt x="16794" y="7997"/>
                  <a:pt x="16725" y="7889"/>
                </a:cubicBezTo>
                <a:cubicBezTo>
                  <a:pt x="16655" y="7781"/>
                  <a:pt x="16616" y="7625"/>
                  <a:pt x="16616" y="7461"/>
                </a:cubicBezTo>
                <a:cubicBezTo>
                  <a:pt x="16616" y="7423"/>
                  <a:pt x="16617" y="7392"/>
                  <a:pt x="16618" y="7372"/>
                </a:cubicBezTo>
                <a:cubicBezTo>
                  <a:pt x="16613" y="3933"/>
                  <a:pt x="15042" y="1139"/>
                  <a:pt x="13113" y="1139"/>
                </a:cubicBezTo>
                <a:cubicBezTo>
                  <a:pt x="11481" y="1139"/>
                  <a:pt x="10042" y="3203"/>
                  <a:pt x="9691" y="6047"/>
                </a:cubicBezTo>
                <a:cubicBezTo>
                  <a:pt x="9667" y="6237"/>
                  <a:pt x="9591" y="6393"/>
                  <a:pt x="9489" y="6460"/>
                </a:cubicBezTo>
                <a:cubicBezTo>
                  <a:pt x="9386" y="6526"/>
                  <a:pt x="9272" y="6495"/>
                  <a:pt x="9185" y="6377"/>
                </a:cubicBezTo>
                <a:cubicBezTo>
                  <a:pt x="8694" y="5708"/>
                  <a:pt x="8110" y="5355"/>
                  <a:pt x="7496" y="5355"/>
                </a:cubicBezTo>
                <a:cubicBezTo>
                  <a:pt x="5975" y="5355"/>
                  <a:pt x="4748" y="7481"/>
                  <a:pt x="4703" y="10197"/>
                </a:cubicBezTo>
                <a:cubicBezTo>
                  <a:pt x="4700" y="10375"/>
                  <a:pt x="4650" y="10541"/>
                  <a:pt x="4568" y="10645"/>
                </a:cubicBezTo>
                <a:cubicBezTo>
                  <a:pt x="4486" y="10748"/>
                  <a:pt x="4382" y="10776"/>
                  <a:pt x="4286" y="10722"/>
                </a:cubicBezTo>
                <a:cubicBezTo>
                  <a:pt x="4010" y="10564"/>
                  <a:pt x="3723" y="10484"/>
                  <a:pt x="3434" y="10484"/>
                </a:cubicBezTo>
                <a:close/>
                <a:moveTo>
                  <a:pt x="17456" y="21600"/>
                </a:moveTo>
                <a:lnTo>
                  <a:pt x="3434" y="21600"/>
                </a:lnTo>
                <a:cubicBezTo>
                  <a:pt x="1540" y="21600"/>
                  <a:pt x="0" y="18851"/>
                  <a:pt x="0" y="15471"/>
                </a:cubicBezTo>
                <a:cubicBezTo>
                  <a:pt x="0" y="12093"/>
                  <a:pt x="1540" y="9345"/>
                  <a:pt x="3434" y="9345"/>
                </a:cubicBezTo>
                <a:cubicBezTo>
                  <a:pt x="3658" y="9345"/>
                  <a:pt x="3880" y="9384"/>
                  <a:pt x="4099" y="9461"/>
                </a:cubicBezTo>
                <a:cubicBezTo>
                  <a:pt x="4206" y="8130"/>
                  <a:pt x="4555" y="6903"/>
                  <a:pt x="5102" y="5952"/>
                </a:cubicBezTo>
                <a:cubicBezTo>
                  <a:pt x="5745" y="4832"/>
                  <a:pt x="6596" y="4216"/>
                  <a:pt x="7496" y="4216"/>
                </a:cubicBezTo>
                <a:cubicBezTo>
                  <a:pt x="8097" y="4216"/>
                  <a:pt x="8675" y="4491"/>
                  <a:pt x="9190" y="5018"/>
                </a:cubicBezTo>
                <a:cubicBezTo>
                  <a:pt x="9440" y="3711"/>
                  <a:pt x="9894" y="2538"/>
                  <a:pt x="10499" y="1658"/>
                </a:cubicBezTo>
                <a:cubicBezTo>
                  <a:pt x="11235" y="589"/>
                  <a:pt x="12163" y="0"/>
                  <a:pt x="13113" y="0"/>
                </a:cubicBezTo>
                <a:cubicBezTo>
                  <a:pt x="15293" y="0"/>
                  <a:pt x="17085" y="3017"/>
                  <a:pt x="17245" y="6833"/>
                </a:cubicBezTo>
                <a:cubicBezTo>
                  <a:pt x="17318" y="6825"/>
                  <a:pt x="17388" y="6821"/>
                  <a:pt x="17456" y="6821"/>
                </a:cubicBezTo>
                <a:cubicBezTo>
                  <a:pt x="19741" y="6821"/>
                  <a:pt x="21600" y="10135"/>
                  <a:pt x="21600" y="14207"/>
                </a:cubicBezTo>
                <a:cubicBezTo>
                  <a:pt x="21600" y="18284"/>
                  <a:pt x="19741" y="21600"/>
                  <a:pt x="17456" y="21600"/>
                </a:cubicBezTo>
                <a:close/>
                <a:moveTo>
                  <a:pt x="17456" y="2160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44" name="iṡḻîdé"/>
          <p:cNvSpPr/>
          <p:nvPr userDrawn="1"/>
        </p:nvSpPr>
        <p:spPr bwMode="auto">
          <a:xfrm flipH="1">
            <a:off x="7883611" y="2888242"/>
            <a:ext cx="711200" cy="400050"/>
          </a:xfrm>
          <a:custGeom>
            <a:avLst/>
            <a:gdLst/>
            <a:ahLst/>
            <a:cxnLst/>
            <a:rect l="0" t="0" r="r" b="b"/>
            <a:pathLst>
              <a:path w="21600" h="21600">
                <a:moveTo>
                  <a:pt x="3434" y="10484"/>
                </a:moveTo>
                <a:cubicBezTo>
                  <a:pt x="1893" y="10484"/>
                  <a:pt x="639" y="12721"/>
                  <a:pt x="639" y="15471"/>
                </a:cubicBezTo>
                <a:cubicBezTo>
                  <a:pt x="639" y="18223"/>
                  <a:pt x="1893" y="20461"/>
                  <a:pt x="3434" y="20461"/>
                </a:cubicBezTo>
                <a:lnTo>
                  <a:pt x="17456" y="20461"/>
                </a:lnTo>
                <a:cubicBezTo>
                  <a:pt x="19389" y="20461"/>
                  <a:pt x="20962" y="17656"/>
                  <a:pt x="20962" y="14207"/>
                </a:cubicBezTo>
                <a:cubicBezTo>
                  <a:pt x="20962" y="10762"/>
                  <a:pt x="19389" y="7960"/>
                  <a:pt x="17456" y="7960"/>
                </a:cubicBezTo>
                <a:cubicBezTo>
                  <a:pt x="17314" y="7960"/>
                  <a:pt x="17162" y="7980"/>
                  <a:pt x="16978" y="8025"/>
                </a:cubicBezTo>
                <a:cubicBezTo>
                  <a:pt x="16886" y="8047"/>
                  <a:pt x="16794" y="7997"/>
                  <a:pt x="16725" y="7889"/>
                </a:cubicBezTo>
                <a:cubicBezTo>
                  <a:pt x="16655" y="7781"/>
                  <a:pt x="16616" y="7625"/>
                  <a:pt x="16616" y="7461"/>
                </a:cubicBezTo>
                <a:cubicBezTo>
                  <a:pt x="16616" y="7423"/>
                  <a:pt x="16617" y="7392"/>
                  <a:pt x="16618" y="7372"/>
                </a:cubicBezTo>
                <a:cubicBezTo>
                  <a:pt x="16613" y="3933"/>
                  <a:pt x="15042" y="1139"/>
                  <a:pt x="13113" y="1139"/>
                </a:cubicBezTo>
                <a:cubicBezTo>
                  <a:pt x="11481" y="1139"/>
                  <a:pt x="10042" y="3203"/>
                  <a:pt x="9691" y="6047"/>
                </a:cubicBezTo>
                <a:cubicBezTo>
                  <a:pt x="9667" y="6237"/>
                  <a:pt x="9591" y="6393"/>
                  <a:pt x="9489" y="6460"/>
                </a:cubicBezTo>
                <a:cubicBezTo>
                  <a:pt x="9386" y="6526"/>
                  <a:pt x="9272" y="6495"/>
                  <a:pt x="9185" y="6377"/>
                </a:cubicBezTo>
                <a:cubicBezTo>
                  <a:pt x="8694" y="5708"/>
                  <a:pt x="8110" y="5355"/>
                  <a:pt x="7496" y="5355"/>
                </a:cubicBezTo>
                <a:cubicBezTo>
                  <a:pt x="5975" y="5355"/>
                  <a:pt x="4748" y="7481"/>
                  <a:pt x="4703" y="10197"/>
                </a:cubicBezTo>
                <a:cubicBezTo>
                  <a:pt x="4700" y="10375"/>
                  <a:pt x="4650" y="10541"/>
                  <a:pt x="4568" y="10645"/>
                </a:cubicBezTo>
                <a:cubicBezTo>
                  <a:pt x="4486" y="10748"/>
                  <a:pt x="4382" y="10776"/>
                  <a:pt x="4286" y="10722"/>
                </a:cubicBezTo>
                <a:cubicBezTo>
                  <a:pt x="4010" y="10564"/>
                  <a:pt x="3723" y="10484"/>
                  <a:pt x="3434" y="10484"/>
                </a:cubicBezTo>
                <a:close/>
                <a:moveTo>
                  <a:pt x="17456" y="21600"/>
                </a:moveTo>
                <a:lnTo>
                  <a:pt x="3434" y="21600"/>
                </a:lnTo>
                <a:cubicBezTo>
                  <a:pt x="1540" y="21600"/>
                  <a:pt x="0" y="18851"/>
                  <a:pt x="0" y="15471"/>
                </a:cubicBezTo>
                <a:cubicBezTo>
                  <a:pt x="0" y="12093"/>
                  <a:pt x="1540" y="9345"/>
                  <a:pt x="3434" y="9345"/>
                </a:cubicBezTo>
                <a:cubicBezTo>
                  <a:pt x="3658" y="9345"/>
                  <a:pt x="3880" y="9384"/>
                  <a:pt x="4099" y="9461"/>
                </a:cubicBezTo>
                <a:cubicBezTo>
                  <a:pt x="4206" y="8130"/>
                  <a:pt x="4555" y="6903"/>
                  <a:pt x="5102" y="5952"/>
                </a:cubicBezTo>
                <a:cubicBezTo>
                  <a:pt x="5745" y="4832"/>
                  <a:pt x="6596" y="4216"/>
                  <a:pt x="7496" y="4216"/>
                </a:cubicBezTo>
                <a:cubicBezTo>
                  <a:pt x="8097" y="4216"/>
                  <a:pt x="8675" y="4491"/>
                  <a:pt x="9190" y="5018"/>
                </a:cubicBezTo>
                <a:cubicBezTo>
                  <a:pt x="9440" y="3711"/>
                  <a:pt x="9894" y="2538"/>
                  <a:pt x="10499" y="1658"/>
                </a:cubicBezTo>
                <a:cubicBezTo>
                  <a:pt x="11235" y="589"/>
                  <a:pt x="12163" y="0"/>
                  <a:pt x="13113" y="0"/>
                </a:cubicBezTo>
                <a:cubicBezTo>
                  <a:pt x="15293" y="0"/>
                  <a:pt x="17085" y="3017"/>
                  <a:pt x="17245" y="6833"/>
                </a:cubicBezTo>
                <a:cubicBezTo>
                  <a:pt x="17318" y="6825"/>
                  <a:pt x="17388" y="6821"/>
                  <a:pt x="17456" y="6821"/>
                </a:cubicBezTo>
                <a:cubicBezTo>
                  <a:pt x="19741" y="6821"/>
                  <a:pt x="21600" y="10135"/>
                  <a:pt x="21600" y="14207"/>
                </a:cubicBezTo>
                <a:cubicBezTo>
                  <a:pt x="21600" y="18284"/>
                  <a:pt x="19741" y="21600"/>
                  <a:pt x="17456" y="21600"/>
                </a:cubicBezTo>
                <a:close/>
                <a:moveTo>
                  <a:pt x="17456" y="2160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45" name="îśḷiḍé"/>
          <p:cNvSpPr/>
          <p:nvPr userDrawn="1"/>
        </p:nvSpPr>
        <p:spPr bwMode="auto">
          <a:xfrm flipH="1">
            <a:off x="1190711" y="1865892"/>
            <a:ext cx="711200" cy="400050"/>
          </a:xfrm>
          <a:custGeom>
            <a:avLst/>
            <a:gdLst/>
            <a:ahLst/>
            <a:cxnLst/>
            <a:rect l="0" t="0" r="r" b="b"/>
            <a:pathLst>
              <a:path w="21600" h="21600">
                <a:moveTo>
                  <a:pt x="3434" y="10484"/>
                </a:moveTo>
                <a:cubicBezTo>
                  <a:pt x="1893" y="10484"/>
                  <a:pt x="639" y="12721"/>
                  <a:pt x="639" y="15471"/>
                </a:cubicBezTo>
                <a:cubicBezTo>
                  <a:pt x="639" y="18223"/>
                  <a:pt x="1893" y="20461"/>
                  <a:pt x="3434" y="20461"/>
                </a:cubicBezTo>
                <a:lnTo>
                  <a:pt x="17456" y="20461"/>
                </a:lnTo>
                <a:cubicBezTo>
                  <a:pt x="19389" y="20461"/>
                  <a:pt x="20962" y="17656"/>
                  <a:pt x="20962" y="14207"/>
                </a:cubicBezTo>
                <a:cubicBezTo>
                  <a:pt x="20962" y="10762"/>
                  <a:pt x="19389" y="7960"/>
                  <a:pt x="17456" y="7960"/>
                </a:cubicBezTo>
                <a:cubicBezTo>
                  <a:pt x="17314" y="7960"/>
                  <a:pt x="17162" y="7980"/>
                  <a:pt x="16978" y="8025"/>
                </a:cubicBezTo>
                <a:cubicBezTo>
                  <a:pt x="16886" y="8047"/>
                  <a:pt x="16794" y="7997"/>
                  <a:pt x="16725" y="7889"/>
                </a:cubicBezTo>
                <a:cubicBezTo>
                  <a:pt x="16655" y="7781"/>
                  <a:pt x="16616" y="7625"/>
                  <a:pt x="16616" y="7461"/>
                </a:cubicBezTo>
                <a:cubicBezTo>
                  <a:pt x="16616" y="7423"/>
                  <a:pt x="16617" y="7392"/>
                  <a:pt x="16618" y="7372"/>
                </a:cubicBezTo>
                <a:cubicBezTo>
                  <a:pt x="16613" y="3933"/>
                  <a:pt x="15042" y="1139"/>
                  <a:pt x="13113" y="1139"/>
                </a:cubicBezTo>
                <a:cubicBezTo>
                  <a:pt x="11481" y="1139"/>
                  <a:pt x="10042" y="3203"/>
                  <a:pt x="9691" y="6047"/>
                </a:cubicBezTo>
                <a:cubicBezTo>
                  <a:pt x="9667" y="6237"/>
                  <a:pt x="9591" y="6393"/>
                  <a:pt x="9489" y="6460"/>
                </a:cubicBezTo>
                <a:cubicBezTo>
                  <a:pt x="9386" y="6526"/>
                  <a:pt x="9272" y="6495"/>
                  <a:pt x="9185" y="6377"/>
                </a:cubicBezTo>
                <a:cubicBezTo>
                  <a:pt x="8694" y="5708"/>
                  <a:pt x="8110" y="5355"/>
                  <a:pt x="7496" y="5355"/>
                </a:cubicBezTo>
                <a:cubicBezTo>
                  <a:pt x="5975" y="5355"/>
                  <a:pt x="4748" y="7481"/>
                  <a:pt x="4703" y="10197"/>
                </a:cubicBezTo>
                <a:cubicBezTo>
                  <a:pt x="4700" y="10375"/>
                  <a:pt x="4650" y="10541"/>
                  <a:pt x="4568" y="10645"/>
                </a:cubicBezTo>
                <a:cubicBezTo>
                  <a:pt x="4486" y="10748"/>
                  <a:pt x="4382" y="10776"/>
                  <a:pt x="4286" y="10722"/>
                </a:cubicBezTo>
                <a:cubicBezTo>
                  <a:pt x="4010" y="10564"/>
                  <a:pt x="3723" y="10484"/>
                  <a:pt x="3434" y="10484"/>
                </a:cubicBezTo>
                <a:close/>
                <a:moveTo>
                  <a:pt x="17456" y="21600"/>
                </a:moveTo>
                <a:lnTo>
                  <a:pt x="3434" y="21600"/>
                </a:lnTo>
                <a:cubicBezTo>
                  <a:pt x="1540" y="21600"/>
                  <a:pt x="0" y="18851"/>
                  <a:pt x="0" y="15471"/>
                </a:cubicBezTo>
                <a:cubicBezTo>
                  <a:pt x="0" y="12093"/>
                  <a:pt x="1540" y="9345"/>
                  <a:pt x="3434" y="9345"/>
                </a:cubicBezTo>
                <a:cubicBezTo>
                  <a:pt x="3658" y="9345"/>
                  <a:pt x="3880" y="9384"/>
                  <a:pt x="4099" y="9461"/>
                </a:cubicBezTo>
                <a:cubicBezTo>
                  <a:pt x="4206" y="8130"/>
                  <a:pt x="4555" y="6903"/>
                  <a:pt x="5102" y="5952"/>
                </a:cubicBezTo>
                <a:cubicBezTo>
                  <a:pt x="5745" y="4832"/>
                  <a:pt x="6596" y="4216"/>
                  <a:pt x="7496" y="4216"/>
                </a:cubicBezTo>
                <a:cubicBezTo>
                  <a:pt x="8097" y="4216"/>
                  <a:pt x="8675" y="4491"/>
                  <a:pt x="9190" y="5018"/>
                </a:cubicBezTo>
                <a:cubicBezTo>
                  <a:pt x="9440" y="3711"/>
                  <a:pt x="9894" y="2538"/>
                  <a:pt x="10499" y="1658"/>
                </a:cubicBezTo>
                <a:cubicBezTo>
                  <a:pt x="11235" y="589"/>
                  <a:pt x="12163" y="0"/>
                  <a:pt x="13113" y="0"/>
                </a:cubicBezTo>
                <a:cubicBezTo>
                  <a:pt x="15293" y="0"/>
                  <a:pt x="17085" y="3017"/>
                  <a:pt x="17245" y="6833"/>
                </a:cubicBezTo>
                <a:cubicBezTo>
                  <a:pt x="17318" y="6825"/>
                  <a:pt x="17388" y="6821"/>
                  <a:pt x="17456" y="6821"/>
                </a:cubicBezTo>
                <a:cubicBezTo>
                  <a:pt x="19741" y="6821"/>
                  <a:pt x="21600" y="10135"/>
                  <a:pt x="21600" y="14207"/>
                </a:cubicBezTo>
                <a:cubicBezTo>
                  <a:pt x="21600" y="18284"/>
                  <a:pt x="19741" y="21600"/>
                  <a:pt x="17456" y="21600"/>
                </a:cubicBezTo>
                <a:close/>
                <a:moveTo>
                  <a:pt x="17456" y="2160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46" name="îŝ1íḑè"/>
          <p:cNvSpPr/>
          <p:nvPr userDrawn="1"/>
        </p:nvSpPr>
        <p:spPr bwMode="auto">
          <a:xfrm>
            <a:off x="6581861" y="1554742"/>
            <a:ext cx="558800" cy="311150"/>
          </a:xfrm>
          <a:custGeom>
            <a:avLst/>
            <a:gdLst/>
            <a:ahLst/>
            <a:cxnLst/>
            <a:rect l="0" t="0" r="r" b="b"/>
            <a:pathLst>
              <a:path w="21600" h="21600">
                <a:moveTo>
                  <a:pt x="3434" y="10484"/>
                </a:moveTo>
                <a:cubicBezTo>
                  <a:pt x="1893" y="10484"/>
                  <a:pt x="639" y="12721"/>
                  <a:pt x="639" y="15471"/>
                </a:cubicBezTo>
                <a:cubicBezTo>
                  <a:pt x="639" y="18223"/>
                  <a:pt x="1893" y="20461"/>
                  <a:pt x="3434" y="20461"/>
                </a:cubicBezTo>
                <a:lnTo>
                  <a:pt x="17456" y="20461"/>
                </a:lnTo>
                <a:cubicBezTo>
                  <a:pt x="19389" y="20461"/>
                  <a:pt x="20961" y="17656"/>
                  <a:pt x="20961" y="14207"/>
                </a:cubicBezTo>
                <a:cubicBezTo>
                  <a:pt x="20961" y="10762"/>
                  <a:pt x="19389" y="7960"/>
                  <a:pt x="17456" y="7960"/>
                </a:cubicBezTo>
                <a:cubicBezTo>
                  <a:pt x="17314" y="7960"/>
                  <a:pt x="17162" y="7980"/>
                  <a:pt x="16978" y="8025"/>
                </a:cubicBezTo>
                <a:cubicBezTo>
                  <a:pt x="16886" y="8047"/>
                  <a:pt x="16794" y="7997"/>
                  <a:pt x="16725" y="7889"/>
                </a:cubicBezTo>
                <a:cubicBezTo>
                  <a:pt x="16655" y="7781"/>
                  <a:pt x="16615" y="7625"/>
                  <a:pt x="16615" y="7461"/>
                </a:cubicBezTo>
                <a:cubicBezTo>
                  <a:pt x="16615" y="7423"/>
                  <a:pt x="16617" y="7392"/>
                  <a:pt x="16618" y="7372"/>
                </a:cubicBezTo>
                <a:cubicBezTo>
                  <a:pt x="16613" y="3933"/>
                  <a:pt x="15042" y="1139"/>
                  <a:pt x="13113" y="1139"/>
                </a:cubicBezTo>
                <a:cubicBezTo>
                  <a:pt x="11481" y="1139"/>
                  <a:pt x="10042" y="3203"/>
                  <a:pt x="9691" y="6047"/>
                </a:cubicBezTo>
                <a:cubicBezTo>
                  <a:pt x="9667" y="6237"/>
                  <a:pt x="9591" y="6393"/>
                  <a:pt x="9489" y="6460"/>
                </a:cubicBezTo>
                <a:cubicBezTo>
                  <a:pt x="9386" y="6526"/>
                  <a:pt x="9272" y="6495"/>
                  <a:pt x="9185" y="6377"/>
                </a:cubicBezTo>
                <a:cubicBezTo>
                  <a:pt x="8694" y="5708"/>
                  <a:pt x="8110" y="5355"/>
                  <a:pt x="7496" y="5355"/>
                </a:cubicBezTo>
                <a:cubicBezTo>
                  <a:pt x="5975" y="5355"/>
                  <a:pt x="4748" y="7481"/>
                  <a:pt x="4703" y="10197"/>
                </a:cubicBezTo>
                <a:cubicBezTo>
                  <a:pt x="4700" y="10375"/>
                  <a:pt x="4650" y="10541"/>
                  <a:pt x="4568" y="10645"/>
                </a:cubicBezTo>
                <a:cubicBezTo>
                  <a:pt x="4486" y="10748"/>
                  <a:pt x="4382" y="10776"/>
                  <a:pt x="4286" y="10722"/>
                </a:cubicBezTo>
                <a:cubicBezTo>
                  <a:pt x="4010" y="10564"/>
                  <a:pt x="3723" y="10484"/>
                  <a:pt x="3434" y="10484"/>
                </a:cubicBezTo>
                <a:close/>
                <a:moveTo>
                  <a:pt x="17456" y="21600"/>
                </a:moveTo>
                <a:lnTo>
                  <a:pt x="3434" y="21600"/>
                </a:lnTo>
                <a:cubicBezTo>
                  <a:pt x="1540" y="21600"/>
                  <a:pt x="0" y="18851"/>
                  <a:pt x="0" y="15471"/>
                </a:cubicBezTo>
                <a:cubicBezTo>
                  <a:pt x="0" y="12093"/>
                  <a:pt x="1540" y="9345"/>
                  <a:pt x="3434" y="9345"/>
                </a:cubicBezTo>
                <a:cubicBezTo>
                  <a:pt x="3658" y="9345"/>
                  <a:pt x="3880" y="9384"/>
                  <a:pt x="4099" y="9461"/>
                </a:cubicBezTo>
                <a:cubicBezTo>
                  <a:pt x="4206" y="8130"/>
                  <a:pt x="4555" y="6903"/>
                  <a:pt x="5102" y="5952"/>
                </a:cubicBezTo>
                <a:cubicBezTo>
                  <a:pt x="5745" y="4832"/>
                  <a:pt x="6596" y="4216"/>
                  <a:pt x="7496" y="4216"/>
                </a:cubicBezTo>
                <a:cubicBezTo>
                  <a:pt x="8097" y="4216"/>
                  <a:pt x="8675" y="4491"/>
                  <a:pt x="9190" y="5018"/>
                </a:cubicBezTo>
                <a:cubicBezTo>
                  <a:pt x="9440" y="3711"/>
                  <a:pt x="9894" y="2538"/>
                  <a:pt x="10499" y="1658"/>
                </a:cubicBezTo>
                <a:cubicBezTo>
                  <a:pt x="11235" y="589"/>
                  <a:pt x="12163" y="0"/>
                  <a:pt x="13113" y="0"/>
                </a:cubicBezTo>
                <a:cubicBezTo>
                  <a:pt x="15293" y="0"/>
                  <a:pt x="17085" y="3017"/>
                  <a:pt x="17245" y="6833"/>
                </a:cubicBezTo>
                <a:cubicBezTo>
                  <a:pt x="17318" y="6825"/>
                  <a:pt x="17388" y="6821"/>
                  <a:pt x="17456" y="6821"/>
                </a:cubicBezTo>
                <a:cubicBezTo>
                  <a:pt x="19741" y="6821"/>
                  <a:pt x="21600" y="10135"/>
                  <a:pt x="21600" y="14207"/>
                </a:cubicBezTo>
                <a:cubicBezTo>
                  <a:pt x="21600" y="18284"/>
                  <a:pt x="19741" y="21600"/>
                  <a:pt x="17456" y="21600"/>
                </a:cubicBezTo>
                <a:close/>
                <a:moveTo>
                  <a:pt x="17456" y="21600"/>
                </a:moveTo>
              </a:path>
            </a:pathLst>
          </a:custGeom>
          <a:solidFill>
            <a:srgbClr val="FFFEFE"/>
          </a:solidFill>
          <a:ln>
            <a:noFill/>
          </a:ln>
        </p:spPr>
        <p:txBody>
          <a:bodyPr anchor="ctr"/>
          <a:lstStyle/>
          <a:p>
            <a:pPr algn="ctr"/>
            <a:endParaRPr>
              <a:latin typeface="Agency FB" panose="020B0503020202020204" pitchFamily="34" charset="0"/>
              <a:ea typeface="微软雅黑" panose="020B0503020204020204" pitchFamily="34" charset="-122"/>
              <a:sym typeface="Agency FB" panose="020B0503020202020204" pitchFamily="34" charset="0"/>
            </a:endParaRPr>
          </a:p>
        </p:txBody>
      </p:sp>
      <p:sp>
        <p:nvSpPr>
          <p:cNvPr id="47" name="矩形 46"/>
          <p:cNvSpPr/>
          <p:nvPr userDrawn="1"/>
        </p:nvSpPr>
        <p:spPr>
          <a:xfrm>
            <a:off x="-13970" y="6488430"/>
            <a:ext cx="9168130" cy="375285"/>
          </a:xfrm>
          <a:prstGeom prst="rect">
            <a:avLst/>
          </a:prstGeom>
          <a:solidFill>
            <a:srgbClr val="2BBB61"/>
          </a:solidFill>
          <a:ln>
            <a:noFill/>
          </a:ln>
          <a:scene3d>
            <a:camera prst="orthographicFront"/>
            <a:lightRig rig="sof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8" name="页脚占位符 7"/>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9" name="灯片编号占位符 8"/>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4" name="页脚占位符 3"/>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5" name="灯片编号占位符 4"/>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3" name="页脚占位符 2"/>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4" name="灯片编号占位符 3"/>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6" name="页脚占位符 5"/>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7" name="灯片编号占位符 6"/>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showMasterSp="0">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11"/>
          </p:nvPr>
        </p:nvSpPr>
        <p:spPr/>
        <p:txBody>
          <a:bodyPr/>
          <a:lstStyle/>
          <a:p>
            <a:pPr lvl="0"/>
            <a:endParaRPr lang="en-US" altLang="zh-CN"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12"/>
          </p:nvPr>
        </p:nvSpPr>
        <p:spPr/>
        <p:txBody>
          <a:body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6DD9040-5DDB-4813-B174-24EA339BF03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29842" y="2505075"/>
            <a:ext cx="3868340"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6DD9040-5DDB-4813-B174-24EA339BF03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6DD9040-5DDB-4813-B174-24EA339BF03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6DD9040-5DDB-4813-B174-24EA339BF03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6DD9040-5DDB-4813-B174-24EA339BF03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7D524AE3-B353-406C-9CD4-DF012B806E1E}"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6DD9040-5DDB-4813-B174-24EA339BF03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image" Target="../media/image25.png"/><Relationship Id="rId15" Type="http://schemas.openxmlformats.org/officeDocument/2006/relationships/slideLayout" Target="../slideLayouts/slideLayout27.xml"/><Relationship Id="rId14" Type="http://schemas.openxmlformats.org/officeDocument/2006/relationships/slideLayout" Target="../slideLayouts/slideLayout26.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6.xml"/><Relationship Id="rId8" Type="http://schemas.openxmlformats.org/officeDocument/2006/relationships/slideLayout" Target="../slideLayouts/slideLayout35.xml"/><Relationship Id="rId7" Type="http://schemas.openxmlformats.org/officeDocument/2006/relationships/slideLayout" Target="../slideLayouts/slideLayout34.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3" Type="http://schemas.openxmlformats.org/officeDocument/2006/relationships/slideLayout" Target="../slideLayouts/slideLayout30.xml"/><Relationship Id="rId2" Type="http://schemas.openxmlformats.org/officeDocument/2006/relationships/slideLayout" Target="../slideLayouts/slideLayout29.xml"/><Relationship Id="rId12" Type="http://schemas.openxmlformats.org/officeDocument/2006/relationships/theme" Target="../theme/theme3.xml"/><Relationship Id="rId11" Type="http://schemas.openxmlformats.org/officeDocument/2006/relationships/slideLayout" Target="../slideLayouts/slideLayout38.xml"/><Relationship Id="rId10" Type="http://schemas.openxmlformats.org/officeDocument/2006/relationships/slideLayout" Target="../slideLayouts/slideLayout37.xml"/><Relationship Id="rId1"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524AE3-B353-406C-9CD4-DF012B806E1E}" type="datetimeFigureOut">
              <a:rPr lang="zh-CN" altLang="en-US" smtClean="0"/>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DD9040-5DDB-4813-B174-24EA339BF03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457200" y="275167"/>
            <a:ext cx="8229600" cy="1143000"/>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600200"/>
            <a:ext cx="8229600" cy="4525433"/>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1"/>
            <a:ext cx="2133600" cy="366184"/>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marL="0" marR="0" lvl="0" indent="0" algn="l" defTabSz="457200" rtl="0" eaLnBrk="1" fontAlgn="auto" latinLnBrk="0" hangingPunct="1">
              <a:lnSpc>
                <a:spcPct val="100000"/>
              </a:lnSpc>
              <a:spcBef>
                <a:spcPts val="0"/>
              </a:spcBef>
              <a:spcAft>
                <a:spcPts val="0"/>
              </a:spcAft>
              <a:buClrTx/>
              <a:buSzTx/>
              <a:buFontTx/>
              <a:buNone/>
              <a:defRPr/>
            </a:pPr>
            <a:fld id="{B2FC796A-D05C-4E70-B596-047DC120B71F}"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1"/>
            <a:ext cx="2895600" cy="366184"/>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1"/>
            <a:ext cx="2133600" cy="366184"/>
          </a:xfrm>
          <a:prstGeom prst="rect">
            <a:avLst/>
          </a:prstGeom>
        </p:spPr>
        <p:txBody>
          <a:bodyPr vert="horz" lIns="91440" tIns="45720" rIns="91440" bIns="45720" rtlCol="0" anchor="ctr"/>
          <a:lstStyle>
            <a:lvl1pPr algn="r">
              <a:defRPr sz="1200" noProof="1" dirty="0">
                <a:solidFill>
                  <a:srgbClr val="898989"/>
                </a:solidFill>
              </a:defRPr>
            </a:lvl1pPr>
          </a:lstStyle>
          <a:p>
            <a:pPr marL="0" marR="0" lvl="0" indent="0" algn="r" defTabSz="457200" rtl="0" eaLnBrk="1" fontAlgn="base" latinLnBrk="0" hangingPunct="1">
              <a:lnSpc>
                <a:spcPct val="100000"/>
              </a:lnSpc>
              <a:spcBef>
                <a:spcPct val="0"/>
              </a:spcBef>
              <a:spcAft>
                <a:spcPct val="0"/>
              </a:spcAft>
              <a:buClrTx/>
              <a:buSzTx/>
              <a:buFontTx/>
              <a:buNone/>
              <a:defRPr/>
            </a:pPr>
            <a:fld id="{1A229808-3A5D-4446-BEAC-BBF2F369FAB4}" type="slidenum">
              <a:rPr kumimoji="0" lang="zh-CN" altLang="en-US" sz="1200" b="0" i="0" u="none" strike="noStrike" kern="1200" cap="none" spc="0" normalizeH="0" baseline="0" noProof="1" dirty="0">
                <a:ln>
                  <a:noFill/>
                </a:ln>
                <a:solidFill>
                  <a:srgbClr val="898989"/>
                </a:solidFill>
                <a:effectLst/>
                <a:uLnTx/>
                <a:uFillTx/>
                <a:latin typeface="Calibri" panose="020F0502020204030204" charset="0"/>
                <a:ea typeface="宋体" panose="02010600030101010101" pitchFamily="2" charset="-122"/>
                <a:cs typeface="+mn-cs"/>
              </a:rPr>
            </a:fld>
            <a:endParaRPr kumimoji="0" lang="zh-CN" altLang="en-US" sz="1200" b="0" i="0" u="none" strike="noStrike" kern="1200" cap="none" spc="0" normalizeH="0" baseline="0" noProof="1">
              <a:ln>
                <a:noFill/>
              </a:ln>
              <a:solidFill>
                <a:srgbClr val="898989"/>
              </a:solidFill>
              <a:effectLst/>
              <a:uLnTx/>
              <a:uFillTx/>
              <a:latin typeface="Calibri" panose="020F0502020204030204" charset="0"/>
              <a:ea typeface="宋体" panose="02010600030101010101" pitchFamily="2" charset="-122"/>
              <a:cs typeface="+mn-cs"/>
            </a:endParaRPr>
          </a:p>
        </p:txBody>
      </p:sp>
      <p:pic>
        <p:nvPicPr>
          <p:cNvPr id="1031" name="图片 1"/>
          <p:cNvPicPr>
            <a:picLocks noChangeAspect="1"/>
          </p:cNvPicPr>
          <p:nvPr userDrawn="1"/>
        </p:nvPicPr>
        <p:blipFill>
          <a:blip r:embed="rId16"/>
          <a:stretch>
            <a:fillRect/>
          </a:stretch>
        </p:blipFill>
        <p:spPr>
          <a:xfrm>
            <a:off x="0" y="0"/>
            <a:ext cx="9144000" cy="6858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lvl="0"/>
            <a:endParaRPr lang="zh-CN" altLang="en-US" dirty="0">
              <a:latin typeface="Times New Roman" panose="02020603050405020304" pitchFamily="18" charset="0"/>
              <a:ea typeface="宋体" panose="02010600030101010101" pitchFamily="2" charset="-122"/>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lvl="0"/>
            <a:endParaRPr lang="en-US" altLang="zh-CN" dirty="0">
              <a:latin typeface="Times New Roman" panose="02020603050405020304" pitchFamily="18" charset="0"/>
              <a:ea typeface="宋体" panose="02010600030101010101" pitchFamily="2" charset="-122"/>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lvl="0"/>
            <a:fld id="{9A0DB2DC-4C9A-4742-B13C-FB6460FD3503}" type="slidenum">
              <a:rPr lang="en-US" altLang="zh-CN" smtClean="0">
                <a:latin typeface="Times New Roman" panose="02020603050405020304" pitchFamily="18" charset="0"/>
                <a:ea typeface="宋体" panose="02010600030101010101" pitchFamily="2" charset="-122"/>
              </a:rPr>
            </a:fld>
            <a:endParaRPr lang="en-US" altLang="zh-CN" dirty="0">
              <a:latin typeface="Times New Roman" panose="02020603050405020304" pitchFamily="18"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36.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37.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37.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37.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37.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8.png"/><Relationship Id="rId1"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8.jpeg"/><Relationship Id="rId1" Type="http://schemas.openxmlformats.org/officeDocument/2006/relationships/image" Target="../media/image27.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40.jpe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audio" Target="../media/audio1.wav"/><Relationship Id="rId2" Type="http://schemas.openxmlformats.org/officeDocument/2006/relationships/image" Target="../media/image41.png"/><Relationship Id="rId1"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3.png"/><Relationship Id="rId1" Type="http://schemas.openxmlformats.org/officeDocument/2006/relationships/image" Target="../media/image27.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audio" Target="../media/audio1.wav"/><Relationship Id="rId2" Type="http://schemas.openxmlformats.org/officeDocument/2006/relationships/image" Target="../media/image29.jpeg"/><Relationship Id="rId1" Type="http://schemas.openxmlformats.org/officeDocument/2006/relationships/image" Target="../media/image27.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1.jpeg"/><Relationship Id="rId2" Type="http://schemas.openxmlformats.org/officeDocument/2006/relationships/image" Target="../media/image27.png"/><Relationship Id="rId1" Type="http://schemas.openxmlformats.org/officeDocument/2006/relationships/image" Target="../media/image30.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32.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4.jpeg"/><Relationship Id="rId1" Type="http://schemas.openxmlformats.org/officeDocument/2006/relationships/image" Target="../media/image3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32.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 Box 2"/>
          <p:cNvSpPr txBox="1">
            <a:spLocks noChangeArrowheads="1"/>
          </p:cNvSpPr>
          <p:nvPr/>
        </p:nvSpPr>
        <p:spPr bwMode="auto">
          <a:xfrm>
            <a:off x="3887788" y="1338263"/>
            <a:ext cx="2419350" cy="1014730"/>
          </a:xfrm>
          <a:prstGeom prst="rect">
            <a:avLst/>
          </a:prstGeom>
          <a:noFill/>
          <a:ln>
            <a:noFill/>
          </a:ln>
          <a:effectLst/>
        </p:spPr>
        <p:txBody>
          <a:bodyPr>
            <a:spAutoFit/>
          </a:bodyPr>
          <a:lstStyle>
            <a:lvl1pPr/>
            <a:lvl2pPr/>
            <a:lvl3pPr/>
            <a:lvl4pPr/>
            <a:lvl5pPr/>
            <a:lvl6pPr/>
            <a:lvl7pPr/>
            <a:lvl8pPr/>
            <a:lvl9pPr/>
          </a:lstStyle>
          <a:p>
            <a:pPr marL="0" marR="0" lvl="0" indent="0" algn="ctr" defTabSz="457200" rtl="0" eaLnBrk="1" fontAlgn="auto" latinLnBrk="0" hangingPunct="1">
              <a:lnSpc>
                <a:spcPct val="100000"/>
              </a:lnSpc>
              <a:spcBef>
                <a:spcPct val="50000"/>
              </a:spcBef>
              <a:spcAft>
                <a:spcPts val="0"/>
              </a:spcAft>
              <a:buClrTx/>
              <a:buSzTx/>
              <a:buFontTx/>
              <a:buNone/>
              <a:defRPr/>
            </a:pPr>
            <a:r>
              <a:rPr kumimoji="0" lang="zh-CN" altLang="en-US" sz="6000" b="1" i="0" u="none" strike="noStrike" kern="1200" cap="none" spc="0" normalizeH="0" baseline="0" noProof="0" dirty="0">
                <a:ln>
                  <a:noFill/>
                </a:ln>
                <a:solidFill>
                  <a:srgbClr val="CC0000"/>
                </a:solidFill>
                <a:effectLst/>
                <a:uLnTx/>
                <a:uFillTx/>
                <a:latin typeface="+mn-lt"/>
                <a:ea typeface="黑体" panose="02010609060101010101" charset="-122"/>
                <a:cs typeface="黑体" panose="02010609060101010101" charset="-122"/>
              </a:rPr>
              <a:t>灯  笼</a:t>
            </a:r>
            <a:endParaRPr kumimoji="0" lang="zh-CN" altLang="en-US" sz="6000" b="1" i="0" u="none" strike="noStrike" kern="1200" cap="none" spc="0" normalizeH="0" baseline="0" noProof="0" dirty="0">
              <a:ln>
                <a:noFill/>
              </a:ln>
              <a:solidFill>
                <a:srgbClr val="CC0000"/>
              </a:solidFill>
              <a:effectLst/>
              <a:uLnTx/>
              <a:uFillTx/>
              <a:latin typeface="+mn-lt"/>
              <a:ea typeface="黑体" panose="02010609060101010101" charset="-122"/>
              <a:cs typeface="黑体" panose="02010609060101010101" charset="-122"/>
            </a:endParaRPr>
          </a:p>
        </p:txBody>
      </p:sp>
      <p:sp>
        <p:nvSpPr>
          <p:cNvPr id="22" name="圆角矩形 21"/>
          <p:cNvSpPr/>
          <p:nvPr/>
        </p:nvSpPr>
        <p:spPr>
          <a:xfrm>
            <a:off x="958850" y="2189163"/>
            <a:ext cx="7226300" cy="101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413" name="AutoShape 11"/>
          <p:cNvSpPr/>
          <p:nvPr/>
        </p:nvSpPr>
        <p:spPr>
          <a:xfrm>
            <a:off x="2406650" y="1246188"/>
            <a:ext cx="1182688" cy="1071562"/>
          </a:xfrm>
          <a:prstGeom prst="diamond">
            <a:avLst/>
          </a:prstGeom>
          <a:solidFill>
            <a:srgbClr val="800000"/>
          </a:solidFill>
          <a:ln w="38100" cap="flat" cmpd="sng">
            <a:solidFill>
              <a:schemeClr val="bg1"/>
            </a:solidFill>
            <a:prstDash val="solid"/>
            <a:miter/>
            <a:headEnd type="none" w="med" len="med"/>
            <a:tailEnd type="none" w="med" len="med"/>
          </a:ln>
          <a:effectLst>
            <a:outerShdw sy="50000" rotWithShape="0">
              <a:srgbClr val="808080">
                <a:alpha val="50000"/>
              </a:srgbClr>
            </a:outerShdw>
          </a:effectLst>
        </p:spPr>
        <p:txBody>
          <a:bodyPr wrap="none" anchor="ctr"/>
          <a:lstStyle/>
          <a:p>
            <a:pPr algn="ctr"/>
            <a:endParaRPr lang="en-US" altLang="ko-KR" sz="2800" b="1" dirty="0">
              <a:solidFill>
                <a:srgbClr val="FFFFFF"/>
              </a:solidFill>
              <a:latin typeface="Calibri" panose="020F0502020204030204" charset="0"/>
              <a:ea typeface="Gulim" panose="020B0600000101010101" pitchFamily="34" charset="-127"/>
            </a:endParaRPr>
          </a:p>
        </p:txBody>
      </p:sp>
      <p:sp>
        <p:nvSpPr>
          <p:cNvPr id="17414" name="文本框 49"/>
          <p:cNvSpPr txBox="1"/>
          <p:nvPr/>
        </p:nvSpPr>
        <p:spPr>
          <a:xfrm>
            <a:off x="2649538" y="1228725"/>
            <a:ext cx="605790" cy="1106805"/>
          </a:xfrm>
          <a:prstGeom prst="rect">
            <a:avLst/>
          </a:prstGeom>
          <a:noFill/>
          <a:ln w="9525">
            <a:noFill/>
          </a:ln>
        </p:spPr>
        <p:txBody>
          <a:bodyPr wrap="none">
            <a:spAutoFit/>
          </a:bodyPr>
          <a:lstStyle/>
          <a:p>
            <a:pPr eaLnBrk="1" hangingPunct="1"/>
            <a:r>
              <a:rPr lang="en-US" altLang="zh-CN" sz="6600" b="1" dirty="0">
                <a:solidFill>
                  <a:schemeClr val="bg1"/>
                </a:solidFill>
                <a:latin typeface="方正大黑简体" pitchFamily="65" charset="-122"/>
                <a:ea typeface="方正大黑简体" pitchFamily="65" charset="-122"/>
              </a:rPr>
              <a:t>4</a:t>
            </a:r>
            <a:endParaRPr lang="zh-CN" altLang="en-US" sz="6600" b="1" dirty="0">
              <a:solidFill>
                <a:schemeClr val="bg1"/>
              </a:solidFill>
              <a:latin typeface="方正大黑简体" pitchFamily="65" charset="-122"/>
              <a:ea typeface="方正大黑简体" pitchFamily="65" charset="-122"/>
            </a:endParaRPr>
          </a:p>
        </p:txBody>
      </p:sp>
      <p:sp>
        <p:nvSpPr>
          <p:cNvPr id="17415" name="AutoShape 18" descr="http://img3.imgtn.bdimg.com/it/u=287956326,2076146697&amp;fm=21&amp;gp=0.jpg"/>
          <p:cNvSpPr>
            <a:spLocks noChangeAspect="1"/>
          </p:cNvSpPr>
          <p:nvPr/>
        </p:nvSpPr>
        <p:spPr>
          <a:xfrm>
            <a:off x="144463" y="749300"/>
            <a:ext cx="304800" cy="228600"/>
          </a:xfrm>
          <a:prstGeom prst="rect">
            <a:avLst/>
          </a:prstGeom>
          <a:noFill/>
          <a:ln w="9525">
            <a:noFill/>
          </a:ln>
        </p:spPr>
        <p:txBody>
          <a:bodyPr/>
          <a:lstStyle/>
          <a:p>
            <a:pPr eaLnBrk="1" hangingPunct="1"/>
            <a:endParaRPr lang="zh-CN" altLang="en-US" dirty="0">
              <a:latin typeface="Calibri" panose="020F0502020204030204" charset="0"/>
            </a:endParaRPr>
          </a:p>
        </p:txBody>
      </p:sp>
      <p:sp>
        <p:nvSpPr>
          <p:cNvPr id="17416" name="AutoShape 20" descr="http://img3.imgtn.bdimg.com/it/u=287956326,2076146697&amp;fm=21&amp;gp=0.jpg"/>
          <p:cNvSpPr>
            <a:spLocks noChangeAspect="1"/>
          </p:cNvSpPr>
          <p:nvPr/>
        </p:nvSpPr>
        <p:spPr>
          <a:xfrm>
            <a:off x="144463" y="749300"/>
            <a:ext cx="304800" cy="228600"/>
          </a:xfrm>
          <a:prstGeom prst="rect">
            <a:avLst/>
          </a:prstGeom>
          <a:noFill/>
          <a:ln w="9525">
            <a:noFill/>
          </a:ln>
        </p:spPr>
        <p:txBody>
          <a:bodyPr/>
          <a:lstStyle/>
          <a:p>
            <a:pPr eaLnBrk="1" hangingPunct="1"/>
            <a:endParaRPr lang="zh-CN" altLang="en-US" dirty="0">
              <a:latin typeface="Calibri" panose="020F0502020204030204" charset="0"/>
            </a:endParaRPr>
          </a:p>
        </p:txBody>
      </p:sp>
      <p:pic>
        <p:nvPicPr>
          <p:cNvPr id="17417" name="Picture 16"/>
          <p:cNvPicPr>
            <a:picLocks noChangeAspect="1"/>
          </p:cNvPicPr>
          <p:nvPr/>
        </p:nvPicPr>
        <p:blipFill>
          <a:blip r:embed="rId1"/>
          <a:stretch>
            <a:fillRect/>
          </a:stretch>
        </p:blipFill>
        <p:spPr>
          <a:xfrm>
            <a:off x="1527175" y="2474913"/>
            <a:ext cx="5895975" cy="2884487"/>
          </a:xfrm>
          <a:prstGeom prst="rect">
            <a:avLst/>
          </a:prstGeom>
          <a:noFill/>
          <a:ln w="9525">
            <a:noFill/>
          </a:ln>
        </p:spPr>
      </p:pic>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图片 20" descr="timg (1)"/>
          <p:cNvPicPr>
            <a:picLocks noChangeAspect="1"/>
          </p:cNvPicPr>
          <p:nvPr/>
        </p:nvPicPr>
        <p:blipFill>
          <a:blip r:embed="rId1"/>
          <a:srcRect/>
          <a:stretch>
            <a:fillRect/>
          </a:stretch>
        </p:blipFill>
        <p:spPr>
          <a:xfrm>
            <a:off x="5960110" y="5198110"/>
            <a:ext cx="2997200" cy="1202055"/>
          </a:xfrm>
          <a:prstGeom prst="rect">
            <a:avLst/>
          </a:prstGeom>
        </p:spPr>
      </p:pic>
      <p:grpSp>
        <p:nvGrpSpPr>
          <p:cNvPr id="19" name="组合 18"/>
          <p:cNvGrpSpPr/>
          <p:nvPr/>
        </p:nvGrpSpPr>
        <p:grpSpPr>
          <a:xfrm>
            <a:off x="266700" y="734695"/>
            <a:ext cx="3129280" cy="730885"/>
            <a:chOff x="420" y="1109"/>
            <a:chExt cx="4928"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2"/>
                <a:stretch>
                  <a:fillRect/>
                </a:stretch>
              </p:blipFill>
              <p:spPr>
                <a:xfrm>
                  <a:off x="641407" y="1254731"/>
                  <a:ext cx="354334" cy="254706"/>
                </a:xfrm>
                <a:prstGeom prst="rect">
                  <a:avLst/>
                </a:prstGeom>
              </p:spPr>
            </p:pic>
          </p:grpSp>
        </p:grpSp>
        <p:sp>
          <p:nvSpPr>
            <p:cNvPr id="18" name="文本框 17"/>
            <p:cNvSpPr txBox="1"/>
            <p:nvPr/>
          </p:nvSpPr>
          <p:spPr>
            <a:xfrm>
              <a:off x="1700" y="1285"/>
              <a:ext cx="364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灯笼（原文）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4523105"/>
          </a:xfrm>
          <a:prstGeom prst="rect">
            <a:avLst/>
          </a:prstGeom>
          <a:noFill/>
          <a:ln w="9525">
            <a:noFill/>
          </a:ln>
        </p:spPr>
        <p:txBody>
          <a:bodyPr wrap="square">
            <a:spAutoFit/>
          </a:bodyPr>
          <a:lstStyle/>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r>
              <a:rPr sz="2400" b="1">
                <a:latin typeface="微软雅黑" panose="020B0503020204020204" pitchFamily="34" charset="-122"/>
                <a:ea typeface="微软雅黑" panose="020B0503020204020204" pitchFamily="34" charset="-122"/>
                <a:cs typeface="宋体" panose="02010600030101010101" pitchFamily="2" charset="-122"/>
              </a:rPr>
              <a:t>连活活的太阳算着，一切亮光之中，我爱皎洁的月华，如沸的繁星，同一支夜晚来挑着照路的灯笼。提起灯笼，就会想起三家村的犬吠，村中老斗呵狗的声音；就会想起庞大的晃荡着的影子，夜行人咕咕噜噜的私语；想起祖父雪白的胡须，同宏亮大方的谈吐；坡野里想起跳又跳的鬼火，村边社戏台下想起闹嚷嚷的观众，花生篮，冰糖葫芦；台上的小丑花脸，跪堂谱，“司马懿探山”。真的，灯笼的缘结得太多了，记忆的网里挤着的就都是。</a:t>
            </a:r>
            <a:endParaRPr sz="2400" b="1">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 name="组合 18"/>
          <p:cNvGrpSpPr/>
          <p:nvPr/>
        </p:nvGrpSpPr>
        <p:grpSpPr>
          <a:xfrm>
            <a:off x="266700" y="734695"/>
            <a:ext cx="3129280" cy="730885"/>
            <a:chOff x="420" y="1109"/>
            <a:chExt cx="4928"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1"/>
                <a:stretch>
                  <a:fillRect/>
                </a:stretch>
              </p:blipFill>
              <p:spPr>
                <a:xfrm>
                  <a:off x="641407" y="1254731"/>
                  <a:ext cx="354334" cy="254706"/>
                </a:xfrm>
                <a:prstGeom prst="rect">
                  <a:avLst/>
                </a:prstGeom>
              </p:spPr>
            </p:pic>
          </p:grpSp>
        </p:grpSp>
        <p:sp>
          <p:nvSpPr>
            <p:cNvPr id="18" name="文本框 17"/>
            <p:cNvSpPr txBox="1"/>
            <p:nvPr/>
          </p:nvSpPr>
          <p:spPr>
            <a:xfrm>
              <a:off x="1700" y="1285"/>
              <a:ext cx="364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灯笼（原文）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5631180"/>
          </a:xfrm>
          <a:prstGeom prst="rect">
            <a:avLst/>
          </a:prstGeom>
          <a:noFill/>
          <a:ln w="9525">
            <a:noFill/>
          </a:ln>
        </p:spPr>
        <p:txBody>
          <a:bodyPr wrap="square">
            <a:spAutoFit/>
          </a:bodyPr>
          <a:lstStyle/>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r>
              <a:rPr sz="2400" b="1">
                <a:latin typeface="微软雅黑" panose="020B0503020204020204" pitchFamily="34" charset="-122"/>
                <a:ea typeface="微软雅黑" panose="020B0503020204020204" pitchFamily="34" charset="-122"/>
                <a:cs typeface="宋体" panose="02010600030101010101" pitchFamily="2" charset="-122"/>
              </a:rPr>
              <a:t>记得，作着公正乡绅的祖父，晚年来每每被邀去五里遥的城里说事，一去一整天。 回家总是很晚的。凑巧若是没有月亮的夜，长工李五和我便须应差去接。伴着我们的除了李老五的叙家常，便是一把腰刀一具灯笼。那时自己对人情事故还不懂，好听点说，心还像素丝样纯洁；什么争讼吃官司，是不在自己意识领域的。祖父好，在路上轻易不提斡旋着的情事，倒是一路数着牵牛织女星谈些进京赶考的掌故：雪夜驰马，荒郊店宿，每每令人忘路之远近。</a:t>
            </a:r>
            <a:r>
              <a:rPr lang="en-US" altLang="zh-CN" sz="2400" b="1">
                <a:latin typeface="微软雅黑" panose="020B0503020204020204" pitchFamily="34" charset="-122"/>
                <a:ea typeface="微软雅黑" panose="020B0503020204020204" pitchFamily="34" charset="-122"/>
                <a:cs typeface="宋体" panose="02010600030101010101" pitchFamily="2" charset="-122"/>
                <a:sym typeface="+mn-ea"/>
              </a:rPr>
              <a:t> </a:t>
            </a:r>
            <a:r>
              <a:rPr sz="2400" b="1">
                <a:latin typeface="微软雅黑" panose="020B0503020204020204" pitchFamily="34" charset="-122"/>
                <a:ea typeface="微软雅黑" panose="020B0503020204020204" pitchFamily="34" charset="-122"/>
                <a:cs typeface="宋体" panose="02010600030101010101" pitchFamily="2" charset="-122"/>
                <a:sym typeface="+mn-ea"/>
              </a:rPr>
              <a:t>村犬遥遥向灯笼吠了，认得了是主人，近前来却又大摇其尾巴。到家常是二更时分。不是夜 </a:t>
            </a:r>
            <a:endParaRPr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endParaRPr sz="2400" b="1">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 name="组合 18"/>
          <p:cNvGrpSpPr/>
          <p:nvPr/>
        </p:nvGrpSpPr>
        <p:grpSpPr>
          <a:xfrm>
            <a:off x="266700" y="734695"/>
            <a:ext cx="3129280" cy="730885"/>
            <a:chOff x="420" y="1109"/>
            <a:chExt cx="4928"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1"/>
                <a:stretch>
                  <a:fillRect/>
                </a:stretch>
              </p:blipFill>
              <p:spPr>
                <a:xfrm>
                  <a:off x="641407" y="1254731"/>
                  <a:ext cx="354334" cy="254706"/>
                </a:xfrm>
                <a:prstGeom prst="rect">
                  <a:avLst/>
                </a:prstGeom>
              </p:spPr>
            </p:pic>
          </p:grpSp>
        </p:grpSp>
        <p:sp>
          <p:nvSpPr>
            <p:cNvPr id="18" name="文本框 17"/>
            <p:cNvSpPr txBox="1"/>
            <p:nvPr/>
          </p:nvSpPr>
          <p:spPr>
            <a:xfrm>
              <a:off x="1700" y="1285"/>
              <a:ext cx="364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灯笼（原文）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5077460"/>
          </a:xfrm>
          <a:prstGeom prst="rect">
            <a:avLst/>
          </a:prstGeom>
          <a:noFill/>
          <a:ln w="9525">
            <a:noFill/>
          </a:ln>
        </p:spPr>
        <p:txBody>
          <a:bodyPr wrap="square">
            <a:spAutoFit/>
          </a:bodyPr>
          <a:lstStyle/>
          <a:p>
            <a:pPr indent="0" fontAlgn="auto">
              <a:lnSpc>
                <a:spcPct val="150000"/>
              </a:lnSpc>
            </a:pPr>
            <a:r>
              <a:rPr sz="2400" b="1">
                <a:latin typeface="微软雅黑" panose="020B0503020204020204" pitchFamily="34" charset="-122"/>
                <a:ea typeface="微软雅黑" panose="020B0503020204020204" pitchFamily="34" charset="-122"/>
                <a:cs typeface="宋体" panose="02010600030101010101" pitchFamily="2" charset="-122"/>
              </a:rPr>
              <a:t>饭吃完，灯笼还在院子里亮么？那种熙熙然庭院的静穆，是一辈子思慕着的。 </a:t>
            </a:r>
            <a:endParaRPr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sz="2400" b="1">
                <a:latin typeface="微软雅黑" panose="020B0503020204020204" pitchFamily="34" charset="-122"/>
                <a:ea typeface="微软雅黑" panose="020B0503020204020204" pitchFamily="34" charset="-122"/>
                <a:cs typeface="宋体" panose="02010600030101010101" pitchFamily="2" charset="-122"/>
              </a:rPr>
              <a:t>  “路上黑，打了灯笼去吧。”</a:t>
            </a:r>
            <a:endParaRPr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sz="2400" b="1">
                <a:latin typeface="微软雅黑" panose="020B0503020204020204" pitchFamily="34" charset="-122"/>
                <a:ea typeface="微软雅黑" panose="020B0503020204020204" pitchFamily="34" charset="-122"/>
                <a:cs typeface="宋体" panose="02010600030101010101" pitchFamily="2" charset="-122"/>
              </a:rPr>
              <a:t>     自从远离乡井为了生活在外面孤单的挣扎之后，像这样慈母口中吩咐的话也很久听不到了。每每想起小时候在村里上灯学，要挑了灯笼走去挑了灯笼走回的事，便深深感到怅惘。</a:t>
            </a:r>
            <a:r>
              <a:rPr sz="2400" b="1">
                <a:latin typeface="微软雅黑" panose="020B0503020204020204" pitchFamily="34" charset="-122"/>
                <a:ea typeface="微软雅黑" panose="020B0503020204020204" pitchFamily="34" charset="-122"/>
                <a:cs typeface="宋体" panose="02010600030101010101" pitchFamily="2" charset="-122"/>
                <a:sym typeface="+mn-ea"/>
              </a:rPr>
              <a:t>母亲给留着的宵夜食品便都是在亲手接过了灯笼去后递给自己的。为自己特别预备的那支小的纱灯，样子也还清清楚楚记在心里。虽然人已经是站在青春尾梢上的人，母亲的头发也全白了。 </a:t>
            </a:r>
            <a:endParaRPr sz="2400" b="1">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图片 20" descr="timg (1)"/>
          <p:cNvPicPr>
            <a:picLocks noChangeAspect="1"/>
          </p:cNvPicPr>
          <p:nvPr/>
        </p:nvPicPr>
        <p:blipFill>
          <a:blip r:embed="rId1"/>
          <a:srcRect/>
          <a:stretch>
            <a:fillRect/>
          </a:stretch>
        </p:blipFill>
        <p:spPr>
          <a:xfrm>
            <a:off x="6586220" y="5685155"/>
            <a:ext cx="2371090" cy="1022985"/>
          </a:xfrm>
          <a:prstGeom prst="rect">
            <a:avLst/>
          </a:prstGeom>
        </p:spPr>
      </p:pic>
      <p:grpSp>
        <p:nvGrpSpPr>
          <p:cNvPr id="19" name="组合 18"/>
          <p:cNvGrpSpPr/>
          <p:nvPr/>
        </p:nvGrpSpPr>
        <p:grpSpPr>
          <a:xfrm>
            <a:off x="266700" y="734695"/>
            <a:ext cx="3129280" cy="730885"/>
            <a:chOff x="420" y="1109"/>
            <a:chExt cx="4928"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2"/>
                <a:stretch>
                  <a:fillRect/>
                </a:stretch>
              </p:blipFill>
              <p:spPr>
                <a:xfrm>
                  <a:off x="641407" y="1254731"/>
                  <a:ext cx="354334" cy="254706"/>
                </a:xfrm>
                <a:prstGeom prst="rect">
                  <a:avLst/>
                </a:prstGeom>
              </p:spPr>
            </p:pic>
          </p:grpSp>
        </p:grpSp>
        <p:sp>
          <p:nvSpPr>
            <p:cNvPr id="18" name="文本框 17"/>
            <p:cNvSpPr txBox="1"/>
            <p:nvPr/>
          </p:nvSpPr>
          <p:spPr>
            <a:xfrm>
              <a:off x="1700" y="1285"/>
              <a:ext cx="364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灯笼（原文）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3969385"/>
          </a:xfrm>
          <a:prstGeom prst="rect">
            <a:avLst/>
          </a:prstGeom>
          <a:noFill/>
          <a:ln w="9525">
            <a:noFill/>
          </a:ln>
        </p:spPr>
        <p:txBody>
          <a:bodyPr wrap="square">
            <a:spAutoFit/>
          </a:bodyPr>
          <a:lstStyle/>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endParaRPr lang="en-US" altLang="zh-CN"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r>
              <a:rPr sz="2400" b="1">
                <a:latin typeface="微软雅黑" panose="020B0503020204020204" pitchFamily="34" charset="-122"/>
                <a:ea typeface="微软雅黑" panose="020B0503020204020204" pitchFamily="34" charset="-122"/>
                <a:cs typeface="宋体" panose="02010600030101010101" pitchFamily="2" charset="-122"/>
              </a:rPr>
              <a:t> 乡俗还愿，唱戏，挂神袍而外，常在村头高挑一挂红灯。仿佛灯柱上还照例有些松柏枝叶作点缀。挂红灯，自然同盛伏舍茶，腊八施粥一样，有着行好的意思；松柏枝叶的点缀，用意却不甚了然。真是，若有孤行客，黑夜摸路。正自四面虚惊的时候，忽然发现星天下红灯高照，总会以去村不远而默默高兴起来的吧。 </a:t>
            </a:r>
            <a:endParaRPr sz="2400" b="1">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 name="组合 18"/>
          <p:cNvGrpSpPr/>
          <p:nvPr/>
        </p:nvGrpSpPr>
        <p:grpSpPr>
          <a:xfrm>
            <a:off x="266700" y="734695"/>
            <a:ext cx="3129280" cy="730885"/>
            <a:chOff x="420" y="1109"/>
            <a:chExt cx="4928"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1"/>
                <a:stretch>
                  <a:fillRect/>
                </a:stretch>
              </p:blipFill>
              <p:spPr>
                <a:xfrm>
                  <a:off x="641407" y="1254731"/>
                  <a:ext cx="354334" cy="254706"/>
                </a:xfrm>
                <a:prstGeom prst="rect">
                  <a:avLst/>
                </a:prstGeom>
              </p:spPr>
            </p:pic>
          </p:grpSp>
        </p:grpSp>
        <p:sp>
          <p:nvSpPr>
            <p:cNvPr id="18" name="文本框 17"/>
            <p:cNvSpPr txBox="1"/>
            <p:nvPr/>
          </p:nvSpPr>
          <p:spPr>
            <a:xfrm>
              <a:off x="1700" y="1285"/>
              <a:ext cx="364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灯笼（原文）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5077460"/>
          </a:xfrm>
          <a:prstGeom prst="rect">
            <a:avLst/>
          </a:prstGeom>
          <a:noFill/>
          <a:ln w="9525">
            <a:noFill/>
          </a:ln>
        </p:spPr>
        <p:txBody>
          <a:bodyPr wrap="square">
            <a:spAutoFit/>
          </a:bodyPr>
          <a:lstStyle/>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r>
              <a:rPr sz="2400" b="1">
                <a:latin typeface="微软雅黑" panose="020B0503020204020204" pitchFamily="34" charset="-122"/>
                <a:ea typeface="微软雅黑" panose="020B0503020204020204" pitchFamily="34" charset="-122"/>
                <a:cs typeface="宋体" panose="02010600030101010101" pitchFamily="2" charset="-122"/>
              </a:rPr>
              <a:t>唐明皇在东宫结绘彩为高五十尺的灯楼，遍悬珠玉金银而风至锵然的那种盛事太古远了，恨无缘观赏；金吾不禁的那元宵节张灯给彩却曾于太平丰年在几处山城小县里凑过热闹：跟了一条龙灯在人海里跑半夜，不觉疲乏是什么，还要去看庆丰酒店的跑马灯，猜源亨油坊出的灯谜。家来睡，不是还将一挂小灯悬在床头么？梦都随了蜡火开花。</a:t>
            </a:r>
            <a:endParaRPr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sz="2400" b="1">
                <a:latin typeface="微软雅黑" panose="020B0503020204020204" pitchFamily="34" charset="-122"/>
                <a:ea typeface="微软雅黑" panose="020B0503020204020204" pitchFamily="34" charset="-122"/>
                <a:cs typeface="宋体" panose="02010600030101010101" pitchFamily="2" charset="-122"/>
              </a:rPr>
              <a:t>       想起来，族姊远嫁，大送大迎，曾听过彻夜的鼓吹，看满街的灯火；轿前轿后虽不像《宋史·仪衔志》载，准有打灯笼子亲事官八十人，但辉煌景象已够华贵了。</a:t>
            </a:r>
            <a:r>
              <a:rPr sz="2400" b="1">
                <a:latin typeface="微软雅黑" panose="020B0503020204020204" pitchFamily="34" charset="-122"/>
                <a:ea typeface="微软雅黑" panose="020B0503020204020204" pitchFamily="34" charset="-122"/>
                <a:cs typeface="宋体" panose="02010600030101010101" pitchFamily="2" charset="-122"/>
                <a:sym typeface="+mn-ea"/>
              </a:rPr>
              <a:t>那时姊家仿佛还是</a:t>
            </a:r>
            <a:endParaRPr sz="2400" b="1">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图片 20" descr="timg (1)"/>
          <p:cNvPicPr>
            <a:picLocks noChangeAspect="1"/>
          </p:cNvPicPr>
          <p:nvPr/>
        </p:nvPicPr>
        <p:blipFill>
          <a:blip r:embed="rId1"/>
          <a:srcRect/>
          <a:stretch>
            <a:fillRect/>
          </a:stretch>
        </p:blipFill>
        <p:spPr>
          <a:xfrm>
            <a:off x="6586220" y="5685155"/>
            <a:ext cx="2371090" cy="1022985"/>
          </a:xfrm>
          <a:prstGeom prst="rect">
            <a:avLst/>
          </a:prstGeom>
        </p:spPr>
      </p:pic>
      <p:grpSp>
        <p:nvGrpSpPr>
          <p:cNvPr id="19" name="组合 18"/>
          <p:cNvGrpSpPr/>
          <p:nvPr/>
        </p:nvGrpSpPr>
        <p:grpSpPr>
          <a:xfrm>
            <a:off x="266700" y="734695"/>
            <a:ext cx="3129280" cy="730885"/>
            <a:chOff x="420" y="1109"/>
            <a:chExt cx="4928"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2"/>
                <a:stretch>
                  <a:fillRect/>
                </a:stretch>
              </p:blipFill>
              <p:spPr>
                <a:xfrm>
                  <a:off x="641407" y="1254731"/>
                  <a:ext cx="354334" cy="254706"/>
                </a:xfrm>
                <a:prstGeom prst="rect">
                  <a:avLst/>
                </a:prstGeom>
              </p:spPr>
            </p:pic>
          </p:grpSp>
        </p:grpSp>
        <p:sp>
          <p:nvSpPr>
            <p:cNvPr id="18" name="文本框 17"/>
            <p:cNvSpPr txBox="1"/>
            <p:nvPr/>
          </p:nvSpPr>
          <p:spPr>
            <a:xfrm>
              <a:off x="1700" y="1285"/>
              <a:ext cx="364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灯笼（原文）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4523105"/>
          </a:xfrm>
          <a:prstGeom prst="rect">
            <a:avLst/>
          </a:prstGeom>
          <a:noFill/>
          <a:ln w="9525">
            <a:noFill/>
          </a:ln>
        </p:spPr>
        <p:txBody>
          <a:bodyPr wrap="square">
            <a:spAutoFit/>
          </a:bodyPr>
          <a:lstStyle/>
          <a:p>
            <a:pPr indent="0" fontAlgn="auto">
              <a:lnSpc>
                <a:spcPct val="150000"/>
              </a:lnSpc>
            </a:pPr>
            <a:r>
              <a:rPr sz="2400" b="1">
                <a:latin typeface="微软雅黑" panose="020B0503020204020204" pitchFamily="34" charset="-122"/>
                <a:ea typeface="微软雅黑" panose="020B0503020204020204" pitchFamily="34" charset="-122"/>
                <a:cs typeface="宋体" panose="02010600030101010101" pitchFamily="2" charset="-122"/>
                <a:sym typeface="+mn-ea"/>
              </a:rPr>
              <a:t>什么京官，于今是破落户了。进士第的官衔灯该还有吧，垂珠联珑的朱门却早已褪色了。 </a:t>
            </a:r>
            <a:endParaRPr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sz="2400" b="1">
                <a:latin typeface="微软雅黑" panose="020B0503020204020204" pitchFamily="34" charset="-122"/>
                <a:ea typeface="微软雅黑" panose="020B0503020204020204" pitchFamily="34" charset="-122"/>
                <a:cs typeface="宋体" panose="02010600030101010101" pitchFamily="2" charset="-122"/>
                <a:sym typeface="+mn-ea"/>
              </a:rPr>
              <a:t>       用朱红在纱灯上描宋体字，从前很引起过自己的喜悦；现在想，当时该并不是传统思想，或羡慕什么富贵荣华，而是根本就爱那种玩艺，如同黑漆大门上过年贴丹红春联一样。  自然，若是纱红上的字是“尚书府”或“某某县正堂”之类，懂得了意思，也会觉得不凡的；但普普通通一家纯德堂的家用灯笼，可也未始勾不起爱好来。 </a:t>
            </a:r>
            <a:endParaRPr sz="2400" b="1">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图片 20" descr="timg (1)"/>
          <p:cNvPicPr>
            <a:picLocks noChangeAspect="1"/>
          </p:cNvPicPr>
          <p:nvPr/>
        </p:nvPicPr>
        <p:blipFill>
          <a:blip r:embed="rId1"/>
          <a:srcRect/>
          <a:stretch>
            <a:fillRect/>
          </a:stretch>
        </p:blipFill>
        <p:spPr>
          <a:xfrm>
            <a:off x="6586220" y="5685155"/>
            <a:ext cx="2371090" cy="1022985"/>
          </a:xfrm>
          <a:prstGeom prst="rect">
            <a:avLst/>
          </a:prstGeom>
        </p:spPr>
      </p:pic>
      <p:grpSp>
        <p:nvGrpSpPr>
          <p:cNvPr id="19" name="组合 18"/>
          <p:cNvGrpSpPr/>
          <p:nvPr/>
        </p:nvGrpSpPr>
        <p:grpSpPr>
          <a:xfrm>
            <a:off x="266700" y="734695"/>
            <a:ext cx="3129280" cy="730885"/>
            <a:chOff x="420" y="1109"/>
            <a:chExt cx="4928"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2"/>
                <a:stretch>
                  <a:fillRect/>
                </a:stretch>
              </p:blipFill>
              <p:spPr>
                <a:xfrm>
                  <a:off x="641407" y="1254731"/>
                  <a:ext cx="354334" cy="254706"/>
                </a:xfrm>
                <a:prstGeom prst="rect">
                  <a:avLst/>
                </a:prstGeom>
              </p:spPr>
            </p:pic>
          </p:grpSp>
        </p:grpSp>
        <p:sp>
          <p:nvSpPr>
            <p:cNvPr id="18" name="文本框 17"/>
            <p:cNvSpPr txBox="1"/>
            <p:nvPr/>
          </p:nvSpPr>
          <p:spPr>
            <a:xfrm>
              <a:off x="1700" y="1285"/>
              <a:ext cx="364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灯笼（原文）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4523105"/>
          </a:xfrm>
          <a:prstGeom prst="rect">
            <a:avLst/>
          </a:prstGeom>
          <a:noFill/>
          <a:ln w="9525">
            <a:noFill/>
          </a:ln>
        </p:spPr>
        <p:txBody>
          <a:bodyPr wrap="square">
            <a:spAutoFit/>
          </a:bodyPr>
          <a:lstStyle/>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r>
              <a:rPr sz="2400" b="1">
                <a:latin typeface="微软雅黑" panose="020B0503020204020204" pitchFamily="34" charset="-122"/>
                <a:ea typeface="微软雅黑" panose="020B0503020204020204" pitchFamily="34" charset="-122"/>
                <a:cs typeface="宋体" panose="02010600030101010101" pitchFamily="2" charset="-122"/>
                <a:sym typeface="+mn-ea"/>
              </a:rPr>
              <a:t>宫灯，还没见过；总该有翠羽流苏的妆饰吧。假定是暖迟迟的春宵，西宫南内有人在趁了灯光调绿嘴鹦鹉，也有人在秋千索下缓步寻一脉幽悄，意味应是深长的。虽然，“……好一似扬子江，驾小舟，风狂浪大，浪大风狂”的汉献帝也许有灯笼作伴，但那时人的处境可悯，蜡泪就怕数不着长了。</a:t>
            </a:r>
            <a:endParaRPr sz="2400" b="1">
              <a:latin typeface="微软雅黑" panose="020B0503020204020204" pitchFamily="34" charset="-122"/>
              <a:ea typeface="微软雅黑" panose="020B0503020204020204" pitchFamily="34" charset="-122"/>
              <a:cs typeface="宋体" panose="02010600030101010101" pitchFamily="2" charset="-122"/>
              <a:sym typeface="+mn-ea"/>
            </a:endParaRPr>
          </a:p>
          <a:p>
            <a:pPr indent="0" fontAlgn="auto">
              <a:lnSpc>
                <a:spcPct val="150000"/>
              </a:lnSpc>
            </a:pPr>
            <a:r>
              <a:rPr sz="2400" b="1">
                <a:latin typeface="微软雅黑" panose="020B0503020204020204" pitchFamily="34" charset="-122"/>
                <a:ea typeface="微软雅黑" panose="020B0503020204020204" pitchFamily="34" charset="-122"/>
                <a:cs typeface="宋体" panose="02010600030101010101" pitchFamily="2" charset="-122"/>
                <a:sym typeface="+mn-ea"/>
              </a:rPr>
              <a:t>     最壮是塞外点兵，吹角连营，夜深星阑时候，将军在挑灯看剑，那灯笼上你不希望写的几个斗方大字是霍嫖姚，是汉将李广，是唐朝裴公么？雪夜入蔡，同胡人不敢南下牧马的故事</a:t>
            </a:r>
            <a:endParaRPr sz="2400" b="1">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图片 20" descr="timg (1)"/>
          <p:cNvPicPr>
            <a:picLocks noChangeAspect="1"/>
          </p:cNvPicPr>
          <p:nvPr/>
        </p:nvPicPr>
        <p:blipFill>
          <a:blip r:embed="rId1"/>
          <a:srcRect/>
          <a:stretch>
            <a:fillRect/>
          </a:stretch>
        </p:blipFill>
        <p:spPr>
          <a:xfrm>
            <a:off x="6586220" y="5685155"/>
            <a:ext cx="2371090" cy="1022985"/>
          </a:xfrm>
          <a:prstGeom prst="rect">
            <a:avLst/>
          </a:prstGeom>
        </p:spPr>
      </p:pic>
      <p:grpSp>
        <p:nvGrpSpPr>
          <p:cNvPr id="19" name="组合 18"/>
          <p:cNvGrpSpPr/>
          <p:nvPr/>
        </p:nvGrpSpPr>
        <p:grpSpPr>
          <a:xfrm>
            <a:off x="266700" y="734695"/>
            <a:ext cx="3129280" cy="730885"/>
            <a:chOff x="420" y="1109"/>
            <a:chExt cx="4928"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2"/>
                <a:stretch>
                  <a:fillRect/>
                </a:stretch>
              </p:blipFill>
              <p:spPr>
                <a:xfrm>
                  <a:off x="641407" y="1254731"/>
                  <a:ext cx="354334" cy="254706"/>
                </a:xfrm>
                <a:prstGeom prst="rect">
                  <a:avLst/>
                </a:prstGeom>
              </p:spPr>
            </p:pic>
          </p:grpSp>
        </p:grpSp>
        <p:sp>
          <p:nvSpPr>
            <p:cNvPr id="18" name="文本框 17"/>
            <p:cNvSpPr txBox="1"/>
            <p:nvPr/>
          </p:nvSpPr>
          <p:spPr>
            <a:xfrm>
              <a:off x="1700" y="1285"/>
              <a:ext cx="364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灯笼（原文）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2861310"/>
          </a:xfrm>
          <a:prstGeom prst="rect">
            <a:avLst/>
          </a:prstGeom>
          <a:noFill/>
          <a:ln w="9525">
            <a:noFill/>
          </a:ln>
        </p:spPr>
        <p:txBody>
          <a:bodyPr wrap="square">
            <a:spAutoFit/>
          </a:bodyPr>
          <a:lstStyle/>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endParaRPr lang="en-US" altLang="zh-CN"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sz="2400" b="1">
                <a:latin typeface="微软雅黑" panose="020B0503020204020204" pitchFamily="34" charset="-122"/>
                <a:ea typeface="微软雅黑" panose="020B0503020204020204" pitchFamily="34" charset="-122"/>
                <a:cs typeface="宋体" panose="02010600030101010101" pitchFamily="2" charset="-122"/>
                <a:sym typeface="+mn-ea"/>
              </a:rPr>
              <a:t>是同日月一样亮起了人的耳目的。你听，正萧萧斑马鸣也，我愿就是那灯笼下的马前卒。  </a:t>
            </a:r>
            <a:endParaRPr sz="2400" b="1">
              <a:latin typeface="微软雅黑" panose="020B0503020204020204" pitchFamily="34" charset="-122"/>
              <a:ea typeface="微软雅黑" panose="020B0503020204020204" pitchFamily="34" charset="-122"/>
              <a:cs typeface="宋体" panose="02010600030101010101" pitchFamily="2" charset="-122"/>
              <a:sym typeface="+mn-ea"/>
            </a:endParaRPr>
          </a:p>
          <a:p>
            <a:pPr indent="0" fontAlgn="auto">
              <a:lnSpc>
                <a:spcPct val="150000"/>
              </a:lnSpc>
            </a:pPr>
            <a:r>
              <a:rPr sz="2400" b="1">
                <a:latin typeface="微软雅黑" panose="020B0503020204020204" pitchFamily="34" charset="-122"/>
                <a:ea typeface="微软雅黑" panose="020B0503020204020204" pitchFamily="34" charset="-122"/>
                <a:cs typeface="宋体" panose="02010600030101010101" pitchFamily="2" charset="-122"/>
                <a:sym typeface="+mn-ea"/>
              </a:rPr>
              <a:t>       唉，壮，于今灯笼又不够了。应该数火把，数探海灯，数燎原的一把烈火！</a:t>
            </a:r>
            <a:endParaRPr sz="2400" b="1">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 name="组合 18"/>
          <p:cNvGrpSpPr/>
          <p:nvPr/>
        </p:nvGrpSpPr>
        <p:grpSpPr>
          <a:xfrm>
            <a:off x="273050" y="704850"/>
            <a:ext cx="2809875" cy="730885"/>
            <a:chOff x="420" y="1109"/>
            <a:chExt cx="4425"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1"/>
                <a:stretch>
                  <a:fillRect/>
                </a:stretch>
              </p:blipFill>
              <p:spPr>
                <a:xfrm>
                  <a:off x="641407" y="1254731"/>
                  <a:ext cx="354334" cy="254706"/>
                </a:xfrm>
                <a:prstGeom prst="rect">
                  <a:avLst/>
                </a:prstGeom>
              </p:spPr>
            </p:pic>
          </p:grpSp>
        </p:grpSp>
        <p:sp>
          <p:nvSpPr>
            <p:cNvPr id="18" name="文本框 17"/>
            <p:cNvSpPr txBox="1"/>
            <p:nvPr/>
          </p:nvSpPr>
          <p:spPr>
            <a:xfrm>
              <a:off x="1700" y="1285"/>
              <a:ext cx="252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成果汇报</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584835" y="1678940"/>
            <a:ext cx="812800" cy="521970"/>
          </a:xfrm>
          <a:prstGeom prst="rect">
            <a:avLst/>
          </a:prstGeom>
          <a:noFill/>
        </p:spPr>
        <p:txBody>
          <a:bodyPr wrap="square" rtlCol="0" anchor="t">
            <a:spAutoFit/>
          </a:bodyPr>
          <a:lstStyle/>
          <a:p>
            <a:r>
              <a:rPr lang="zh-CN" altLang="en-US" sz="2800" b="1">
                <a:solidFill>
                  <a:srgbClr val="FF0000"/>
                </a:solidFill>
                <a:latin typeface="微软雅黑" panose="020B0503020204020204" pitchFamily="34" charset="-122"/>
                <a:ea typeface="微软雅黑" panose="020B0503020204020204" pitchFamily="34" charset="-122"/>
              </a:rPr>
              <a:t>wò</a:t>
            </a:r>
            <a:endParaRPr lang="zh-CN" altLang="en-US" sz="2800" b="1">
              <a:solidFill>
                <a:srgbClr val="FF0000"/>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625725" y="1732915"/>
            <a:ext cx="3514090" cy="521970"/>
          </a:xfrm>
          <a:prstGeom prst="rect">
            <a:avLst/>
          </a:prstGeom>
          <a:noFill/>
        </p:spPr>
        <p:txBody>
          <a:bodyPr wrap="square" rtlCol="0" anchor="t">
            <a:spAutoFit/>
          </a:bodyPr>
          <a:lstStyle/>
          <a:p>
            <a:pPr lvl="0" algn="l"/>
            <a:r>
              <a:rPr lang="zh-CN" altLang="en-US" sz="2800" b="1">
                <a:solidFill>
                  <a:srgbClr val="FF0000"/>
                </a:solidFill>
                <a:latin typeface="微软雅黑" panose="020B0503020204020204" pitchFamily="34" charset="-122"/>
                <a:ea typeface="微软雅黑" panose="020B0503020204020204" pitchFamily="34" charset="-122"/>
                <a:sym typeface="+mn-ea"/>
              </a:rPr>
              <a:t>chàng wǎng </a:t>
            </a:r>
            <a:endParaRPr lang="zh-CN" altLang="en-US" sz="2800" b="1">
              <a:solidFill>
                <a:srgbClr val="FF0000"/>
              </a:solidFill>
              <a:latin typeface="微软雅黑" panose="020B0503020204020204" pitchFamily="34" charset="-122"/>
              <a:ea typeface="微软雅黑" panose="020B0503020204020204" pitchFamily="34" charset="-122"/>
              <a:sym typeface="+mn-ea"/>
            </a:endParaRPr>
          </a:p>
        </p:txBody>
      </p:sp>
      <p:sp>
        <p:nvSpPr>
          <p:cNvPr id="21" name="文本框 20"/>
          <p:cNvSpPr txBox="1"/>
          <p:nvPr/>
        </p:nvSpPr>
        <p:spPr>
          <a:xfrm>
            <a:off x="5290820" y="1732915"/>
            <a:ext cx="2540000" cy="521970"/>
          </a:xfrm>
          <a:prstGeom prst="rect">
            <a:avLst/>
          </a:prstGeom>
          <a:noFill/>
        </p:spPr>
        <p:txBody>
          <a:bodyPr wrap="square" rtlCol="0" anchor="t">
            <a:spAutoFit/>
          </a:bodyPr>
          <a:lstStyle/>
          <a:p>
            <a:pPr lvl="0" algn="l"/>
            <a:r>
              <a:rPr lang="zh-CN" altLang="en-US" sz="2800" b="1">
                <a:solidFill>
                  <a:srgbClr val="FF0000"/>
                </a:solidFill>
                <a:latin typeface="微软雅黑" panose="020B0503020204020204" pitchFamily="34" charset="-122"/>
                <a:ea typeface="微软雅黑" panose="020B0503020204020204" pitchFamily="34" charset="-122"/>
                <a:sym typeface="+mn-ea"/>
              </a:rPr>
              <a:t> zhuì</a:t>
            </a:r>
            <a:endParaRPr lang="zh-CN" altLang="en-US" sz="2800" b="1">
              <a:solidFill>
                <a:srgbClr val="FF0000"/>
              </a:solidFill>
              <a:latin typeface="微软雅黑" panose="020B0503020204020204" pitchFamily="34" charset="-122"/>
              <a:ea typeface="微软雅黑" panose="020B0503020204020204" pitchFamily="34" charset="-122"/>
              <a:sym typeface="+mn-ea"/>
            </a:endParaRPr>
          </a:p>
        </p:txBody>
      </p:sp>
      <p:sp>
        <p:nvSpPr>
          <p:cNvPr id="22" name="文本框 21"/>
          <p:cNvSpPr txBox="1"/>
          <p:nvPr/>
        </p:nvSpPr>
        <p:spPr>
          <a:xfrm>
            <a:off x="702945" y="2980690"/>
            <a:ext cx="2540000" cy="521970"/>
          </a:xfrm>
          <a:prstGeom prst="rect">
            <a:avLst/>
          </a:prstGeom>
          <a:noFill/>
        </p:spPr>
        <p:txBody>
          <a:bodyPr wrap="square" rtlCol="0" anchor="t">
            <a:spAutoFit/>
          </a:bodyPr>
          <a:lstStyle/>
          <a:p>
            <a:pPr lvl="0" algn="l"/>
            <a:r>
              <a:rPr lang="zh-CN" altLang="en-US" sz="2800" b="1">
                <a:solidFill>
                  <a:srgbClr val="FF0000"/>
                </a:solidFill>
                <a:latin typeface="微软雅黑" panose="020B0503020204020204" pitchFamily="34" charset="-122"/>
                <a:ea typeface="微软雅黑" panose="020B0503020204020204" pitchFamily="34" charset="-122"/>
                <a:sym typeface="+mn-ea"/>
              </a:rPr>
              <a:t> kān</a:t>
            </a:r>
            <a:endParaRPr lang="zh-CN" altLang="en-US" sz="2800" b="1">
              <a:solidFill>
                <a:srgbClr val="FF0000"/>
              </a:solidFill>
              <a:latin typeface="微软雅黑" panose="020B0503020204020204" pitchFamily="34" charset="-122"/>
              <a:ea typeface="微软雅黑" panose="020B0503020204020204" pitchFamily="34" charset="-122"/>
              <a:sym typeface="+mn-ea"/>
            </a:endParaRPr>
          </a:p>
        </p:txBody>
      </p:sp>
      <p:sp>
        <p:nvSpPr>
          <p:cNvPr id="23" name="文本框 22"/>
          <p:cNvSpPr txBox="1"/>
          <p:nvPr/>
        </p:nvSpPr>
        <p:spPr>
          <a:xfrm>
            <a:off x="552450" y="2254885"/>
            <a:ext cx="8453755" cy="3294380"/>
          </a:xfrm>
          <a:prstGeom prst="rect">
            <a:avLst/>
          </a:prstGeom>
          <a:noFill/>
        </p:spPr>
        <p:txBody>
          <a:bodyPr wrap="square" rtlCol="0" anchor="t">
            <a:spAutoFit/>
          </a:bodyPr>
          <a:lstStyle/>
          <a:p>
            <a:pPr algn="l" fontAlgn="auto">
              <a:lnSpc>
                <a:spcPts val="3260"/>
              </a:lnSpc>
            </a:pPr>
            <a:r>
              <a:rPr lang="zh-CN" altLang="en-US" sz="2800" b="1" dirty="0">
                <a:latin typeface="微软雅黑" panose="020B0503020204020204" pitchFamily="34" charset="-122"/>
                <a:ea typeface="微软雅黑" panose="020B0503020204020204" pitchFamily="34" charset="-122"/>
                <a:sym typeface="+mn-ea"/>
              </a:rPr>
              <a:t>斡旋                怅惘              点缀              溺炕</a:t>
            </a:r>
            <a:endParaRPr lang="zh-CN" altLang="en-US" sz="2800" b="1" dirty="0">
              <a:latin typeface="微软雅黑" panose="020B0503020204020204" pitchFamily="34" charset="-122"/>
              <a:ea typeface="微软雅黑" panose="020B0503020204020204" pitchFamily="34" charset="-122"/>
              <a:sym typeface="+mn-ea"/>
            </a:endParaRPr>
          </a:p>
          <a:p>
            <a:pPr algn="l" fontAlgn="auto">
              <a:lnSpc>
                <a:spcPts val="3260"/>
              </a:lnSpc>
            </a:pPr>
            <a:endParaRPr lang="zh-CN" altLang="en-US" sz="2800" b="1" dirty="0">
              <a:latin typeface="微软雅黑" panose="020B0503020204020204" pitchFamily="34" charset="-122"/>
              <a:ea typeface="微软雅黑" panose="020B0503020204020204" pitchFamily="34" charset="-122"/>
              <a:sym typeface="+mn-ea"/>
            </a:endParaRPr>
          </a:p>
          <a:p>
            <a:pPr algn="l" fontAlgn="auto">
              <a:lnSpc>
                <a:spcPts val="3260"/>
              </a:lnSpc>
            </a:pPr>
            <a:endParaRPr lang="zh-CN" altLang="en-US" sz="2800" b="1" dirty="0">
              <a:latin typeface="微软雅黑" panose="020B0503020204020204" pitchFamily="34" charset="-122"/>
              <a:ea typeface="微软雅黑" panose="020B0503020204020204" pitchFamily="34" charset="-122"/>
              <a:sym typeface="+mn-ea"/>
            </a:endParaRPr>
          </a:p>
          <a:p>
            <a:pPr algn="l" fontAlgn="auto">
              <a:lnSpc>
                <a:spcPts val="3260"/>
              </a:lnSpc>
            </a:pPr>
            <a:r>
              <a:rPr lang="zh-CN" altLang="en-US" sz="2800" b="1" dirty="0">
                <a:latin typeface="微软雅黑" panose="020B0503020204020204" pitchFamily="34" charset="-122"/>
                <a:ea typeface="微软雅黑" panose="020B0503020204020204" pitchFamily="34" charset="-122"/>
                <a:sym typeface="+mn-ea"/>
              </a:rPr>
              <a:t>神龛                 皎洁             官衔              锵然</a:t>
            </a:r>
            <a:endParaRPr lang="zh-CN" altLang="en-US" sz="2800" b="1" dirty="0">
              <a:latin typeface="微软雅黑" panose="020B0503020204020204" pitchFamily="34" charset="-122"/>
              <a:ea typeface="微软雅黑" panose="020B0503020204020204" pitchFamily="34" charset="-122"/>
              <a:sym typeface="+mn-ea"/>
            </a:endParaRPr>
          </a:p>
          <a:p>
            <a:pPr algn="l" fontAlgn="auto">
              <a:lnSpc>
                <a:spcPts val="3260"/>
              </a:lnSpc>
            </a:pPr>
            <a:endParaRPr lang="zh-CN" altLang="en-US" sz="2800" b="1" dirty="0">
              <a:latin typeface="微软雅黑" panose="020B0503020204020204" pitchFamily="34" charset="-122"/>
              <a:ea typeface="微软雅黑" panose="020B0503020204020204" pitchFamily="34" charset="-122"/>
              <a:sym typeface="+mn-ea"/>
            </a:endParaRPr>
          </a:p>
          <a:p>
            <a:pPr algn="l" fontAlgn="auto">
              <a:lnSpc>
                <a:spcPts val="3260"/>
              </a:lnSpc>
            </a:pPr>
            <a:endParaRPr lang="zh-CN" altLang="en-US" sz="2800" b="1" dirty="0">
              <a:latin typeface="微软雅黑" panose="020B0503020204020204" pitchFamily="34" charset="-122"/>
              <a:ea typeface="微软雅黑" panose="020B0503020204020204" pitchFamily="34" charset="-122"/>
              <a:sym typeface="+mn-ea"/>
            </a:endParaRPr>
          </a:p>
          <a:p>
            <a:pPr algn="l" fontAlgn="auto">
              <a:lnSpc>
                <a:spcPts val="3260"/>
              </a:lnSpc>
            </a:pPr>
            <a:r>
              <a:rPr lang="zh-CN" altLang="en-US" sz="2800" b="1" dirty="0">
                <a:latin typeface="微软雅黑" panose="020B0503020204020204" pitchFamily="34" charset="-122"/>
                <a:ea typeface="微软雅黑" panose="020B0503020204020204" pitchFamily="34" charset="-122"/>
                <a:sym typeface="+mn-ea"/>
              </a:rPr>
              <a:t>燎原                  悯               犬吠</a:t>
            </a:r>
            <a:endParaRPr lang="zh-CN" altLang="en-US" sz="2800" b="1" dirty="0">
              <a:latin typeface="微软雅黑" panose="020B0503020204020204" pitchFamily="34" charset="-122"/>
              <a:ea typeface="微软雅黑" panose="020B0503020204020204" pitchFamily="34" charset="-122"/>
            </a:endParaRPr>
          </a:p>
          <a:p>
            <a:pPr algn="l"/>
            <a:endParaRPr lang="zh-CN" altLang="en-US" dirty="0">
              <a:sym typeface="+mn-ea"/>
            </a:endParaRPr>
          </a:p>
        </p:txBody>
      </p:sp>
      <p:sp>
        <p:nvSpPr>
          <p:cNvPr id="24" name="文本框 23"/>
          <p:cNvSpPr txBox="1"/>
          <p:nvPr/>
        </p:nvSpPr>
        <p:spPr>
          <a:xfrm>
            <a:off x="3185160" y="3029585"/>
            <a:ext cx="2540000" cy="521970"/>
          </a:xfrm>
          <a:prstGeom prst="rect">
            <a:avLst/>
          </a:prstGeom>
          <a:noFill/>
        </p:spPr>
        <p:txBody>
          <a:bodyPr wrap="square" rtlCol="0" anchor="t">
            <a:spAutoFit/>
          </a:bodyPr>
          <a:lstStyle/>
          <a:p>
            <a:pPr lvl="0" algn="l"/>
            <a:r>
              <a:rPr lang="zh-CN" altLang="en-US" sz="2800" b="1">
                <a:solidFill>
                  <a:srgbClr val="FF0000"/>
                </a:solidFill>
                <a:latin typeface="微软雅黑" panose="020B0503020204020204" pitchFamily="34" charset="-122"/>
                <a:ea typeface="微软雅黑" panose="020B0503020204020204" pitchFamily="34" charset="-122"/>
                <a:sym typeface="+mn-ea"/>
              </a:rPr>
              <a:t>jiǎo</a:t>
            </a:r>
            <a:endParaRPr lang="zh-CN" altLang="en-US" sz="2800" b="1">
              <a:solidFill>
                <a:srgbClr val="FF0000"/>
              </a:solidFill>
              <a:latin typeface="微软雅黑" panose="020B0503020204020204" pitchFamily="34" charset="-122"/>
              <a:ea typeface="微软雅黑" panose="020B0503020204020204" pitchFamily="34" charset="-122"/>
              <a:sym typeface="+mn-ea"/>
            </a:endParaRPr>
          </a:p>
        </p:txBody>
      </p:sp>
      <p:sp>
        <p:nvSpPr>
          <p:cNvPr id="25" name="文本框 24"/>
          <p:cNvSpPr txBox="1"/>
          <p:nvPr/>
        </p:nvSpPr>
        <p:spPr>
          <a:xfrm>
            <a:off x="5400675" y="3029585"/>
            <a:ext cx="2540000" cy="521970"/>
          </a:xfrm>
          <a:prstGeom prst="rect">
            <a:avLst/>
          </a:prstGeom>
          <a:noFill/>
        </p:spPr>
        <p:txBody>
          <a:bodyPr wrap="square" rtlCol="0" anchor="t">
            <a:spAutoFit/>
          </a:bodyPr>
          <a:lstStyle/>
          <a:p>
            <a:pPr lvl="0" algn="l"/>
            <a:r>
              <a:rPr lang="zh-CN" altLang="en-US" sz="2800" b="1">
                <a:solidFill>
                  <a:srgbClr val="FF0000"/>
                </a:solidFill>
                <a:latin typeface="微软雅黑" panose="020B0503020204020204" pitchFamily="34" charset="-122"/>
                <a:ea typeface="微软雅黑" panose="020B0503020204020204" pitchFamily="34" charset="-122"/>
                <a:sym typeface="+mn-ea"/>
              </a:rPr>
              <a:t>xián</a:t>
            </a:r>
            <a:endParaRPr lang="zh-CN" altLang="en-US" sz="2800" b="1">
              <a:solidFill>
                <a:srgbClr val="FF0000"/>
              </a:solidFill>
              <a:latin typeface="微软雅黑" panose="020B0503020204020204" pitchFamily="34" charset="-122"/>
              <a:ea typeface="微软雅黑" panose="020B0503020204020204" pitchFamily="34" charset="-122"/>
              <a:sym typeface="+mn-ea"/>
            </a:endParaRPr>
          </a:p>
        </p:txBody>
      </p:sp>
      <p:sp>
        <p:nvSpPr>
          <p:cNvPr id="27" name="文本框 26"/>
          <p:cNvSpPr txBox="1"/>
          <p:nvPr/>
        </p:nvSpPr>
        <p:spPr>
          <a:xfrm>
            <a:off x="552450" y="4282440"/>
            <a:ext cx="878205" cy="521970"/>
          </a:xfrm>
          <a:prstGeom prst="rect">
            <a:avLst/>
          </a:prstGeom>
          <a:noFill/>
        </p:spPr>
        <p:txBody>
          <a:bodyPr wrap="square" rtlCol="0" anchor="t">
            <a:spAutoFit/>
          </a:bodyPr>
          <a:lstStyle/>
          <a:p>
            <a:pPr lvl="0" algn="l"/>
            <a:r>
              <a:rPr lang="zh-CN" altLang="en-US" sz="2800" b="1">
                <a:solidFill>
                  <a:srgbClr val="FF0000"/>
                </a:solidFill>
                <a:latin typeface="微软雅黑" panose="020B0503020204020204" pitchFamily="34" charset="-122"/>
                <a:ea typeface="微软雅黑" panose="020B0503020204020204" pitchFamily="34" charset="-122"/>
                <a:sym typeface="+mn-ea"/>
              </a:rPr>
              <a:t>liáo</a:t>
            </a:r>
            <a:endParaRPr lang="zh-CN" altLang="en-US" sz="2800" b="1">
              <a:solidFill>
                <a:srgbClr val="FF0000"/>
              </a:solidFill>
              <a:latin typeface="微软雅黑" panose="020B0503020204020204" pitchFamily="34" charset="-122"/>
              <a:ea typeface="微软雅黑" panose="020B0503020204020204" pitchFamily="34" charset="-122"/>
              <a:sym typeface="+mn-ea"/>
            </a:endParaRPr>
          </a:p>
        </p:txBody>
      </p:sp>
      <p:sp>
        <p:nvSpPr>
          <p:cNvPr id="28" name="文本框 27"/>
          <p:cNvSpPr txBox="1"/>
          <p:nvPr/>
        </p:nvSpPr>
        <p:spPr>
          <a:xfrm>
            <a:off x="3242945" y="4282440"/>
            <a:ext cx="2540000" cy="521970"/>
          </a:xfrm>
          <a:prstGeom prst="rect">
            <a:avLst/>
          </a:prstGeom>
          <a:noFill/>
        </p:spPr>
        <p:txBody>
          <a:bodyPr wrap="square" rtlCol="0" anchor="t">
            <a:spAutoFit/>
          </a:bodyPr>
          <a:lstStyle/>
          <a:p>
            <a:pPr lvl="0" algn="l"/>
            <a:r>
              <a:rPr lang="zh-CN" altLang="en-US" sz="2800" b="1">
                <a:solidFill>
                  <a:srgbClr val="FF0000"/>
                </a:solidFill>
                <a:latin typeface="微软雅黑" panose="020B0503020204020204" pitchFamily="34" charset="-122"/>
                <a:ea typeface="微软雅黑" panose="020B0503020204020204" pitchFamily="34" charset="-122"/>
                <a:sym typeface="+mn-ea"/>
              </a:rPr>
              <a:t>mǐn </a:t>
            </a:r>
            <a:endParaRPr lang="zh-CN" altLang="en-US" sz="2800" b="1">
              <a:solidFill>
                <a:srgbClr val="FF0000"/>
              </a:solidFill>
              <a:latin typeface="微软雅黑" panose="020B0503020204020204" pitchFamily="34" charset="-122"/>
              <a:ea typeface="微软雅黑" panose="020B0503020204020204" pitchFamily="34" charset="-122"/>
              <a:sym typeface="+mn-ea"/>
            </a:endParaRPr>
          </a:p>
        </p:txBody>
      </p:sp>
      <p:sp>
        <p:nvSpPr>
          <p:cNvPr id="30" name="文本框 29"/>
          <p:cNvSpPr txBox="1"/>
          <p:nvPr/>
        </p:nvSpPr>
        <p:spPr>
          <a:xfrm>
            <a:off x="7275195" y="1732915"/>
            <a:ext cx="2540000" cy="521970"/>
          </a:xfrm>
          <a:prstGeom prst="rect">
            <a:avLst/>
          </a:prstGeom>
          <a:noFill/>
        </p:spPr>
        <p:txBody>
          <a:bodyPr wrap="square" rtlCol="0" anchor="t">
            <a:spAutoFit/>
          </a:bodyPr>
          <a:lstStyle/>
          <a:p>
            <a:pPr lvl="0" algn="l"/>
            <a:r>
              <a:rPr lang="zh-CN" altLang="en-US" sz="2800" b="1">
                <a:solidFill>
                  <a:srgbClr val="FF0000"/>
                </a:solidFill>
                <a:latin typeface="微软雅黑" panose="020B0503020204020204" pitchFamily="34" charset="-122"/>
                <a:ea typeface="微软雅黑" panose="020B0503020204020204" pitchFamily="34" charset="-122"/>
                <a:sym typeface="+mn-ea"/>
              </a:rPr>
              <a:t> </a:t>
            </a:r>
            <a:r>
              <a:rPr lang="en-US" altLang="zh-CN" sz="2800" b="1">
                <a:solidFill>
                  <a:srgbClr val="FF0000"/>
                </a:solidFill>
                <a:latin typeface="微软雅黑" panose="020B0503020204020204" pitchFamily="34" charset="-122"/>
                <a:ea typeface="微软雅黑" panose="020B0503020204020204" pitchFamily="34" charset="-122"/>
                <a:sym typeface="+mn-ea"/>
              </a:rPr>
              <a:t>n</a:t>
            </a:r>
            <a:r>
              <a:rPr lang="zh-CN" altLang="en-US" sz="2800" b="1">
                <a:solidFill>
                  <a:srgbClr val="FF0000"/>
                </a:solidFill>
                <a:latin typeface="微软雅黑" panose="020B0503020204020204" pitchFamily="34" charset="-122"/>
                <a:ea typeface="微软雅黑" panose="020B0503020204020204" pitchFamily="34" charset="-122"/>
                <a:sym typeface="+mn-ea"/>
              </a:rPr>
              <a:t>ì</a:t>
            </a:r>
            <a:endParaRPr lang="zh-CN" altLang="en-US" sz="2800" b="1">
              <a:solidFill>
                <a:srgbClr val="FF0000"/>
              </a:solidFill>
              <a:latin typeface="微软雅黑" panose="020B0503020204020204" pitchFamily="34" charset="-122"/>
              <a:ea typeface="微软雅黑" panose="020B0503020204020204" pitchFamily="34" charset="-122"/>
              <a:sym typeface="+mn-ea"/>
            </a:endParaRPr>
          </a:p>
        </p:txBody>
      </p:sp>
      <p:sp>
        <p:nvSpPr>
          <p:cNvPr id="31" name="文本框 30"/>
          <p:cNvSpPr txBox="1"/>
          <p:nvPr/>
        </p:nvSpPr>
        <p:spPr>
          <a:xfrm>
            <a:off x="7275195" y="2980690"/>
            <a:ext cx="2540000" cy="521970"/>
          </a:xfrm>
          <a:prstGeom prst="rect">
            <a:avLst/>
          </a:prstGeom>
          <a:noFill/>
        </p:spPr>
        <p:txBody>
          <a:bodyPr wrap="square" rtlCol="0" anchor="t">
            <a:spAutoFit/>
          </a:bodyPr>
          <a:lstStyle/>
          <a:p>
            <a:pPr lvl="0" algn="l"/>
            <a:r>
              <a:rPr lang="en-US" altLang="zh-CN" sz="2800" b="1">
                <a:solidFill>
                  <a:srgbClr val="FF0000"/>
                </a:solidFill>
                <a:latin typeface="微软雅黑" panose="020B0503020204020204" pitchFamily="34" charset="-122"/>
                <a:ea typeface="微软雅黑" panose="020B0503020204020204" pitchFamily="34" charset="-122"/>
                <a:sym typeface="+mn-ea"/>
              </a:rPr>
              <a:t>qi</a:t>
            </a:r>
            <a:r>
              <a:rPr lang="zh-CN" altLang="en-US" sz="2800" b="1">
                <a:solidFill>
                  <a:srgbClr val="FF0000"/>
                </a:solidFill>
                <a:latin typeface="微软雅黑" panose="020B0503020204020204" pitchFamily="34" charset="-122"/>
                <a:ea typeface="微软雅黑" panose="020B0503020204020204" pitchFamily="34" charset="-122"/>
                <a:sym typeface="+mn-ea"/>
              </a:rPr>
              <a:t>ā</a:t>
            </a:r>
            <a:r>
              <a:rPr lang="en-US" altLang="zh-CN" sz="2800" b="1">
                <a:solidFill>
                  <a:srgbClr val="FF0000"/>
                </a:solidFill>
                <a:latin typeface="微软雅黑" panose="020B0503020204020204" pitchFamily="34" charset="-122"/>
                <a:ea typeface="微软雅黑" panose="020B0503020204020204" pitchFamily="34" charset="-122"/>
                <a:sym typeface="+mn-ea"/>
              </a:rPr>
              <a:t>ng</a:t>
            </a:r>
            <a:endParaRPr lang="en-US" altLang="zh-CN" sz="2800" b="1">
              <a:solidFill>
                <a:srgbClr val="FF0000"/>
              </a:solidFill>
              <a:latin typeface="微软雅黑" panose="020B0503020204020204" pitchFamily="34" charset="-122"/>
              <a:ea typeface="微软雅黑" panose="020B0503020204020204" pitchFamily="34" charset="-122"/>
              <a:sym typeface="+mn-ea"/>
            </a:endParaRPr>
          </a:p>
        </p:txBody>
      </p:sp>
      <p:sp>
        <p:nvSpPr>
          <p:cNvPr id="32" name="文本框 31"/>
          <p:cNvSpPr txBox="1"/>
          <p:nvPr/>
        </p:nvSpPr>
        <p:spPr>
          <a:xfrm>
            <a:off x="5400675" y="4311988"/>
            <a:ext cx="1498889" cy="523220"/>
          </a:xfrm>
          <a:prstGeom prst="rect">
            <a:avLst/>
          </a:prstGeom>
          <a:noFill/>
        </p:spPr>
        <p:txBody>
          <a:bodyPr wrap="square" rtlCol="0" anchor="t">
            <a:spAutoFit/>
          </a:bodyPr>
          <a:lstStyle/>
          <a:p>
            <a:pPr lvl="0"/>
            <a:r>
              <a:rPr lang="en-US" altLang="zh-CN" sz="2800" b="1" dirty="0" err="1">
                <a:solidFill>
                  <a:srgbClr val="FF0000"/>
                </a:solidFill>
                <a:latin typeface="微软雅黑" panose="020B0503020204020204" pitchFamily="34" charset="-122"/>
                <a:ea typeface="微软雅黑" panose="020B0503020204020204" pitchFamily="34" charset="-122"/>
              </a:rPr>
              <a:t>fèi</a:t>
            </a:r>
            <a:endParaRPr lang="en-US" altLang="zh-CN" sz="2800" b="1" dirty="0">
              <a:solidFill>
                <a:srgbClr val="FF0000"/>
              </a:solidFill>
              <a:latin typeface="微软雅黑" panose="020B0503020204020204" pitchFamily="34" charset="-122"/>
              <a:ea typeface="微软雅黑" panose="020B0503020204020204" pitchFamily="34" charset="-122"/>
              <a:sym typeface="+mn-ea"/>
            </a:endParaRPr>
          </a:p>
        </p:txBody>
      </p:sp>
    </p:spTree>
  </p:cSld>
  <p:clrMapOvr>
    <a:masterClrMapping/>
  </p:clrMapOvr>
  <p:transition spd="med">
    <p:random/>
    <p:sndAc>
      <p:stSnd>
        <p:snd r:embed="rId2" name="projcto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linds(horizontal)">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linds(horizont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blinds(horizontal)">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blinds(horizontal)">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blinds(horizontal)">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blinds(horizontal)">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blinds(horizontal)">
                                      <p:cBhvr>
                                        <p:cTn id="47" dur="5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linds(horizontal)">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blinds(horizontal)">
                                      <p:cBhvr>
                                        <p:cTn id="5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 grpId="0"/>
      <p:bldP spid="21" grpId="0"/>
      <p:bldP spid="22" grpId="0"/>
      <p:bldP spid="24" grpId="0"/>
      <p:bldP spid="25" grpId="0"/>
      <p:bldP spid="27" grpId="0"/>
      <p:bldP spid="28" grpId="0"/>
      <p:bldP spid="30" grpId="0"/>
      <p:bldP spid="31"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 name="组合 18"/>
          <p:cNvGrpSpPr/>
          <p:nvPr/>
        </p:nvGrpSpPr>
        <p:grpSpPr>
          <a:xfrm>
            <a:off x="266700" y="704215"/>
            <a:ext cx="2809875" cy="730885"/>
            <a:chOff x="420" y="1109"/>
            <a:chExt cx="4425"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1"/>
                <a:stretch>
                  <a:fillRect/>
                </a:stretch>
              </p:blipFill>
              <p:spPr>
                <a:xfrm>
                  <a:off x="641407" y="1254731"/>
                  <a:ext cx="354334" cy="254706"/>
                </a:xfrm>
                <a:prstGeom prst="rect">
                  <a:avLst/>
                </a:prstGeom>
              </p:spPr>
            </p:pic>
          </p:grpSp>
        </p:grpSp>
        <p:sp>
          <p:nvSpPr>
            <p:cNvPr id="18" name="文本框 17"/>
            <p:cNvSpPr txBox="1"/>
            <p:nvPr/>
          </p:nvSpPr>
          <p:spPr>
            <a:xfrm>
              <a:off x="1700" y="1285"/>
              <a:ext cx="252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成果汇报</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20" name="文本框 19"/>
          <p:cNvSpPr txBox="1"/>
          <p:nvPr/>
        </p:nvSpPr>
        <p:spPr>
          <a:xfrm>
            <a:off x="478790" y="1695450"/>
            <a:ext cx="5626735" cy="4615815"/>
          </a:xfrm>
          <a:prstGeom prst="rect">
            <a:avLst/>
          </a:prstGeom>
          <a:noFill/>
        </p:spPr>
        <p:txBody>
          <a:bodyPr wrap="square" rtlCol="0" anchor="t">
            <a:spAutoFit/>
          </a:bodyPr>
          <a:lstStyle/>
          <a:p>
            <a:pPr indent="266700" algn="l" fontAlgn="auto">
              <a:lnSpc>
                <a:spcPct val="150000"/>
              </a:lnSpc>
            </a:pPr>
            <a:r>
              <a:rPr lang="zh-CN" sz="2800" b="1">
                <a:latin typeface="微软雅黑" panose="020B0503020204020204" pitchFamily="34" charset="-122"/>
                <a:ea typeface="微软雅黑" panose="020B0503020204020204" pitchFamily="34" charset="-122"/>
                <a:cs typeface="宋体" panose="02010600030101010101" pitchFamily="2" charset="-122"/>
                <a:sym typeface="+mn-ea"/>
              </a:rPr>
              <a:t>解释下列词语：</a:t>
            </a:r>
            <a:endParaRPr lang="zh-CN" sz="2800" b="1">
              <a:latin typeface="微软雅黑" panose="020B0503020204020204" pitchFamily="34" charset="-122"/>
              <a:ea typeface="微软雅黑" panose="020B0503020204020204" pitchFamily="34" charset="-122"/>
              <a:cs typeface="宋体" panose="02010600030101010101" pitchFamily="2" charset="-122"/>
              <a:sym typeface="+mn-ea"/>
            </a:endParaRPr>
          </a:p>
          <a:p>
            <a:pPr indent="266700" algn="l" fontAlgn="auto">
              <a:lnSpc>
                <a:spcPct val="150000"/>
              </a:lnSpc>
            </a:pPr>
            <a:r>
              <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rPr>
              <a:t>斡旋：</a:t>
            </a:r>
            <a:endPar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endParaRPr>
          </a:p>
          <a:p>
            <a:pPr indent="266700" algn="l" fontAlgn="auto">
              <a:lnSpc>
                <a:spcPct val="150000"/>
              </a:lnSpc>
            </a:pPr>
            <a:r>
              <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rPr>
              <a:t>掌故：</a:t>
            </a:r>
            <a:endPar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endParaRPr>
          </a:p>
          <a:p>
            <a:pPr indent="266700" algn="l" fontAlgn="auto">
              <a:lnSpc>
                <a:spcPct val="150000"/>
              </a:lnSpc>
            </a:pPr>
            <a:r>
              <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rPr>
              <a:t>怅惘：</a:t>
            </a:r>
            <a:endPar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endParaRPr>
          </a:p>
          <a:p>
            <a:pPr indent="266700" algn="l" fontAlgn="auto">
              <a:lnSpc>
                <a:spcPct val="150000"/>
              </a:lnSpc>
            </a:pPr>
            <a:r>
              <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rPr>
              <a:t>人情世故：</a:t>
            </a:r>
            <a:endPar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endParaRPr>
          </a:p>
          <a:p>
            <a:pPr indent="266700" algn="l" fontAlgn="auto">
              <a:lnSpc>
                <a:spcPct val="150000"/>
              </a:lnSpc>
            </a:pPr>
            <a:r>
              <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rPr>
              <a:t>金吾不禁：</a:t>
            </a:r>
            <a:endPar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endParaRPr>
          </a:p>
          <a:p>
            <a:pPr indent="266700" algn="l" fontAlgn="auto">
              <a:lnSpc>
                <a:spcPct val="150000"/>
              </a:lnSpc>
            </a:pPr>
            <a:r>
              <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rPr>
              <a:t>熙熙然：</a:t>
            </a:r>
            <a:endPar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21" name="文本框 20"/>
          <p:cNvSpPr txBox="1"/>
          <p:nvPr/>
        </p:nvSpPr>
        <p:spPr>
          <a:xfrm>
            <a:off x="2021840" y="2493010"/>
            <a:ext cx="2540000" cy="521970"/>
          </a:xfrm>
          <a:prstGeom prst="rect">
            <a:avLst/>
          </a:prstGeom>
          <a:noFill/>
        </p:spPr>
        <p:txBody>
          <a:bodyPr wrap="square" rtlCol="0" anchor="t">
            <a:spAutoFit/>
          </a:bodyPr>
          <a:lstStyle/>
          <a:p>
            <a:r>
              <a:rPr lang="zh-CN" altLang="en-US" sz="2800" b="1">
                <a:solidFill>
                  <a:srgbClr val="FF0000"/>
                </a:solidFill>
                <a:latin typeface="微软雅黑" panose="020B0503020204020204" pitchFamily="34" charset="-122"/>
                <a:ea typeface="微软雅黑" panose="020B0503020204020204" pitchFamily="34" charset="-122"/>
              </a:rPr>
              <a:t>调停，调解。</a:t>
            </a:r>
            <a:endParaRPr lang="zh-CN" altLang="en-US" sz="2800" b="1">
              <a:solidFill>
                <a:srgbClr val="FF0000"/>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021840" y="3168015"/>
            <a:ext cx="6757670" cy="521970"/>
          </a:xfrm>
          <a:prstGeom prst="rect">
            <a:avLst/>
          </a:prstGeom>
          <a:noFill/>
        </p:spPr>
        <p:txBody>
          <a:bodyPr wrap="square" rtlCol="0" anchor="t">
            <a:spAutoFit/>
          </a:bodyPr>
          <a:lstStyle/>
          <a:p>
            <a:r>
              <a:rPr lang="zh-CN" altLang="en-US" sz="2800" b="1">
                <a:solidFill>
                  <a:srgbClr val="FF0000"/>
                </a:solidFill>
                <a:latin typeface="微软雅黑" panose="020B0503020204020204" pitchFamily="34" charset="-122"/>
                <a:ea typeface="微软雅黑" panose="020B0503020204020204" pitchFamily="34" charset="-122"/>
              </a:rPr>
              <a:t>历史上的制度、文化沿革以及人物事迹等。</a:t>
            </a:r>
            <a:endParaRPr lang="zh-CN" altLang="en-US" sz="2800" b="1">
              <a:solidFill>
                <a:srgbClr val="FF0000"/>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2021840" y="3823335"/>
            <a:ext cx="6388735" cy="521970"/>
          </a:xfrm>
          <a:prstGeom prst="rect">
            <a:avLst/>
          </a:prstGeom>
          <a:noFill/>
        </p:spPr>
        <p:txBody>
          <a:bodyPr wrap="square" rtlCol="0" anchor="t">
            <a:spAutoFit/>
          </a:bodyPr>
          <a:lstStyle/>
          <a:p>
            <a:r>
              <a:rPr lang="zh-CN" altLang="en-US" sz="2800" b="1">
                <a:solidFill>
                  <a:srgbClr val="FF0000"/>
                </a:solidFill>
                <a:latin typeface="微软雅黑" panose="020B0503020204020204" pitchFamily="34" charset="-122"/>
                <a:ea typeface="微软雅黑" panose="020B0503020204020204" pitchFamily="34" charset="-122"/>
              </a:rPr>
              <a:t>因失意而心事重重，惆怅迷惘。</a:t>
            </a:r>
            <a:endParaRPr lang="zh-CN" altLang="en-US" sz="2800" b="1">
              <a:solidFill>
                <a:srgbClr val="FF0000"/>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2684780" y="4411980"/>
            <a:ext cx="5514340" cy="521970"/>
          </a:xfrm>
          <a:prstGeom prst="rect">
            <a:avLst/>
          </a:prstGeom>
          <a:noFill/>
        </p:spPr>
        <p:txBody>
          <a:bodyPr wrap="square" rtlCol="0" anchor="t">
            <a:spAutoFit/>
          </a:bodyPr>
          <a:lstStyle/>
          <a:p>
            <a:r>
              <a:rPr lang="zh-CN" altLang="en-US" sz="2800" b="1" dirty="0">
                <a:solidFill>
                  <a:srgbClr val="FF0000"/>
                </a:solidFill>
                <a:latin typeface="微软雅黑" panose="020B0503020204020204" pitchFamily="34" charset="-122"/>
                <a:ea typeface="微软雅黑" panose="020B0503020204020204" pitchFamily="34" charset="-122"/>
              </a:rPr>
              <a:t>为人处世的方法、道理和经验。 </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717800" y="5111750"/>
            <a:ext cx="6209030" cy="521970"/>
          </a:xfrm>
          <a:prstGeom prst="rect">
            <a:avLst/>
          </a:prstGeom>
          <a:noFill/>
        </p:spPr>
        <p:txBody>
          <a:bodyPr wrap="square" rtlCol="0" anchor="t">
            <a:spAutoFit/>
          </a:bodyPr>
          <a:lstStyle/>
          <a:p>
            <a:r>
              <a:rPr lang="zh-CN" altLang="en-US" sz="2800" b="1">
                <a:solidFill>
                  <a:srgbClr val="FF0000"/>
                </a:solidFill>
                <a:latin typeface="微软雅黑" panose="020B0503020204020204" pitchFamily="34" charset="-122"/>
                <a:ea typeface="微软雅黑" panose="020B0503020204020204" pitchFamily="34" charset="-122"/>
              </a:rPr>
              <a:t>元宵节开放夜禁，允许人们终夜观灯。</a:t>
            </a:r>
            <a:endParaRPr lang="zh-CN" altLang="en-US" sz="2800" b="1">
              <a:solidFill>
                <a:srgbClr val="FF0000"/>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566670" y="5711622"/>
            <a:ext cx="4691380" cy="521970"/>
          </a:xfrm>
          <a:prstGeom prst="rect">
            <a:avLst/>
          </a:prstGeom>
          <a:noFill/>
        </p:spPr>
        <p:txBody>
          <a:bodyPr wrap="square" rtlCol="0" anchor="t">
            <a:spAutoFit/>
          </a:bodyPr>
          <a:lstStyle/>
          <a:p>
            <a:r>
              <a:rPr lang="zh-CN" altLang="en-US" sz="2800" b="1" dirty="0">
                <a:solidFill>
                  <a:srgbClr val="FF0000"/>
                </a:solidFill>
                <a:latin typeface="微软雅黑" panose="020B0503020204020204" pitchFamily="34" charset="-122"/>
                <a:ea typeface="微软雅黑" panose="020B0503020204020204" pitchFamily="34" charset="-122"/>
              </a:rPr>
              <a:t>一副温和欢乐的样子。</a:t>
            </a:r>
            <a:endParaRPr lang="zh-CN" altLang="en-US" sz="2800" b="1"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blinds(horizont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blinds(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linds(horizontal)">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blinds(horizontal)">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blinds(horizontal)">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3" name="组合 22"/>
          <p:cNvGrpSpPr/>
          <p:nvPr/>
        </p:nvGrpSpPr>
        <p:grpSpPr>
          <a:xfrm>
            <a:off x="266700" y="704215"/>
            <a:ext cx="2809240" cy="730250"/>
            <a:chOff x="420" y="1109"/>
            <a:chExt cx="4424" cy="1150"/>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1"/>
                <a:stretch>
                  <a:fillRect/>
                </a:stretch>
              </p:blipFill>
              <p:spPr>
                <a:xfrm>
                  <a:off x="641407" y="1254731"/>
                  <a:ext cx="354334" cy="254706"/>
                </a:xfrm>
                <a:prstGeom prst="rect">
                  <a:avLst/>
                </a:prstGeom>
              </p:spPr>
            </p:pic>
          </p:grpSp>
        </p:grpSp>
        <p:sp>
          <p:nvSpPr>
            <p:cNvPr id="18" name="文本框 17"/>
            <p:cNvSpPr txBox="1"/>
            <p:nvPr/>
          </p:nvSpPr>
          <p:spPr>
            <a:xfrm>
              <a:off x="1700" y="1285"/>
              <a:ext cx="2553" cy="824"/>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导入新知</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612140" y="1694180"/>
            <a:ext cx="7662545" cy="4246245"/>
          </a:xfrm>
          <a:prstGeom prst="rect">
            <a:avLst/>
          </a:prstGeom>
          <a:noFill/>
          <a:ln w="9525">
            <a:noFill/>
          </a:ln>
        </p:spPr>
        <p:txBody>
          <a:bodyPr wrap="square">
            <a:spAutoFit/>
          </a:bodyPr>
          <a:lstStyle/>
          <a:p>
            <a:pPr indent="266700" fontAlgn="auto">
              <a:lnSpc>
                <a:spcPct val="150000"/>
              </a:lnSpc>
            </a:pPr>
            <a:r>
              <a:rPr lang="en-US" altLang="zh-CN" sz="2000" b="1">
                <a:latin typeface="微软雅黑" panose="020B0503020204020204" pitchFamily="34" charset="-122"/>
                <a:ea typeface="微软雅黑" panose="020B0503020204020204" pitchFamily="34" charset="-122"/>
                <a:cs typeface="宋体" panose="02010600030101010101" pitchFamily="2" charset="-122"/>
              </a:rPr>
              <a:t>     </a:t>
            </a:r>
            <a:r>
              <a:rPr lang="zh-CN" altLang="en-US" sz="2000" b="1">
                <a:latin typeface="微软雅黑" panose="020B0503020204020204" pitchFamily="34" charset="-122"/>
                <a:ea typeface="微软雅黑" panose="020B0503020204020204" pitchFamily="34" charset="-122"/>
                <a:cs typeface="宋体" panose="02010600030101010101" pitchFamily="2" charset="-122"/>
              </a:rPr>
              <a:t>传说很久以前，凶禽猛兽四处伤害人和牲畜，人们就组织起来去打，有一只神鸟因迷路被错杀。天帝震怒，传旨让天兵于正月十五到人间放火，把人间的人畜财产通通烧光。天帝的女儿不忍心百姓无辜受难，就偷偷把这个消息告诉了人们。一个聪明人想出个法子，他让大家在正月十五、十六、十七这三天都在家里张灯结彩、点响爆竹、燃放烟火，这样一来，天帝就会以为天兵已经放过火了。到了正月十五晚上，天帝往下一看，发觉人间一片红光，响声震天，以为是大火燃烧的火焰而作罢。为了纪念这次成功，从此每到正月十五，家家户户都挂灯笼，来纪念这个日子。</a:t>
            </a:r>
            <a:endParaRPr lang="zh-CN" altLang="en-US" sz="2000" b="1">
              <a:latin typeface="微软雅黑" panose="020B0503020204020204" pitchFamily="34" charset="-122"/>
              <a:ea typeface="微软雅黑" panose="020B0503020204020204"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文本框 32"/>
          <p:cNvSpPr txBox="1"/>
          <p:nvPr/>
        </p:nvSpPr>
        <p:spPr>
          <a:xfrm>
            <a:off x="4480010" y="376261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en-US"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291" name="文本框 34"/>
          <p:cNvSpPr txBox="1"/>
          <p:nvPr/>
        </p:nvSpPr>
        <p:spPr>
          <a:xfrm rot="-280097">
            <a:off x="7857938" y="254106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292" name="文本框 36"/>
          <p:cNvSpPr txBox="1"/>
          <p:nvPr/>
        </p:nvSpPr>
        <p:spPr>
          <a:xfrm rot="-5350866">
            <a:off x="5779213" y="224239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293" name="文本框 37"/>
          <p:cNvSpPr txBox="1"/>
          <p:nvPr/>
        </p:nvSpPr>
        <p:spPr>
          <a:xfrm rot="-4150866">
            <a:off x="5281933" y="262767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294" name="文本框 45"/>
          <p:cNvSpPr txBox="1"/>
          <p:nvPr/>
        </p:nvSpPr>
        <p:spPr>
          <a:xfrm rot="-5350866">
            <a:off x="6309349" y="226628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295" name="文本框 46"/>
          <p:cNvSpPr txBox="1"/>
          <p:nvPr/>
        </p:nvSpPr>
        <p:spPr>
          <a:xfrm rot="-424911">
            <a:off x="6918630" y="248730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296" name="文本框 47"/>
          <p:cNvSpPr txBox="1"/>
          <p:nvPr/>
        </p:nvSpPr>
        <p:spPr>
          <a:xfrm rot="-4150866">
            <a:off x="7468178" y="3356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297" name="文本框 49"/>
          <p:cNvSpPr txBox="1"/>
          <p:nvPr/>
        </p:nvSpPr>
        <p:spPr>
          <a:xfrm rot="657351">
            <a:off x="7953512" y="212292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298" name="文本框 50"/>
          <p:cNvSpPr txBox="1"/>
          <p:nvPr/>
        </p:nvSpPr>
        <p:spPr>
          <a:xfrm rot="1480325">
            <a:off x="7223271" y="21811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299" name="文本框 51"/>
          <p:cNvSpPr txBox="1"/>
          <p:nvPr/>
        </p:nvSpPr>
        <p:spPr>
          <a:xfrm rot="-5350866">
            <a:off x="8137193" y="355951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0" name="文本框 32"/>
          <p:cNvSpPr txBox="1"/>
          <p:nvPr/>
        </p:nvSpPr>
        <p:spPr>
          <a:xfrm>
            <a:off x="3339101" y="435994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1" name="文本框 34"/>
          <p:cNvSpPr txBox="1"/>
          <p:nvPr/>
        </p:nvSpPr>
        <p:spPr>
          <a:xfrm rot="4149897">
            <a:off x="4469558" y="430021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2" name="文本框 36"/>
          <p:cNvSpPr txBox="1"/>
          <p:nvPr/>
        </p:nvSpPr>
        <p:spPr>
          <a:xfrm rot="-1380000">
            <a:off x="3939423" y="223492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3" name="文本框 37"/>
          <p:cNvSpPr txBox="1"/>
          <p:nvPr/>
        </p:nvSpPr>
        <p:spPr>
          <a:xfrm rot="-180000">
            <a:off x="4155957" y="294277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4" name="文本框 45"/>
          <p:cNvSpPr txBox="1"/>
          <p:nvPr/>
        </p:nvSpPr>
        <p:spPr>
          <a:xfrm rot="-1380000">
            <a:off x="4466571" y="225583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5" name="文本框 46"/>
          <p:cNvSpPr txBox="1"/>
          <p:nvPr/>
        </p:nvSpPr>
        <p:spPr>
          <a:xfrm rot="-1380000">
            <a:off x="4814518" y="24574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6" name="文本框 47"/>
          <p:cNvSpPr txBox="1"/>
          <p:nvPr/>
        </p:nvSpPr>
        <p:spPr>
          <a:xfrm rot="-180000">
            <a:off x="5034039" y="311301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7" name="文本框 49"/>
          <p:cNvSpPr txBox="1"/>
          <p:nvPr/>
        </p:nvSpPr>
        <p:spPr>
          <a:xfrm rot="-5350866">
            <a:off x="6204815" y="299205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8" name="文本框 50"/>
          <p:cNvSpPr txBox="1"/>
          <p:nvPr/>
        </p:nvSpPr>
        <p:spPr>
          <a:xfrm rot="-170103">
            <a:off x="5528333" y="344751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09" name="文本框 51"/>
          <p:cNvSpPr txBox="1"/>
          <p:nvPr/>
        </p:nvSpPr>
        <p:spPr>
          <a:xfrm rot="-5350866">
            <a:off x="5764280" y="423450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0" name="文本框 32"/>
          <p:cNvSpPr txBox="1"/>
          <p:nvPr/>
        </p:nvSpPr>
        <p:spPr>
          <a:xfrm rot="1209897">
            <a:off x="1339524" y="465562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1" name="文本框 34"/>
          <p:cNvSpPr txBox="1"/>
          <p:nvPr/>
        </p:nvSpPr>
        <p:spPr>
          <a:xfrm rot="4149897">
            <a:off x="2284805" y="425840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2" name="文本框 36"/>
          <p:cNvSpPr txBox="1"/>
          <p:nvPr/>
        </p:nvSpPr>
        <p:spPr>
          <a:xfrm rot="-1380000">
            <a:off x="1780057" y="404783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3" name="文本框 37"/>
          <p:cNvSpPr txBox="1"/>
          <p:nvPr/>
        </p:nvSpPr>
        <p:spPr>
          <a:xfrm rot="1029897">
            <a:off x="2608860" y="360133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4" name="文本框 45"/>
          <p:cNvSpPr txBox="1"/>
          <p:nvPr/>
        </p:nvSpPr>
        <p:spPr>
          <a:xfrm rot="-1380000">
            <a:off x="3245021" y="397018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5" name="文本框 46"/>
          <p:cNvSpPr txBox="1"/>
          <p:nvPr/>
        </p:nvSpPr>
        <p:spPr>
          <a:xfrm rot="-170103">
            <a:off x="1010989" y="24499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6" name="文本框 47"/>
          <p:cNvSpPr txBox="1"/>
          <p:nvPr/>
        </p:nvSpPr>
        <p:spPr>
          <a:xfrm rot="1029897">
            <a:off x="1049816" y="42091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7" name="文本框 49"/>
          <p:cNvSpPr txBox="1"/>
          <p:nvPr/>
        </p:nvSpPr>
        <p:spPr>
          <a:xfrm rot="-170103">
            <a:off x="3101661" y="461978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8" name="文本框 50"/>
          <p:cNvSpPr txBox="1"/>
          <p:nvPr/>
        </p:nvSpPr>
        <p:spPr>
          <a:xfrm rot="-170103">
            <a:off x="4181343" y="39925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19" name="文本框 51"/>
          <p:cNvSpPr txBox="1"/>
          <p:nvPr/>
        </p:nvSpPr>
        <p:spPr>
          <a:xfrm rot="-170103">
            <a:off x="4338144" y="470640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0" name="文本框 43"/>
          <p:cNvSpPr txBox="1"/>
          <p:nvPr/>
        </p:nvSpPr>
        <p:spPr>
          <a:xfrm rot="-5070842">
            <a:off x="568962" y="29248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1" name="文本框 44"/>
          <p:cNvSpPr txBox="1"/>
          <p:nvPr/>
        </p:nvSpPr>
        <p:spPr>
          <a:xfrm rot="4149897">
            <a:off x="1530671" y="303983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2" name="文本框 36"/>
          <p:cNvSpPr txBox="1"/>
          <p:nvPr/>
        </p:nvSpPr>
        <p:spPr>
          <a:xfrm rot="-170103">
            <a:off x="573441" y="22677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3" name="文本框 37"/>
          <p:cNvSpPr txBox="1"/>
          <p:nvPr/>
        </p:nvSpPr>
        <p:spPr>
          <a:xfrm rot="1029897">
            <a:off x="1529177" y="259482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4" name="文本框 45"/>
          <p:cNvSpPr txBox="1"/>
          <p:nvPr/>
        </p:nvSpPr>
        <p:spPr>
          <a:xfrm rot="-1380000">
            <a:off x="2262406" y="20885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5" name="文本框 46"/>
          <p:cNvSpPr txBox="1"/>
          <p:nvPr/>
        </p:nvSpPr>
        <p:spPr>
          <a:xfrm rot="-1380000">
            <a:off x="2798513" y="22483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6" name="文本框 47"/>
          <p:cNvSpPr txBox="1"/>
          <p:nvPr/>
        </p:nvSpPr>
        <p:spPr>
          <a:xfrm rot="-180000">
            <a:off x="2543153" y="277850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7" name="文本框 49"/>
          <p:cNvSpPr txBox="1"/>
          <p:nvPr/>
        </p:nvSpPr>
        <p:spPr>
          <a:xfrm rot="-1380000">
            <a:off x="3352542" y="24574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8" name="文本框 50"/>
          <p:cNvSpPr txBox="1"/>
          <p:nvPr/>
        </p:nvSpPr>
        <p:spPr>
          <a:xfrm rot="-1380000">
            <a:off x="2950834" y="300399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29" name="文本框 51"/>
          <p:cNvSpPr txBox="1"/>
          <p:nvPr/>
        </p:nvSpPr>
        <p:spPr>
          <a:xfrm rot="-1380000">
            <a:off x="3548168" y="3132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0" name="文本框 32"/>
          <p:cNvSpPr txBox="1"/>
          <p:nvPr/>
        </p:nvSpPr>
        <p:spPr>
          <a:xfrm rot="1209897">
            <a:off x="5081826" y="433904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1" name="文本框 34"/>
          <p:cNvSpPr txBox="1"/>
          <p:nvPr/>
        </p:nvSpPr>
        <p:spPr>
          <a:xfrm rot="-1030866">
            <a:off x="6209294" y="467354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2" name="文本框 36"/>
          <p:cNvSpPr txBox="1"/>
          <p:nvPr/>
        </p:nvSpPr>
        <p:spPr>
          <a:xfrm rot="368503">
            <a:off x="5701560" y="369989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3" name="文本框 37"/>
          <p:cNvSpPr txBox="1"/>
          <p:nvPr/>
        </p:nvSpPr>
        <p:spPr>
          <a:xfrm rot="829244">
            <a:off x="5241612" y="474821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4" name="文本框 45"/>
          <p:cNvSpPr txBox="1"/>
          <p:nvPr/>
        </p:nvSpPr>
        <p:spPr>
          <a:xfrm rot="-4502722">
            <a:off x="6642362" y="3356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5" name="文本框 46"/>
          <p:cNvSpPr txBox="1"/>
          <p:nvPr/>
        </p:nvSpPr>
        <p:spPr>
          <a:xfrm rot="2702238">
            <a:off x="7387538" y="388805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6" name="文本框 47"/>
          <p:cNvSpPr txBox="1"/>
          <p:nvPr/>
        </p:nvSpPr>
        <p:spPr>
          <a:xfrm rot="-3456638">
            <a:off x="6611003" y="420762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7" name="文本框 60"/>
          <p:cNvSpPr txBox="1"/>
          <p:nvPr/>
        </p:nvSpPr>
        <p:spPr>
          <a:xfrm rot="-3180423">
            <a:off x="7895272" y="407919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8" name="文本框 61"/>
          <p:cNvSpPr txBox="1"/>
          <p:nvPr/>
        </p:nvSpPr>
        <p:spPr>
          <a:xfrm rot="-3640556">
            <a:off x="7076924" y="438384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39" name="文本框 62"/>
          <p:cNvSpPr txBox="1"/>
          <p:nvPr/>
        </p:nvSpPr>
        <p:spPr>
          <a:xfrm rot="1549510">
            <a:off x="7823592" y="32698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0" name="文本框 32"/>
          <p:cNvSpPr txBox="1"/>
          <p:nvPr/>
        </p:nvSpPr>
        <p:spPr>
          <a:xfrm rot="4190103">
            <a:off x="4302304" y="336538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1" name="文本框 34"/>
          <p:cNvSpPr txBox="1"/>
          <p:nvPr/>
        </p:nvSpPr>
        <p:spPr>
          <a:xfrm rot="8340000">
            <a:off x="4901131" y="39627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2" name="文本框 36"/>
          <p:cNvSpPr txBox="1"/>
          <p:nvPr/>
        </p:nvSpPr>
        <p:spPr>
          <a:xfrm rot="-1160763">
            <a:off x="5701560" y="265754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3" name="文本框 37"/>
          <p:cNvSpPr txBox="1"/>
          <p:nvPr/>
        </p:nvSpPr>
        <p:spPr>
          <a:xfrm rot="39237">
            <a:off x="5585080" y="314885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4" name="文本框 45"/>
          <p:cNvSpPr txBox="1"/>
          <p:nvPr/>
        </p:nvSpPr>
        <p:spPr>
          <a:xfrm rot="-1160763">
            <a:off x="6228708" y="26784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5" name="文本框 46"/>
          <p:cNvSpPr txBox="1"/>
          <p:nvPr/>
        </p:nvSpPr>
        <p:spPr>
          <a:xfrm rot="-1160763">
            <a:off x="6576655" y="28800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6" name="文本框 47"/>
          <p:cNvSpPr txBox="1"/>
          <p:nvPr/>
        </p:nvSpPr>
        <p:spPr>
          <a:xfrm rot="39237">
            <a:off x="7029137" y="332207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7" name="文本框 49"/>
          <p:cNvSpPr txBox="1"/>
          <p:nvPr/>
        </p:nvSpPr>
        <p:spPr>
          <a:xfrm rot="-1160763">
            <a:off x="7816125" y="295471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8" name="文本框 50"/>
          <p:cNvSpPr txBox="1"/>
          <p:nvPr/>
        </p:nvSpPr>
        <p:spPr>
          <a:xfrm rot="-1160763">
            <a:off x="7314364" y="282927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49" name="文本框 51"/>
          <p:cNvSpPr txBox="1"/>
          <p:nvPr/>
        </p:nvSpPr>
        <p:spPr>
          <a:xfrm rot="-1160763">
            <a:off x="7762365" y="363866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0" name="文本框 32"/>
          <p:cNvSpPr txBox="1"/>
          <p:nvPr/>
        </p:nvSpPr>
        <p:spPr>
          <a:xfrm rot="4190103">
            <a:off x="2868700" y="414789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1" name="文本框 34"/>
          <p:cNvSpPr txBox="1"/>
          <p:nvPr/>
        </p:nvSpPr>
        <p:spPr>
          <a:xfrm rot="8340000">
            <a:off x="3961823" y="365957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2" name="文本框 36"/>
          <p:cNvSpPr txBox="1"/>
          <p:nvPr/>
        </p:nvSpPr>
        <p:spPr>
          <a:xfrm rot="2810103">
            <a:off x="3852809" y="2636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3" name="文本框 37"/>
          <p:cNvSpPr txBox="1"/>
          <p:nvPr/>
        </p:nvSpPr>
        <p:spPr>
          <a:xfrm rot="4010103">
            <a:off x="3852809" y="314735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4" name="文本框 45"/>
          <p:cNvSpPr txBox="1"/>
          <p:nvPr/>
        </p:nvSpPr>
        <p:spPr>
          <a:xfrm rot="2810103">
            <a:off x="4382944" y="266052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5" name="文本框 46"/>
          <p:cNvSpPr txBox="1"/>
          <p:nvPr/>
        </p:nvSpPr>
        <p:spPr>
          <a:xfrm rot="2810103">
            <a:off x="4729398" y="2860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6" name="文本框 47"/>
          <p:cNvSpPr txBox="1"/>
          <p:nvPr/>
        </p:nvSpPr>
        <p:spPr>
          <a:xfrm rot="4010103">
            <a:off x="4729398" y="337135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7" name="文本框 49"/>
          <p:cNvSpPr txBox="1"/>
          <p:nvPr/>
        </p:nvSpPr>
        <p:spPr>
          <a:xfrm rot="-1160763">
            <a:off x="6125668" y="34042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8" name="文本框 50"/>
          <p:cNvSpPr txBox="1"/>
          <p:nvPr/>
        </p:nvSpPr>
        <p:spPr>
          <a:xfrm rot="4020000">
            <a:off x="5177399" y="348186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59" name="文本框 51"/>
          <p:cNvSpPr txBox="1"/>
          <p:nvPr/>
        </p:nvSpPr>
        <p:spPr>
          <a:xfrm rot="-1160763">
            <a:off x="5537293" y="403887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0" name="文本框 32"/>
          <p:cNvSpPr txBox="1"/>
          <p:nvPr/>
        </p:nvSpPr>
        <p:spPr>
          <a:xfrm rot="5400000">
            <a:off x="1339524" y="404186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1" name="文本框 34"/>
          <p:cNvSpPr txBox="1"/>
          <p:nvPr/>
        </p:nvSpPr>
        <p:spPr>
          <a:xfrm rot="8340000">
            <a:off x="2039898" y="435247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2" name="文本框 36"/>
          <p:cNvSpPr txBox="1"/>
          <p:nvPr/>
        </p:nvSpPr>
        <p:spPr>
          <a:xfrm rot="2810103">
            <a:off x="2020485" y="357743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3" name="文本框 37"/>
          <p:cNvSpPr txBox="1"/>
          <p:nvPr/>
        </p:nvSpPr>
        <p:spPr>
          <a:xfrm rot="5220000">
            <a:off x="2429659" y="384325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4" name="文本框 45"/>
          <p:cNvSpPr txBox="1"/>
          <p:nvPr/>
        </p:nvSpPr>
        <p:spPr>
          <a:xfrm rot="2810103">
            <a:off x="2910514" y="358938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5" name="文本框 46"/>
          <p:cNvSpPr txBox="1"/>
          <p:nvPr/>
        </p:nvSpPr>
        <p:spPr>
          <a:xfrm rot="4020000">
            <a:off x="927363" y="285466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6" name="文本框 47"/>
          <p:cNvSpPr txBox="1"/>
          <p:nvPr/>
        </p:nvSpPr>
        <p:spPr>
          <a:xfrm rot="5220000">
            <a:off x="925869" y="372975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7" name="文本框 49"/>
          <p:cNvSpPr txBox="1"/>
          <p:nvPr/>
        </p:nvSpPr>
        <p:spPr>
          <a:xfrm rot="4020000">
            <a:off x="2584967" y="452421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8" name="文本框 50"/>
          <p:cNvSpPr txBox="1"/>
          <p:nvPr/>
        </p:nvSpPr>
        <p:spPr>
          <a:xfrm rot="4020000">
            <a:off x="3748275" y="41717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69" name="文本框 51"/>
          <p:cNvSpPr txBox="1"/>
          <p:nvPr/>
        </p:nvSpPr>
        <p:spPr>
          <a:xfrm rot="4020000">
            <a:off x="4096223" y="43733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0" name="文本框 32"/>
          <p:cNvSpPr txBox="1"/>
          <p:nvPr/>
        </p:nvSpPr>
        <p:spPr>
          <a:xfrm rot="-880739">
            <a:off x="754136" y="337583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1" name="文本框 34"/>
          <p:cNvSpPr txBox="1"/>
          <p:nvPr/>
        </p:nvSpPr>
        <p:spPr>
          <a:xfrm rot="8340000">
            <a:off x="1450031" y="34490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2" name="文本框 36"/>
          <p:cNvSpPr txBox="1"/>
          <p:nvPr/>
        </p:nvSpPr>
        <p:spPr>
          <a:xfrm rot="4020000">
            <a:off x="1838298" y="242756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3" name="文本框 37"/>
          <p:cNvSpPr txBox="1"/>
          <p:nvPr/>
        </p:nvSpPr>
        <p:spPr>
          <a:xfrm rot="5220000">
            <a:off x="1838298" y="293829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4" name="文本框 45"/>
          <p:cNvSpPr txBox="1"/>
          <p:nvPr/>
        </p:nvSpPr>
        <p:spPr>
          <a:xfrm rot="2810103">
            <a:off x="2363953" y="244698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5" name="文本框 46"/>
          <p:cNvSpPr txBox="1"/>
          <p:nvPr/>
        </p:nvSpPr>
        <p:spPr>
          <a:xfrm rot="2810103">
            <a:off x="2711900" y="264858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6" name="文本框 47"/>
          <p:cNvSpPr txBox="1"/>
          <p:nvPr/>
        </p:nvSpPr>
        <p:spPr>
          <a:xfrm rot="4010103">
            <a:off x="2459526" y="318319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7" name="文本框 49"/>
          <p:cNvSpPr txBox="1"/>
          <p:nvPr/>
        </p:nvSpPr>
        <p:spPr>
          <a:xfrm rot="2810103">
            <a:off x="3265928" y="2860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8" name="文本框 50"/>
          <p:cNvSpPr txBox="1"/>
          <p:nvPr/>
        </p:nvSpPr>
        <p:spPr>
          <a:xfrm rot="2810103">
            <a:off x="3158408" y="326831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79" name="文本框 51"/>
          <p:cNvSpPr txBox="1"/>
          <p:nvPr/>
        </p:nvSpPr>
        <p:spPr>
          <a:xfrm rot="2810103">
            <a:off x="3506355" y="346991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0" name="文本框 32"/>
          <p:cNvSpPr txBox="1"/>
          <p:nvPr/>
        </p:nvSpPr>
        <p:spPr>
          <a:xfrm rot="5400000">
            <a:off x="4735372" y="446896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1" name="文本框 34"/>
          <p:cNvSpPr txBox="1"/>
          <p:nvPr/>
        </p:nvSpPr>
        <p:spPr>
          <a:xfrm rot="3159237">
            <a:off x="5744867" y="47780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2" name="文本框 36"/>
          <p:cNvSpPr txBox="1"/>
          <p:nvPr/>
        </p:nvSpPr>
        <p:spPr>
          <a:xfrm rot="-1160763">
            <a:off x="6137614" y="376261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3" name="文本框 37"/>
          <p:cNvSpPr txBox="1"/>
          <p:nvPr/>
        </p:nvSpPr>
        <p:spPr>
          <a:xfrm rot="39237">
            <a:off x="6137614" y="427333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4" name="文本框 45"/>
          <p:cNvSpPr txBox="1"/>
          <p:nvPr/>
        </p:nvSpPr>
        <p:spPr>
          <a:xfrm rot="-1160763">
            <a:off x="6664763" y="37835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5" name="文本框 46"/>
          <p:cNvSpPr txBox="1"/>
          <p:nvPr/>
        </p:nvSpPr>
        <p:spPr>
          <a:xfrm rot="-1160763">
            <a:off x="7012710" y="39851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6" name="文本框 47"/>
          <p:cNvSpPr txBox="1"/>
          <p:nvPr/>
        </p:nvSpPr>
        <p:spPr>
          <a:xfrm rot="39237">
            <a:off x="6718523" y="451973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7" name="文本框 49"/>
          <p:cNvSpPr txBox="1"/>
          <p:nvPr/>
        </p:nvSpPr>
        <p:spPr>
          <a:xfrm rot="-1160763">
            <a:off x="7502524" y="425840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8" name="文本框 50"/>
          <p:cNvSpPr txBox="1"/>
          <p:nvPr/>
        </p:nvSpPr>
        <p:spPr>
          <a:xfrm rot="-1160763">
            <a:off x="7459218" y="460485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2389" name="文本框 51"/>
          <p:cNvSpPr txBox="1"/>
          <p:nvPr/>
        </p:nvSpPr>
        <p:spPr>
          <a:xfrm rot="-1160763">
            <a:off x="6648336" y="20885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grpSp>
        <p:nvGrpSpPr>
          <p:cNvPr id="12390" name="组合 27"/>
          <p:cNvGrpSpPr/>
          <p:nvPr/>
        </p:nvGrpSpPr>
        <p:grpSpPr>
          <a:xfrm>
            <a:off x="312108" y="647511"/>
            <a:ext cx="2417712" cy="645122"/>
            <a:chOff x="2747226" y="536189"/>
            <a:chExt cx="2458107" cy="604628"/>
          </a:xfrm>
        </p:grpSpPr>
        <p:sp>
          <p:nvSpPr>
            <p:cNvPr id="3" name="矩形: 圆角 28"/>
            <p:cNvSpPr/>
            <p:nvPr/>
          </p:nvSpPr>
          <p:spPr bwMode="auto">
            <a:xfrm rot="20527566">
              <a:off x="2747226" y="608968"/>
              <a:ext cx="564803" cy="471665"/>
            </a:xfrm>
            <a:prstGeom prst="roundRect">
              <a:avLst/>
            </a:prstGeom>
            <a:solidFill>
              <a:srgbClr val="FFCCCC"/>
            </a:solidFill>
            <a:ln>
              <a:solidFill>
                <a:srgbClr val="FF9999">
                  <a:alpha val="30196"/>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rPr>
                <a:t>整</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4" name="矩形: 圆角 29"/>
            <p:cNvSpPr/>
            <p:nvPr/>
          </p:nvSpPr>
          <p:spPr bwMode="auto">
            <a:xfrm rot="294411">
              <a:off x="3381870" y="632761"/>
              <a:ext cx="564803" cy="471666"/>
            </a:xfrm>
            <a:prstGeom prst="roundRect">
              <a:avLst/>
            </a:prstGeom>
            <a:solidFill>
              <a:srgbClr val="CCFFCC"/>
            </a:solidFill>
            <a:ln>
              <a:solidFill>
                <a:srgbClr val="99FF99">
                  <a:alpha val="20000"/>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rPr>
                <a:t>体</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5" name="矩形: 圆角 30"/>
            <p:cNvSpPr/>
            <p:nvPr/>
          </p:nvSpPr>
          <p:spPr bwMode="auto">
            <a:xfrm rot="1137149">
              <a:off x="4007404" y="536189"/>
              <a:ext cx="566321" cy="471665"/>
            </a:xfrm>
            <a:prstGeom prst="roundRect">
              <a:avLst/>
            </a:prstGeom>
            <a:solidFill>
              <a:srgbClr val="FFCC99"/>
            </a:solidFill>
            <a:ln>
              <a:solidFill>
                <a:srgbClr val="FFCC66"/>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rPr>
                <a:t>感</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6" name="矩形: 圆角 31"/>
            <p:cNvSpPr/>
            <p:nvPr/>
          </p:nvSpPr>
          <p:spPr bwMode="auto">
            <a:xfrm rot="20889647">
              <a:off x="4640530" y="669151"/>
              <a:ext cx="564803" cy="471666"/>
            </a:xfrm>
            <a:prstGeom prst="roundRect">
              <a:avLst/>
            </a:prstGeom>
            <a:solidFill>
              <a:srgbClr val="CCFFFF"/>
            </a:solidFill>
            <a:ln>
              <a:solidFill>
                <a:srgbClr val="66CCFF">
                  <a:alpha val="18824"/>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rPr>
                <a:t>知</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grpSp>
      <p:sp>
        <p:nvSpPr>
          <p:cNvPr id="12395" name="矩形 6"/>
          <p:cNvSpPr/>
          <p:nvPr/>
        </p:nvSpPr>
        <p:spPr>
          <a:xfrm>
            <a:off x="797442" y="1430020"/>
            <a:ext cx="5812067" cy="578485"/>
          </a:xfrm>
          <a:prstGeom prst="rect">
            <a:avLst/>
          </a:prstGeom>
          <a:noFill/>
          <a:ln w="9525">
            <a:noFill/>
          </a:ln>
        </p:spPr>
        <p:txBody>
          <a:bodyPr anchor="t">
            <a:spAutoFit/>
          </a:bodyPr>
          <a:lstStyle/>
          <a:p>
            <a:pPr>
              <a:lnSpc>
                <a:spcPct val="120000"/>
              </a:lnSpc>
            </a:pPr>
            <a:r>
              <a:rPr lang="zh-CN" altLang="en-US" sz="2635" b="1" dirty="0">
                <a:latin typeface="黑体" panose="02010609060101010101" charset="-122"/>
                <a:ea typeface="黑体" panose="02010609060101010101" charset="-122"/>
              </a:rPr>
              <a:t>认真读课文，理清文章脉络。</a:t>
            </a:r>
            <a:endParaRPr lang="en-US" altLang="zh-CN" sz="2635" b="1" dirty="0">
              <a:latin typeface="黑体" panose="02010609060101010101" charset="-122"/>
              <a:ea typeface="黑体" panose="02010609060101010101" charset="-122"/>
            </a:endParaRPr>
          </a:p>
        </p:txBody>
      </p:sp>
      <p:sp>
        <p:nvSpPr>
          <p:cNvPr id="12" name="矩形 11"/>
          <p:cNvSpPr/>
          <p:nvPr/>
        </p:nvSpPr>
        <p:spPr>
          <a:xfrm>
            <a:off x="969176" y="2067674"/>
            <a:ext cx="7205351" cy="497205"/>
          </a:xfrm>
          <a:prstGeom prst="rect">
            <a:avLst/>
          </a:prstGeom>
          <a:solidFill>
            <a:schemeClr val="accent6">
              <a:lumMod val="40000"/>
              <a:lumOff val="60000"/>
            </a:scheme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635"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sym typeface="+mn-ea"/>
              </a:rPr>
              <a:t>（</a:t>
            </a:r>
            <a:r>
              <a:rPr kumimoji="0" lang="en-US" altLang="zh-CN" sz="2635"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sym typeface="+mn-ea"/>
              </a:rPr>
              <a:t>1</a:t>
            </a:r>
            <a:r>
              <a:rPr kumimoji="0" lang="zh-CN" altLang="en-US" sz="2635"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sym typeface="+mn-ea"/>
              </a:rPr>
              <a:t>）叙写小时候喜欢火、光的情景。</a:t>
            </a:r>
            <a:endParaRPr kumimoji="0" lang="zh-CN" altLang="en-US" sz="1695" b="0"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sym typeface="+mn-ea"/>
            </a:endParaRPr>
          </a:p>
        </p:txBody>
      </p:sp>
      <p:sp>
        <p:nvSpPr>
          <p:cNvPr id="14" name="矩形 9"/>
          <p:cNvSpPr/>
          <p:nvPr/>
        </p:nvSpPr>
        <p:spPr>
          <a:xfrm>
            <a:off x="915416" y="4143412"/>
            <a:ext cx="7214310" cy="1146810"/>
          </a:xfrm>
          <a:prstGeom prst="rect">
            <a:avLst/>
          </a:prstGeom>
          <a:solidFill>
            <a:srgbClr val="99FFCC"/>
          </a:solidFill>
          <a:ln w="9525">
            <a:noFill/>
          </a:ln>
        </p:spPr>
        <p:txBody>
          <a:bodyPr anchor="t">
            <a:spAutoFit/>
          </a:bodyPr>
          <a:lstStyle/>
          <a:p>
            <a:pPr defTabSz="1087755">
              <a:lnSpc>
                <a:spcPct val="130000"/>
              </a:lnSpc>
            </a:pPr>
            <a:r>
              <a:rPr lang="zh-CN" altLang="en-US" sz="2635" b="1" dirty="0">
                <a:latin typeface="楷体" panose="02010609060101010101" pitchFamily="49" charset="-122"/>
                <a:ea typeface="楷体" panose="02010609060101010101" pitchFamily="49" charset="-122"/>
              </a:rPr>
              <a:t>（</a:t>
            </a:r>
            <a:r>
              <a:rPr lang="en-US" altLang="zh-CN" sz="2635" b="1" dirty="0">
                <a:latin typeface="楷体" panose="02010609060101010101" pitchFamily="49" charset="-122"/>
                <a:ea typeface="楷体" panose="02010609060101010101" pitchFamily="49" charset="-122"/>
              </a:rPr>
              <a:t>3-12</a:t>
            </a:r>
            <a:r>
              <a:rPr lang="zh-CN" altLang="en-US" sz="2635" b="1" dirty="0">
                <a:latin typeface="楷体" panose="02010609060101010101" pitchFamily="49" charset="-122"/>
                <a:ea typeface="楷体" panose="02010609060101010101" pitchFamily="49" charset="-122"/>
              </a:rPr>
              <a:t>）</a:t>
            </a:r>
            <a:r>
              <a:rPr lang="zh-CN" altLang="en-US" sz="2635" b="1" dirty="0">
                <a:solidFill>
                  <a:srgbClr val="000000"/>
                </a:solidFill>
                <a:latin typeface="楷体" panose="02010609060101010101" pitchFamily="49" charset="-122"/>
                <a:ea typeface="楷体" panose="02010609060101010101" pitchFamily="49" charset="-122"/>
              </a:rPr>
              <a:t>抒写了“我”关于灯笼的一些记忆和联想。</a:t>
            </a:r>
            <a:endParaRPr lang="zh-CN" altLang="en-US" sz="2635" b="1" dirty="0">
              <a:solidFill>
                <a:srgbClr val="000000"/>
              </a:solidFill>
              <a:latin typeface="楷体" panose="02010609060101010101" pitchFamily="49" charset="-122"/>
              <a:ea typeface="楷体" panose="02010609060101010101" pitchFamily="49" charset="-122"/>
            </a:endParaRPr>
          </a:p>
        </p:txBody>
      </p:sp>
      <p:sp>
        <p:nvSpPr>
          <p:cNvPr id="2" name="矩形 1"/>
          <p:cNvSpPr/>
          <p:nvPr/>
        </p:nvSpPr>
        <p:spPr>
          <a:xfrm>
            <a:off x="955736" y="2765063"/>
            <a:ext cx="7218790" cy="1146810"/>
          </a:xfrm>
          <a:prstGeom prst="rect">
            <a:avLst/>
          </a:prstGeom>
          <a:solidFill>
            <a:srgbClr val="92D050">
              <a:alpha val="61176"/>
            </a:srgbClr>
          </a:solidFill>
          <a:ln w="9525">
            <a:noFill/>
          </a:ln>
        </p:spPr>
        <p:txBody>
          <a:bodyPr anchor="t">
            <a:spAutoFit/>
          </a:bodyPr>
          <a:lstStyle/>
          <a:p>
            <a:pPr>
              <a:lnSpc>
                <a:spcPct val="130000"/>
              </a:lnSpc>
            </a:pPr>
            <a:r>
              <a:rPr lang="zh-CN" altLang="en-US" sz="2635" b="1" dirty="0">
                <a:latin typeface="楷体" panose="02010609060101010101" pitchFamily="49" charset="-122"/>
                <a:ea typeface="楷体" panose="02010609060101010101" pitchFamily="49" charset="-122"/>
              </a:rPr>
              <a:t>（</a:t>
            </a:r>
            <a:r>
              <a:rPr lang="en-US" altLang="zh-CN" sz="2635" b="1" dirty="0">
                <a:latin typeface="楷体" panose="02010609060101010101" pitchFamily="49" charset="-122"/>
                <a:ea typeface="楷体" panose="02010609060101010101" pitchFamily="49" charset="-122"/>
              </a:rPr>
              <a:t>2</a:t>
            </a:r>
            <a:r>
              <a:rPr lang="zh-CN" altLang="en-US" sz="2635" b="1" dirty="0">
                <a:latin typeface="楷体" panose="02010609060101010101" pitchFamily="49" charset="-122"/>
                <a:ea typeface="楷体" panose="02010609060101010101" pitchFamily="49" charset="-122"/>
              </a:rPr>
              <a:t>）</a:t>
            </a:r>
            <a:r>
              <a:rPr lang="en-US" altLang="zh-CN" sz="2635" b="1" dirty="0">
                <a:latin typeface="楷体" panose="02010609060101010101" pitchFamily="49" charset="-122"/>
                <a:ea typeface="楷体" panose="02010609060101010101" pitchFamily="49" charset="-122"/>
              </a:rPr>
              <a:t>“</a:t>
            </a:r>
            <a:r>
              <a:rPr lang="zh-CN" altLang="en-US" sz="2635" b="1" dirty="0">
                <a:latin typeface="楷体" panose="02010609060101010101" pitchFamily="49" charset="-122"/>
                <a:ea typeface="楷体" panose="02010609060101010101" pitchFamily="49" charset="-122"/>
              </a:rPr>
              <a:t>我</a:t>
            </a:r>
            <a:r>
              <a:rPr lang="en-US" altLang="zh-CN" sz="2635" b="1" dirty="0">
                <a:latin typeface="楷体" panose="02010609060101010101" pitchFamily="49" charset="-122"/>
                <a:ea typeface="楷体" panose="02010609060101010101" pitchFamily="49" charset="-122"/>
              </a:rPr>
              <a:t>”</a:t>
            </a:r>
            <a:r>
              <a:rPr lang="zh-CN" altLang="en-US" sz="2635" b="1" dirty="0">
                <a:latin typeface="楷体" panose="02010609060101010101" pitchFamily="49" charset="-122"/>
                <a:ea typeface="楷体" panose="02010609060101010101" pitchFamily="49" charset="-122"/>
              </a:rPr>
              <a:t>爱月华、繁星和灯笼，引出</a:t>
            </a:r>
            <a:r>
              <a:rPr lang="zh-CN" altLang="en-US" sz="2635" b="1" dirty="0">
                <a:solidFill>
                  <a:srgbClr val="000000"/>
                </a:solidFill>
                <a:latin typeface="楷体" panose="02010609060101010101" pitchFamily="49" charset="-122"/>
                <a:ea typeface="楷体" panose="02010609060101010101" pitchFamily="49" charset="-122"/>
              </a:rPr>
              <a:t>“我”关于灯笼的记忆（过渡</a:t>
            </a:r>
            <a:r>
              <a:rPr lang="en-US" altLang="zh-CN" sz="2635" b="1" dirty="0">
                <a:solidFill>
                  <a:srgbClr val="000000"/>
                </a:solidFill>
                <a:latin typeface="楷体" panose="02010609060101010101" pitchFamily="49" charset="-122"/>
                <a:ea typeface="楷体" panose="02010609060101010101" pitchFamily="49" charset="-122"/>
              </a:rPr>
              <a:t>)</a:t>
            </a:r>
            <a:r>
              <a:rPr lang="zh-CN" altLang="en-US" sz="2635" b="1" dirty="0">
                <a:solidFill>
                  <a:srgbClr val="000000"/>
                </a:solidFill>
                <a:latin typeface="楷体" panose="02010609060101010101" pitchFamily="49" charset="-122"/>
                <a:ea typeface="楷体" panose="02010609060101010101" pitchFamily="49" charset="-122"/>
              </a:rPr>
              <a:t>。</a:t>
            </a:r>
            <a:endParaRPr lang="zh-CN" altLang="en-US" sz="2635" b="1" dirty="0">
              <a:solidFill>
                <a:srgbClr val="00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4" grpId="0" bldLvl="0" animBg="1"/>
      <p:bldP spid="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338" name="组合 27"/>
          <p:cNvGrpSpPr/>
          <p:nvPr/>
        </p:nvGrpSpPr>
        <p:grpSpPr>
          <a:xfrm>
            <a:off x="185174" y="638551"/>
            <a:ext cx="2417713" cy="645122"/>
            <a:chOff x="2747226" y="536189"/>
            <a:chExt cx="2458107" cy="604628"/>
          </a:xfrm>
        </p:grpSpPr>
        <p:sp>
          <p:nvSpPr>
            <p:cNvPr id="3" name="矩形: 圆角 28"/>
            <p:cNvSpPr/>
            <p:nvPr/>
          </p:nvSpPr>
          <p:spPr bwMode="auto">
            <a:xfrm rot="20527566">
              <a:off x="2747226" y="608968"/>
              <a:ext cx="564803" cy="471666"/>
            </a:xfrm>
            <a:prstGeom prst="roundRect">
              <a:avLst/>
            </a:prstGeom>
            <a:solidFill>
              <a:srgbClr val="FFCCCC"/>
            </a:solidFill>
            <a:ln>
              <a:solidFill>
                <a:srgbClr val="FF9999">
                  <a:alpha val="30196"/>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rPr>
                <a:t>课</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4" name="矩形: 圆角 29"/>
            <p:cNvSpPr/>
            <p:nvPr/>
          </p:nvSpPr>
          <p:spPr bwMode="auto">
            <a:xfrm rot="294411">
              <a:off x="3381870" y="632762"/>
              <a:ext cx="564803" cy="471665"/>
            </a:xfrm>
            <a:prstGeom prst="roundRect">
              <a:avLst/>
            </a:prstGeom>
            <a:solidFill>
              <a:srgbClr val="CCFFCC"/>
            </a:solidFill>
            <a:ln>
              <a:solidFill>
                <a:srgbClr val="99FF99">
                  <a:alpha val="20000"/>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rPr>
                <a:t>文</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5" name="矩形: 圆角 30"/>
            <p:cNvSpPr/>
            <p:nvPr/>
          </p:nvSpPr>
          <p:spPr bwMode="auto">
            <a:xfrm rot="1137149">
              <a:off x="4007404" y="536189"/>
              <a:ext cx="566321" cy="471666"/>
            </a:xfrm>
            <a:prstGeom prst="roundRect">
              <a:avLst/>
            </a:prstGeom>
            <a:solidFill>
              <a:srgbClr val="FFCC99"/>
            </a:solidFill>
            <a:ln>
              <a:solidFill>
                <a:srgbClr val="FFCC66"/>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rPr>
                <a:t>精</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6" name="矩形: 圆角 31"/>
            <p:cNvSpPr/>
            <p:nvPr/>
          </p:nvSpPr>
          <p:spPr bwMode="auto">
            <a:xfrm rot="20889647">
              <a:off x="4640530" y="669152"/>
              <a:ext cx="564803" cy="471665"/>
            </a:xfrm>
            <a:prstGeom prst="roundRect">
              <a:avLst/>
            </a:prstGeom>
            <a:solidFill>
              <a:srgbClr val="CCFFFF"/>
            </a:solidFill>
            <a:ln>
              <a:solidFill>
                <a:srgbClr val="66CCFF">
                  <a:alpha val="18824"/>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rPr>
                <a:t>讲</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grpSp>
      <p:sp>
        <p:nvSpPr>
          <p:cNvPr id="2" name="矩形 1"/>
          <p:cNvSpPr/>
          <p:nvPr/>
        </p:nvSpPr>
        <p:spPr>
          <a:xfrm>
            <a:off x="401708" y="1464366"/>
            <a:ext cx="7902738" cy="1610995"/>
          </a:xfrm>
          <a:prstGeom prst="rect">
            <a:avLst/>
          </a:prstGeom>
        </p:spPr>
        <p:txBody>
          <a:bodyPr wrap="square">
            <a:spAutoFit/>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en-US" altLang="zh-CN" sz="2800" b="1" i="0" u="none" strike="noStrike" kern="1200" cap="none" spc="0" normalizeH="0" baseline="0" noProof="0" dirty="0">
                <a:ln>
                  <a:noFill/>
                </a:ln>
                <a:solidFill>
                  <a:schemeClr val="tx1"/>
                </a:solidFill>
                <a:effectLst/>
                <a:uLnTx/>
                <a:uFillTx/>
                <a:latin typeface="宋体" panose="02010600030101010101" pitchFamily="2" charset="-122"/>
                <a:cs typeface="+mn-cs"/>
                <a:sym typeface="+mn-ea"/>
              </a:rPr>
              <a:t>    </a:t>
            </a:r>
            <a:r>
              <a:rPr kumimoji="0" lang="zh-CN" altLang="en-US" sz="2800" b="1" i="0" u="none" strike="noStrike" kern="1200" cap="none" spc="0" normalizeH="0" baseline="0" noProof="0" dirty="0">
                <a:ln>
                  <a:noFill/>
                </a:ln>
                <a:solidFill>
                  <a:schemeClr val="tx1"/>
                </a:solidFill>
                <a:effectLst/>
                <a:uLnTx/>
                <a:uFillTx/>
                <a:latin typeface="宋体" panose="02010600030101010101" pitchFamily="2" charset="-122"/>
                <a:cs typeface="+mn-cs"/>
                <a:sym typeface="+mn-ea"/>
              </a:rPr>
              <a:t>自由读第</a:t>
            </a:r>
            <a:r>
              <a:rPr kumimoji="0" lang="en-US" altLang="zh-CN" sz="2800" b="1" i="0" u="none" strike="noStrike" kern="1200" cap="none" spc="0" normalizeH="0" baseline="0" noProof="0" dirty="0">
                <a:ln>
                  <a:noFill/>
                </a:ln>
                <a:solidFill>
                  <a:schemeClr val="tx1"/>
                </a:solidFill>
                <a:effectLst/>
                <a:uLnTx/>
                <a:uFillTx/>
                <a:latin typeface="宋体" panose="02010600030101010101" pitchFamily="2" charset="-122"/>
                <a:cs typeface="+mn-cs"/>
                <a:sym typeface="+mn-ea"/>
              </a:rPr>
              <a:t>1</a:t>
            </a:r>
            <a:r>
              <a:rPr kumimoji="0" lang="zh-CN" altLang="en-US" sz="2800" b="1" i="0" u="none" strike="noStrike" kern="1200" cap="none" spc="0" normalizeH="0" baseline="0" noProof="0" dirty="0">
                <a:ln>
                  <a:noFill/>
                </a:ln>
                <a:solidFill>
                  <a:schemeClr val="tx1"/>
                </a:solidFill>
                <a:effectLst/>
                <a:uLnTx/>
                <a:uFillTx/>
                <a:latin typeface="宋体" panose="02010600030101010101" pitchFamily="2" charset="-122"/>
                <a:cs typeface="+mn-cs"/>
                <a:sym typeface="+mn-ea"/>
              </a:rPr>
              <a:t>自然段，思考：作者叙写小时候喜欢火、光的情景，请说说这样写的作用。 </a:t>
            </a:r>
            <a:r>
              <a:rPr kumimoji="0" lang="zh-CN" altLang="en-US" sz="2000" b="1" i="0" u="none" strike="noStrike" kern="1200" cap="none" spc="0" normalizeH="0" baseline="0" noProof="0" dirty="0">
                <a:ln>
                  <a:noFill/>
                </a:ln>
                <a:solidFill>
                  <a:schemeClr val="bg1">
                    <a:lumMod val="95000"/>
                  </a:schemeClr>
                </a:solidFill>
                <a:effectLst/>
                <a:uLnTx/>
                <a:uFillTx/>
                <a:latin typeface="宋体" panose="02010600030101010101" pitchFamily="2" charset="-122"/>
                <a:cs typeface="+mn-cs"/>
                <a:sym typeface="+mn-ea"/>
              </a:rPr>
              <a:t>周国年</a:t>
            </a:r>
            <a:r>
              <a:rPr kumimoji="0" lang="en-US" altLang="zh-CN" sz="2000" b="1" i="0" u="none" strike="noStrike" kern="1200" cap="none" spc="0" normalizeH="0" baseline="0" noProof="0" dirty="0">
                <a:ln>
                  <a:noFill/>
                </a:ln>
                <a:solidFill>
                  <a:schemeClr val="bg1">
                    <a:lumMod val="95000"/>
                  </a:schemeClr>
                </a:solidFill>
                <a:effectLst/>
                <a:uLnTx/>
                <a:uFillTx/>
                <a:latin typeface="宋体" panose="02010600030101010101" pitchFamily="2" charset="-122"/>
                <a:cs typeface="+mn-cs"/>
                <a:sym typeface="+mn-ea"/>
              </a:rPr>
              <a:t>1031</a:t>
            </a:r>
            <a:endParaRPr kumimoji="0" lang="en-US" altLang="zh-CN" sz="2000" b="1" i="0" u="none" strike="noStrike" kern="1200" cap="none" spc="0" normalizeH="0" baseline="0" noProof="0" dirty="0">
              <a:ln>
                <a:noFill/>
              </a:ln>
              <a:solidFill>
                <a:schemeClr val="bg1">
                  <a:lumMod val="95000"/>
                </a:schemeClr>
              </a:solidFill>
              <a:effectLst/>
              <a:uLnTx/>
              <a:uFillTx/>
              <a:latin typeface="宋体" panose="02010600030101010101" pitchFamily="2" charset="-122"/>
              <a:cs typeface="+mn-cs"/>
              <a:sym typeface="+mn-ea"/>
            </a:endParaRPr>
          </a:p>
        </p:txBody>
      </p:sp>
      <p:sp>
        <p:nvSpPr>
          <p:cNvPr id="7" name="矩形 6"/>
          <p:cNvSpPr/>
          <p:nvPr/>
        </p:nvSpPr>
        <p:spPr>
          <a:xfrm>
            <a:off x="716009" y="3224903"/>
            <a:ext cx="7711591" cy="2011045"/>
          </a:xfrm>
          <a:prstGeom prst="rect">
            <a:avLst/>
          </a:prstGeom>
          <a:noFill/>
          <a:ln w="9525">
            <a:noFill/>
          </a:ln>
        </p:spPr>
        <p:txBody>
          <a:bodyPr anchor="t">
            <a:spAutoFit/>
          </a:bodyPr>
          <a:lstStyle/>
          <a:p>
            <a:pPr>
              <a:lnSpc>
                <a:spcPct val="130000"/>
              </a:lnSpc>
            </a:pPr>
            <a:r>
              <a:rPr lang="zh-CN" altLang="en-US" sz="3200" b="1" dirty="0">
                <a:solidFill>
                  <a:srgbClr val="0000FF"/>
                </a:solidFill>
                <a:latin typeface="楷体" panose="02010609060101010101" pitchFamily="49" charset="-122"/>
                <a:ea typeface="楷体" panose="02010609060101010101" pitchFamily="49" charset="-122"/>
              </a:rPr>
              <a:t>    丰富文章内容，增添情趣，引起读者的阅读兴趣；引出下文，为下文叙述喜爱灯笼做铺垫。</a:t>
            </a:r>
            <a:endParaRPr lang="zh-CN" altLang="en-US" sz="32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矩形 5"/>
          <p:cNvSpPr>
            <a:spLocks noChangeArrowheads="1"/>
          </p:cNvSpPr>
          <p:nvPr/>
        </p:nvSpPr>
        <p:spPr bwMode="auto">
          <a:xfrm>
            <a:off x="392748" y="2541062"/>
            <a:ext cx="8522474"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fontAlgn="base">
              <a:lnSpc>
                <a:spcPct val="10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rgbClr val="0000FF"/>
                </a:solidFill>
                <a:effectLst/>
                <a:uLnTx/>
                <a:uFillTx/>
                <a:latin typeface="+mn-ea"/>
                <a:ea typeface="+mn-ea"/>
                <a:cs typeface="+mn-cs"/>
                <a:sym typeface="+mn-ea"/>
              </a:rPr>
              <a:t>    </a:t>
            </a:r>
            <a:r>
              <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rPr>
              <a:t>强调了“我”对“灯笼”的情有独钟。</a:t>
            </a:r>
            <a:endParaRPr kumimoji="0" lang="zh-CN" altLang="en-US" sz="2800"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endParaRPr>
          </a:p>
        </p:txBody>
      </p:sp>
      <p:sp>
        <p:nvSpPr>
          <p:cNvPr id="8" name="矩形 7"/>
          <p:cNvSpPr/>
          <p:nvPr/>
        </p:nvSpPr>
        <p:spPr>
          <a:xfrm>
            <a:off x="392748" y="666924"/>
            <a:ext cx="7775805" cy="1038860"/>
          </a:xfrm>
          <a:prstGeom prst="rect">
            <a:avLst/>
          </a:prstGeom>
        </p:spPr>
        <p:txBody>
          <a:bodyPr>
            <a:spAutoFit/>
          </a:bodyPr>
          <a:lstStyle/>
          <a:p>
            <a:pPr marL="0" marR="0" lvl="0" indent="0" algn="l" defTabSz="914400" rtl="0" fontAlgn="base">
              <a:lnSpc>
                <a:spcPct val="11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solidFill>
                <a:effectLst/>
                <a:uLnTx/>
                <a:uFillTx/>
                <a:latin typeface="+mj-ea"/>
                <a:ea typeface="+mj-ea"/>
                <a:cs typeface="+mn-cs"/>
                <a:sym typeface="+mn-ea"/>
              </a:rPr>
              <a:t>   </a:t>
            </a:r>
            <a:r>
              <a:rPr kumimoji="0" lang="zh-CN" altLang="en-US" sz="2800"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 快速读第</a:t>
            </a:r>
            <a:r>
              <a:rPr kumimoji="0" lang="en-US" altLang="zh-CN" sz="2800"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2</a:t>
            </a:r>
            <a:r>
              <a:rPr kumimoji="0" lang="zh-CN" altLang="en-US" sz="2800"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自然段，思考：从哪些句子可以看出“我”对灯笼的喜爱？</a:t>
            </a:r>
            <a:endParaRPr kumimoji="0" lang="zh-CN" altLang="en-US" sz="2800"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endParaRPr>
          </a:p>
        </p:txBody>
      </p:sp>
      <p:sp>
        <p:nvSpPr>
          <p:cNvPr id="9" name="矩形 8"/>
          <p:cNvSpPr/>
          <p:nvPr/>
        </p:nvSpPr>
        <p:spPr>
          <a:xfrm>
            <a:off x="492801" y="1643567"/>
            <a:ext cx="8158100" cy="902970"/>
          </a:xfrm>
          <a:prstGeom prst="rect">
            <a:avLst/>
          </a:prstGeom>
          <a:noFill/>
          <a:ln w="9525">
            <a:noFill/>
          </a:ln>
        </p:spPr>
        <p:txBody>
          <a:bodyPr wrap="square" anchor="t">
            <a:spAutoFit/>
          </a:bodyPr>
          <a:lstStyle/>
          <a:p>
            <a:pPr marL="457200" indent="-457200">
              <a:buClr>
                <a:srgbClr val="C00000"/>
              </a:buClr>
              <a:buSzPct val="80000"/>
              <a:buFont typeface="Wingdings" panose="05000000000000000000" charset="0"/>
              <a:buChar char=""/>
            </a:pPr>
            <a:r>
              <a:rPr lang="zh-CN" altLang="en-US" sz="2635" b="1" dirty="0">
                <a:latin typeface="华文中宋" charset="-122"/>
                <a:ea typeface="华文中宋" charset="-122"/>
              </a:rPr>
              <a:t> </a:t>
            </a:r>
            <a:r>
              <a:rPr lang="zh-CN" altLang="en-US" sz="2635" b="1" dirty="0">
                <a:solidFill>
                  <a:srgbClr val="C00000"/>
                </a:solidFill>
                <a:latin typeface="黑体" panose="02010609060101010101" charset="-122"/>
                <a:ea typeface="黑体" panose="02010609060101010101" charset="-122"/>
              </a:rPr>
              <a:t>连活活的太阳算着，一切亮光之中，我爱皎洁的月华，如沸的繁星，同一支夜晚来挑着照路的灯笼。</a:t>
            </a:r>
            <a:endParaRPr lang="zh-CN" altLang="en-US" sz="2635" b="1" dirty="0">
              <a:solidFill>
                <a:srgbClr val="C00000"/>
              </a:solidFill>
              <a:latin typeface="黑体" panose="02010609060101010101" charset="-122"/>
              <a:ea typeface="黑体" panose="02010609060101010101" charset="-122"/>
            </a:endParaRPr>
          </a:p>
        </p:txBody>
      </p:sp>
      <p:sp>
        <p:nvSpPr>
          <p:cNvPr id="2" name="矩形 1"/>
          <p:cNvSpPr/>
          <p:nvPr/>
        </p:nvSpPr>
        <p:spPr>
          <a:xfrm>
            <a:off x="531628" y="3437064"/>
            <a:ext cx="8159592" cy="902970"/>
          </a:xfrm>
          <a:prstGeom prst="rect">
            <a:avLst/>
          </a:prstGeom>
          <a:noFill/>
          <a:ln w="9525">
            <a:noFill/>
          </a:ln>
        </p:spPr>
        <p:txBody>
          <a:bodyPr wrap="square" anchor="t">
            <a:spAutoFit/>
          </a:bodyPr>
          <a:lstStyle/>
          <a:p>
            <a:pPr marL="457200" indent="-457200">
              <a:buClr>
                <a:srgbClr val="C00000"/>
              </a:buClr>
              <a:buSzPct val="80000"/>
              <a:buFont typeface="Wingdings" panose="05000000000000000000" charset="0"/>
              <a:buChar char=""/>
            </a:pPr>
            <a:r>
              <a:rPr lang="zh-CN" altLang="en-US" sz="2635" b="1" dirty="0">
                <a:latin typeface="华文中宋" charset="-122"/>
                <a:ea typeface="华文中宋" charset="-122"/>
              </a:rPr>
              <a:t> </a:t>
            </a:r>
            <a:r>
              <a:rPr lang="zh-CN" altLang="en-US" sz="2635" b="1" dirty="0">
                <a:solidFill>
                  <a:srgbClr val="C00000"/>
                </a:solidFill>
                <a:latin typeface="黑体" panose="02010609060101010101" charset="-122"/>
                <a:ea typeface="黑体" panose="02010609060101010101" charset="-122"/>
              </a:rPr>
              <a:t>真的，灯笼的缘结得太多了，</a:t>
            </a:r>
            <a:r>
              <a:rPr lang="zh-CN" altLang="en-US" sz="2635" b="1" dirty="0">
                <a:solidFill>
                  <a:srgbClr val="FF00FF"/>
                </a:solidFill>
                <a:latin typeface="黑体" panose="02010609060101010101" charset="-122"/>
                <a:ea typeface="黑体" panose="02010609060101010101" charset="-122"/>
              </a:rPr>
              <a:t>记忆的网里挤着的就都是。</a:t>
            </a:r>
            <a:endParaRPr lang="zh-CN" altLang="en-US" sz="2635" b="1" dirty="0">
              <a:solidFill>
                <a:srgbClr val="FF00FF"/>
              </a:solidFill>
              <a:latin typeface="黑体" panose="02010609060101010101" charset="-122"/>
              <a:ea typeface="黑体" panose="02010609060101010101" charset="-122"/>
            </a:endParaRPr>
          </a:p>
        </p:txBody>
      </p:sp>
      <p:sp>
        <p:nvSpPr>
          <p:cNvPr id="3" name="矩形 2"/>
          <p:cNvSpPr>
            <a:spLocks noChangeArrowheads="1"/>
          </p:cNvSpPr>
          <p:nvPr/>
        </p:nvSpPr>
        <p:spPr bwMode="auto">
          <a:xfrm>
            <a:off x="531628" y="4252426"/>
            <a:ext cx="7968445" cy="130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fontAlgn="base">
              <a:lnSpc>
                <a:spcPct val="100000"/>
              </a:lnSpc>
              <a:spcBef>
                <a:spcPct val="0"/>
              </a:spcBef>
              <a:spcAft>
                <a:spcPct val="0"/>
              </a:spcAft>
              <a:buClrTx/>
              <a:buSzTx/>
              <a:buFontTx/>
              <a:buNone/>
              <a:defRPr/>
            </a:pPr>
            <a:r>
              <a:rPr kumimoji="0" lang="zh-CN" altLang="en-US" sz="2635" b="1" i="0" u="none" strike="noStrike" kern="1200" cap="none" spc="0" normalizeH="0" baseline="0" noProof="0" dirty="0">
                <a:ln>
                  <a:noFill/>
                </a:ln>
                <a:solidFill>
                  <a:srgbClr val="0000FF"/>
                </a:solidFill>
                <a:effectLst/>
                <a:uLnTx/>
                <a:uFillTx/>
                <a:latin typeface="+mn-ea"/>
                <a:ea typeface="+mn-ea"/>
                <a:cs typeface="+mn-cs"/>
                <a:sym typeface="+mn-ea"/>
              </a:rPr>
              <a:t>   </a:t>
            </a:r>
            <a:r>
              <a:rPr kumimoji="0" lang="zh-CN" altLang="en-US" sz="2635"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rPr>
              <a:t> </a:t>
            </a:r>
            <a:r>
              <a:rPr kumimoji="0" lang="zh-CN" altLang="en-US" sz="2635"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sym typeface="+mn-ea"/>
              </a:rPr>
              <a:t>夸张与比喻</a:t>
            </a:r>
            <a:r>
              <a:rPr kumimoji="0" lang="zh-CN" altLang="en-US" sz="2635"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rPr>
              <a:t>，表达了“我”与“灯笼”之间结下的缘分之多，使表达形象生动，突出了“我”对灯笼的喜爱。</a:t>
            </a:r>
            <a:endParaRPr kumimoji="0" lang="zh-CN" altLang="en-US" sz="2635" b="1" i="0" u="none" strike="noStrike" kern="1200" cap="none" spc="0" normalizeH="0" baseline="0" noProof="0" dirty="0">
              <a:ln>
                <a:noFill/>
              </a:ln>
              <a:solidFill>
                <a:srgbClr val="0000FF"/>
              </a:solidFill>
              <a:effectLst/>
              <a:uLnTx/>
              <a:uFillTx/>
              <a:latin typeface="楷体" panose="02010609060101010101" pitchFamily="49" charset="-122"/>
              <a:ea typeface="楷体" panose="02010609060101010101" pitchFamily="49" charset="-122"/>
              <a:cs typeface="+mn-cs"/>
              <a:sym typeface="+mn-ea"/>
            </a:endParaRPr>
          </a:p>
        </p:txBody>
      </p:sp>
      <p:sp>
        <p:nvSpPr>
          <p:cNvPr id="15368" name="文本框 3"/>
          <p:cNvSpPr txBox="1"/>
          <p:nvPr/>
        </p:nvSpPr>
        <p:spPr>
          <a:xfrm>
            <a:off x="630188" y="5482936"/>
            <a:ext cx="6510949" cy="497205"/>
          </a:xfrm>
          <a:prstGeom prst="rect">
            <a:avLst/>
          </a:prstGeom>
          <a:noFill/>
          <a:ln w="9525">
            <a:noFill/>
          </a:ln>
        </p:spPr>
        <p:txBody>
          <a:bodyPr wrap="square" anchor="t">
            <a:spAutoFit/>
          </a:bodyPr>
          <a:lstStyle/>
          <a:p>
            <a:pPr eaLnBrk="0" hangingPunct="0">
              <a:spcBef>
                <a:spcPct val="30000"/>
              </a:spcBef>
            </a:pPr>
            <a:r>
              <a:rPr lang="zh-CN" altLang="en-US" sz="2635" b="1" dirty="0">
                <a:latin typeface="华文行楷" panose="02010800040101010101" charset="-122"/>
                <a:ea typeface="华文行楷" panose="02010800040101010101" charset="-122"/>
              </a:rPr>
              <a:t>（</a:t>
            </a:r>
            <a:r>
              <a:rPr lang="en-US" altLang="zh-CN" sz="2635" b="1" dirty="0">
                <a:latin typeface="华文行楷" panose="02010800040101010101" charset="-122"/>
                <a:ea typeface="华文行楷" panose="02010800040101010101" charset="-122"/>
              </a:rPr>
              <a:t>1-2</a:t>
            </a:r>
            <a:r>
              <a:rPr lang="zh-CN" altLang="en-US" sz="2635" b="1" dirty="0">
                <a:latin typeface="华文行楷" panose="02010800040101010101" charset="-122"/>
                <a:ea typeface="华文行楷" panose="02010800040101010101" charset="-122"/>
              </a:rPr>
              <a:t>）总说喜爱灯笼的原因。</a:t>
            </a:r>
            <a:endParaRPr lang="zh-CN" altLang="en-US" sz="2635" b="1">
              <a:latin typeface="华文行楷" panose="02010800040101010101" charset="-122"/>
              <a:ea typeface="华文行楷" panose="020108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inVertical)">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文本框 32"/>
          <p:cNvSpPr txBox="1"/>
          <p:nvPr/>
        </p:nvSpPr>
        <p:spPr>
          <a:xfrm>
            <a:off x="4480010" y="376261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en-US"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11" name="文本框 34"/>
          <p:cNvSpPr txBox="1"/>
          <p:nvPr/>
        </p:nvSpPr>
        <p:spPr>
          <a:xfrm rot="-280097">
            <a:off x="7857938" y="254106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12" name="文本框 36"/>
          <p:cNvSpPr txBox="1"/>
          <p:nvPr/>
        </p:nvSpPr>
        <p:spPr>
          <a:xfrm rot="-5350866">
            <a:off x="5779213" y="224239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13" name="文本框 37"/>
          <p:cNvSpPr txBox="1"/>
          <p:nvPr/>
        </p:nvSpPr>
        <p:spPr>
          <a:xfrm rot="-4150866">
            <a:off x="5281933" y="262767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14" name="文本框 45"/>
          <p:cNvSpPr txBox="1"/>
          <p:nvPr/>
        </p:nvSpPr>
        <p:spPr>
          <a:xfrm rot="-5350866">
            <a:off x="6309349" y="226628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15" name="文本框 46"/>
          <p:cNvSpPr txBox="1"/>
          <p:nvPr/>
        </p:nvSpPr>
        <p:spPr>
          <a:xfrm rot="-424911">
            <a:off x="6918630" y="248730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16" name="文本框 47"/>
          <p:cNvSpPr txBox="1"/>
          <p:nvPr/>
        </p:nvSpPr>
        <p:spPr>
          <a:xfrm rot="-4150866">
            <a:off x="7468178" y="3356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17" name="文本框 49"/>
          <p:cNvSpPr txBox="1"/>
          <p:nvPr/>
        </p:nvSpPr>
        <p:spPr>
          <a:xfrm rot="657351">
            <a:off x="7953512" y="212292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18" name="文本框 50"/>
          <p:cNvSpPr txBox="1"/>
          <p:nvPr/>
        </p:nvSpPr>
        <p:spPr>
          <a:xfrm rot="1480325">
            <a:off x="7223271" y="21811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19" name="文本框 51"/>
          <p:cNvSpPr txBox="1"/>
          <p:nvPr/>
        </p:nvSpPr>
        <p:spPr>
          <a:xfrm rot="-5350866">
            <a:off x="8137193" y="355951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0" name="文本框 32"/>
          <p:cNvSpPr txBox="1"/>
          <p:nvPr/>
        </p:nvSpPr>
        <p:spPr>
          <a:xfrm>
            <a:off x="3339101" y="435994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1" name="文本框 34"/>
          <p:cNvSpPr txBox="1"/>
          <p:nvPr/>
        </p:nvSpPr>
        <p:spPr>
          <a:xfrm rot="4149897">
            <a:off x="4469558" y="430021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2" name="文本框 36"/>
          <p:cNvSpPr txBox="1"/>
          <p:nvPr/>
        </p:nvSpPr>
        <p:spPr>
          <a:xfrm rot="-1380000">
            <a:off x="3939423" y="223492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3" name="文本框 37"/>
          <p:cNvSpPr txBox="1"/>
          <p:nvPr/>
        </p:nvSpPr>
        <p:spPr>
          <a:xfrm rot="-180000">
            <a:off x="4155957" y="294277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4" name="文本框 45"/>
          <p:cNvSpPr txBox="1"/>
          <p:nvPr/>
        </p:nvSpPr>
        <p:spPr>
          <a:xfrm rot="-1380000">
            <a:off x="4466571" y="225583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5" name="文本框 46"/>
          <p:cNvSpPr txBox="1"/>
          <p:nvPr/>
        </p:nvSpPr>
        <p:spPr>
          <a:xfrm rot="-1380000">
            <a:off x="4814518" y="24574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6" name="文本框 47"/>
          <p:cNvSpPr txBox="1"/>
          <p:nvPr/>
        </p:nvSpPr>
        <p:spPr>
          <a:xfrm rot="-180000">
            <a:off x="5034039" y="311301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7" name="文本框 49"/>
          <p:cNvSpPr txBox="1"/>
          <p:nvPr/>
        </p:nvSpPr>
        <p:spPr>
          <a:xfrm rot="-5350866">
            <a:off x="6204815" y="299205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8" name="文本框 50"/>
          <p:cNvSpPr txBox="1"/>
          <p:nvPr/>
        </p:nvSpPr>
        <p:spPr>
          <a:xfrm rot="-170103">
            <a:off x="5528333" y="344751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29" name="文本框 51"/>
          <p:cNvSpPr txBox="1"/>
          <p:nvPr/>
        </p:nvSpPr>
        <p:spPr>
          <a:xfrm rot="-5350866">
            <a:off x="5764280" y="423450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0" name="文本框 32"/>
          <p:cNvSpPr txBox="1"/>
          <p:nvPr/>
        </p:nvSpPr>
        <p:spPr>
          <a:xfrm rot="1209897">
            <a:off x="1339524" y="465562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1" name="文本框 34"/>
          <p:cNvSpPr txBox="1"/>
          <p:nvPr/>
        </p:nvSpPr>
        <p:spPr>
          <a:xfrm rot="4149897">
            <a:off x="2284805" y="425840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2" name="文本框 36"/>
          <p:cNvSpPr txBox="1"/>
          <p:nvPr/>
        </p:nvSpPr>
        <p:spPr>
          <a:xfrm rot="-1380000">
            <a:off x="1780057" y="404783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3" name="文本框 37"/>
          <p:cNvSpPr txBox="1"/>
          <p:nvPr/>
        </p:nvSpPr>
        <p:spPr>
          <a:xfrm rot="1029897">
            <a:off x="2608860" y="360133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4" name="文本框 45"/>
          <p:cNvSpPr txBox="1"/>
          <p:nvPr/>
        </p:nvSpPr>
        <p:spPr>
          <a:xfrm rot="-1380000">
            <a:off x="3245021" y="397018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5" name="文本框 46"/>
          <p:cNvSpPr txBox="1"/>
          <p:nvPr/>
        </p:nvSpPr>
        <p:spPr>
          <a:xfrm rot="-170103">
            <a:off x="1010989" y="24499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6" name="文本框 47"/>
          <p:cNvSpPr txBox="1"/>
          <p:nvPr/>
        </p:nvSpPr>
        <p:spPr>
          <a:xfrm rot="1029897">
            <a:off x="1049816" y="42091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7" name="文本框 49"/>
          <p:cNvSpPr txBox="1"/>
          <p:nvPr/>
        </p:nvSpPr>
        <p:spPr>
          <a:xfrm rot="-170103">
            <a:off x="3101661" y="461978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8" name="文本框 50"/>
          <p:cNvSpPr txBox="1"/>
          <p:nvPr/>
        </p:nvSpPr>
        <p:spPr>
          <a:xfrm rot="-170103">
            <a:off x="4181343" y="39925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39" name="文本框 51"/>
          <p:cNvSpPr txBox="1"/>
          <p:nvPr/>
        </p:nvSpPr>
        <p:spPr>
          <a:xfrm rot="-170103">
            <a:off x="4338144" y="470640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0" name="文本框 36"/>
          <p:cNvSpPr txBox="1"/>
          <p:nvPr/>
        </p:nvSpPr>
        <p:spPr>
          <a:xfrm rot="-5070842">
            <a:off x="568962" y="29248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1" name="文本框 37"/>
          <p:cNvSpPr txBox="1"/>
          <p:nvPr/>
        </p:nvSpPr>
        <p:spPr>
          <a:xfrm rot="4149897">
            <a:off x="1530671" y="303983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2" name="文本框 36"/>
          <p:cNvSpPr txBox="1"/>
          <p:nvPr/>
        </p:nvSpPr>
        <p:spPr>
          <a:xfrm rot="-170103">
            <a:off x="573441" y="22677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3" name="文本框 37"/>
          <p:cNvSpPr txBox="1"/>
          <p:nvPr/>
        </p:nvSpPr>
        <p:spPr>
          <a:xfrm rot="1029897">
            <a:off x="1529177" y="259482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4" name="文本框 45"/>
          <p:cNvSpPr txBox="1"/>
          <p:nvPr/>
        </p:nvSpPr>
        <p:spPr>
          <a:xfrm rot="-1380000">
            <a:off x="2262406" y="20885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5" name="文本框 46"/>
          <p:cNvSpPr txBox="1"/>
          <p:nvPr/>
        </p:nvSpPr>
        <p:spPr>
          <a:xfrm rot="-1380000">
            <a:off x="2798513" y="22483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6" name="文本框 47"/>
          <p:cNvSpPr txBox="1"/>
          <p:nvPr/>
        </p:nvSpPr>
        <p:spPr>
          <a:xfrm rot="-180000">
            <a:off x="2543153" y="277850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7" name="文本框 49"/>
          <p:cNvSpPr txBox="1"/>
          <p:nvPr/>
        </p:nvSpPr>
        <p:spPr>
          <a:xfrm rot="-1380000">
            <a:off x="3352542" y="24574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8" name="文本框 50"/>
          <p:cNvSpPr txBox="1"/>
          <p:nvPr/>
        </p:nvSpPr>
        <p:spPr>
          <a:xfrm rot="-1380000">
            <a:off x="2950834" y="300399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49" name="文本框 51"/>
          <p:cNvSpPr txBox="1"/>
          <p:nvPr/>
        </p:nvSpPr>
        <p:spPr>
          <a:xfrm rot="-1380000">
            <a:off x="3548168" y="3132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0" name="文本框 32"/>
          <p:cNvSpPr txBox="1"/>
          <p:nvPr/>
        </p:nvSpPr>
        <p:spPr>
          <a:xfrm rot="1209897">
            <a:off x="5081826" y="433904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1" name="文本框 34"/>
          <p:cNvSpPr txBox="1"/>
          <p:nvPr/>
        </p:nvSpPr>
        <p:spPr>
          <a:xfrm rot="-1030866">
            <a:off x="6209294" y="467354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2" name="文本框 36"/>
          <p:cNvSpPr txBox="1"/>
          <p:nvPr/>
        </p:nvSpPr>
        <p:spPr>
          <a:xfrm rot="368503">
            <a:off x="5701560" y="369989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3" name="文本框 37"/>
          <p:cNvSpPr txBox="1"/>
          <p:nvPr/>
        </p:nvSpPr>
        <p:spPr>
          <a:xfrm rot="829244">
            <a:off x="5241612" y="474821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4" name="文本框 45"/>
          <p:cNvSpPr txBox="1"/>
          <p:nvPr/>
        </p:nvSpPr>
        <p:spPr>
          <a:xfrm rot="-4502722">
            <a:off x="6642362" y="3356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5" name="文本框 46"/>
          <p:cNvSpPr txBox="1"/>
          <p:nvPr/>
        </p:nvSpPr>
        <p:spPr>
          <a:xfrm rot="2702238">
            <a:off x="7387538" y="388805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6" name="文本框 47"/>
          <p:cNvSpPr txBox="1"/>
          <p:nvPr/>
        </p:nvSpPr>
        <p:spPr>
          <a:xfrm rot="-3456638">
            <a:off x="6611003" y="420762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7" name="文本框 53"/>
          <p:cNvSpPr txBox="1"/>
          <p:nvPr/>
        </p:nvSpPr>
        <p:spPr>
          <a:xfrm rot="-3180423">
            <a:off x="7895272" y="407919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8" name="文本框 54"/>
          <p:cNvSpPr txBox="1"/>
          <p:nvPr/>
        </p:nvSpPr>
        <p:spPr>
          <a:xfrm rot="-3640556">
            <a:off x="7076924" y="438384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59" name="文本框 55"/>
          <p:cNvSpPr txBox="1"/>
          <p:nvPr/>
        </p:nvSpPr>
        <p:spPr>
          <a:xfrm rot="1549510">
            <a:off x="7823592" y="32698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0" name="文本框 32"/>
          <p:cNvSpPr txBox="1"/>
          <p:nvPr/>
        </p:nvSpPr>
        <p:spPr>
          <a:xfrm rot="4190103">
            <a:off x="4302304" y="336538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1" name="文本框 34"/>
          <p:cNvSpPr txBox="1"/>
          <p:nvPr/>
        </p:nvSpPr>
        <p:spPr>
          <a:xfrm rot="8340000">
            <a:off x="4901131" y="39627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2" name="文本框 36"/>
          <p:cNvSpPr txBox="1"/>
          <p:nvPr/>
        </p:nvSpPr>
        <p:spPr>
          <a:xfrm rot="-1160763">
            <a:off x="5701560" y="265754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3" name="文本框 37"/>
          <p:cNvSpPr txBox="1"/>
          <p:nvPr/>
        </p:nvSpPr>
        <p:spPr>
          <a:xfrm rot="39237">
            <a:off x="5585080" y="314885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4" name="文本框 45"/>
          <p:cNvSpPr txBox="1"/>
          <p:nvPr/>
        </p:nvSpPr>
        <p:spPr>
          <a:xfrm rot="-1160763">
            <a:off x="6228708" y="26784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5" name="文本框 46"/>
          <p:cNvSpPr txBox="1"/>
          <p:nvPr/>
        </p:nvSpPr>
        <p:spPr>
          <a:xfrm rot="-1160763">
            <a:off x="6576655" y="28800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6" name="文本框 47"/>
          <p:cNvSpPr txBox="1"/>
          <p:nvPr/>
        </p:nvSpPr>
        <p:spPr>
          <a:xfrm rot="39237">
            <a:off x="7029137" y="332207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7" name="文本框 49"/>
          <p:cNvSpPr txBox="1"/>
          <p:nvPr/>
        </p:nvSpPr>
        <p:spPr>
          <a:xfrm rot="-1160763">
            <a:off x="7816125" y="295471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8" name="文本框 50"/>
          <p:cNvSpPr txBox="1"/>
          <p:nvPr/>
        </p:nvSpPr>
        <p:spPr>
          <a:xfrm rot="-1160763">
            <a:off x="7314364" y="282927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69" name="文本框 51"/>
          <p:cNvSpPr txBox="1"/>
          <p:nvPr/>
        </p:nvSpPr>
        <p:spPr>
          <a:xfrm rot="-1160763">
            <a:off x="7762365" y="363866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0" name="文本框 32"/>
          <p:cNvSpPr txBox="1"/>
          <p:nvPr/>
        </p:nvSpPr>
        <p:spPr>
          <a:xfrm rot="4190103">
            <a:off x="2868700" y="414789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1" name="文本框 34"/>
          <p:cNvSpPr txBox="1"/>
          <p:nvPr/>
        </p:nvSpPr>
        <p:spPr>
          <a:xfrm rot="8340000">
            <a:off x="3961823" y="365957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2" name="文本框 36"/>
          <p:cNvSpPr txBox="1"/>
          <p:nvPr/>
        </p:nvSpPr>
        <p:spPr>
          <a:xfrm rot="2810103">
            <a:off x="3852809" y="2636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3" name="文本框 37"/>
          <p:cNvSpPr txBox="1"/>
          <p:nvPr/>
        </p:nvSpPr>
        <p:spPr>
          <a:xfrm rot="4010103">
            <a:off x="3852809" y="314735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4" name="文本框 45"/>
          <p:cNvSpPr txBox="1"/>
          <p:nvPr/>
        </p:nvSpPr>
        <p:spPr>
          <a:xfrm rot="2810103">
            <a:off x="4382944" y="266052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5" name="文本框 46"/>
          <p:cNvSpPr txBox="1"/>
          <p:nvPr/>
        </p:nvSpPr>
        <p:spPr>
          <a:xfrm rot="2810103">
            <a:off x="4729398" y="2860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6" name="文本框 47"/>
          <p:cNvSpPr txBox="1"/>
          <p:nvPr/>
        </p:nvSpPr>
        <p:spPr>
          <a:xfrm rot="4010103">
            <a:off x="4729398" y="337135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7" name="文本框 49"/>
          <p:cNvSpPr txBox="1"/>
          <p:nvPr/>
        </p:nvSpPr>
        <p:spPr>
          <a:xfrm rot="-1160763">
            <a:off x="6125668" y="34042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8" name="文本框 50"/>
          <p:cNvSpPr txBox="1"/>
          <p:nvPr/>
        </p:nvSpPr>
        <p:spPr>
          <a:xfrm rot="4020000">
            <a:off x="5177399" y="348186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79" name="文本框 51"/>
          <p:cNvSpPr txBox="1"/>
          <p:nvPr/>
        </p:nvSpPr>
        <p:spPr>
          <a:xfrm rot="-1160763">
            <a:off x="5537293" y="403887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0" name="文本框 32"/>
          <p:cNvSpPr txBox="1"/>
          <p:nvPr/>
        </p:nvSpPr>
        <p:spPr>
          <a:xfrm rot="5400000">
            <a:off x="1339524" y="404186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1" name="文本框 34"/>
          <p:cNvSpPr txBox="1"/>
          <p:nvPr/>
        </p:nvSpPr>
        <p:spPr>
          <a:xfrm rot="8340000">
            <a:off x="2039898" y="435247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2" name="文本框 36"/>
          <p:cNvSpPr txBox="1"/>
          <p:nvPr/>
        </p:nvSpPr>
        <p:spPr>
          <a:xfrm rot="2810103">
            <a:off x="2020485" y="357743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3" name="文本框 37"/>
          <p:cNvSpPr txBox="1"/>
          <p:nvPr/>
        </p:nvSpPr>
        <p:spPr>
          <a:xfrm rot="5220000">
            <a:off x="2429659" y="384325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4" name="文本框 45"/>
          <p:cNvSpPr txBox="1"/>
          <p:nvPr/>
        </p:nvSpPr>
        <p:spPr>
          <a:xfrm rot="2810103">
            <a:off x="2910514" y="358938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5" name="文本框 46"/>
          <p:cNvSpPr txBox="1"/>
          <p:nvPr/>
        </p:nvSpPr>
        <p:spPr>
          <a:xfrm rot="4020000">
            <a:off x="927363" y="285466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6" name="文本框 47"/>
          <p:cNvSpPr txBox="1"/>
          <p:nvPr/>
        </p:nvSpPr>
        <p:spPr>
          <a:xfrm rot="5220000">
            <a:off x="925869" y="372975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7" name="文本框 49"/>
          <p:cNvSpPr txBox="1"/>
          <p:nvPr/>
        </p:nvSpPr>
        <p:spPr>
          <a:xfrm rot="4020000">
            <a:off x="2584967" y="452421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8" name="文本框 50"/>
          <p:cNvSpPr txBox="1"/>
          <p:nvPr/>
        </p:nvSpPr>
        <p:spPr>
          <a:xfrm rot="4020000">
            <a:off x="3748275" y="41717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89" name="文本框 51"/>
          <p:cNvSpPr txBox="1"/>
          <p:nvPr/>
        </p:nvSpPr>
        <p:spPr>
          <a:xfrm rot="4020000">
            <a:off x="4096223" y="43733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0" name="文本框 32"/>
          <p:cNvSpPr txBox="1"/>
          <p:nvPr/>
        </p:nvSpPr>
        <p:spPr>
          <a:xfrm rot="-880739">
            <a:off x="754136" y="337583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1" name="文本框 34"/>
          <p:cNvSpPr txBox="1"/>
          <p:nvPr/>
        </p:nvSpPr>
        <p:spPr>
          <a:xfrm rot="8340000">
            <a:off x="1450031" y="34490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2" name="文本框 36"/>
          <p:cNvSpPr txBox="1"/>
          <p:nvPr/>
        </p:nvSpPr>
        <p:spPr>
          <a:xfrm rot="4020000">
            <a:off x="1838298" y="242756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3" name="文本框 37"/>
          <p:cNvSpPr txBox="1"/>
          <p:nvPr/>
        </p:nvSpPr>
        <p:spPr>
          <a:xfrm rot="5220000">
            <a:off x="1838298" y="293829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4" name="文本框 45"/>
          <p:cNvSpPr txBox="1"/>
          <p:nvPr/>
        </p:nvSpPr>
        <p:spPr>
          <a:xfrm rot="2810103">
            <a:off x="2363953" y="244698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5" name="文本框 46"/>
          <p:cNvSpPr txBox="1"/>
          <p:nvPr/>
        </p:nvSpPr>
        <p:spPr>
          <a:xfrm rot="2810103">
            <a:off x="2711900" y="264858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6" name="文本框 47"/>
          <p:cNvSpPr txBox="1"/>
          <p:nvPr/>
        </p:nvSpPr>
        <p:spPr>
          <a:xfrm rot="4010103">
            <a:off x="2459526" y="318319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7" name="文本框 49"/>
          <p:cNvSpPr txBox="1"/>
          <p:nvPr/>
        </p:nvSpPr>
        <p:spPr>
          <a:xfrm rot="2810103">
            <a:off x="3265928" y="2860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8" name="文本框 50"/>
          <p:cNvSpPr txBox="1"/>
          <p:nvPr/>
        </p:nvSpPr>
        <p:spPr>
          <a:xfrm rot="2810103">
            <a:off x="3158408" y="326831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499" name="文本框 51"/>
          <p:cNvSpPr txBox="1"/>
          <p:nvPr/>
        </p:nvSpPr>
        <p:spPr>
          <a:xfrm rot="2810103">
            <a:off x="3506355" y="346991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0" name="文本框 32"/>
          <p:cNvSpPr txBox="1"/>
          <p:nvPr/>
        </p:nvSpPr>
        <p:spPr>
          <a:xfrm rot="5400000">
            <a:off x="4735372" y="446896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1" name="文本框 34"/>
          <p:cNvSpPr txBox="1"/>
          <p:nvPr/>
        </p:nvSpPr>
        <p:spPr>
          <a:xfrm rot="3159237">
            <a:off x="5744867" y="47780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2" name="文本框 36"/>
          <p:cNvSpPr txBox="1"/>
          <p:nvPr/>
        </p:nvSpPr>
        <p:spPr>
          <a:xfrm rot="-1160763">
            <a:off x="6137614" y="376261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3" name="文本框 37"/>
          <p:cNvSpPr txBox="1"/>
          <p:nvPr/>
        </p:nvSpPr>
        <p:spPr>
          <a:xfrm rot="39237">
            <a:off x="6137614" y="427333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4" name="文本框 45"/>
          <p:cNvSpPr txBox="1"/>
          <p:nvPr/>
        </p:nvSpPr>
        <p:spPr>
          <a:xfrm rot="-1160763">
            <a:off x="6664763" y="37835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5" name="文本框 46"/>
          <p:cNvSpPr txBox="1"/>
          <p:nvPr/>
        </p:nvSpPr>
        <p:spPr>
          <a:xfrm rot="-1160763">
            <a:off x="7012710" y="39851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6" name="文本框 47"/>
          <p:cNvSpPr txBox="1"/>
          <p:nvPr/>
        </p:nvSpPr>
        <p:spPr>
          <a:xfrm rot="39237">
            <a:off x="6718523" y="451973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7" name="文本框 49"/>
          <p:cNvSpPr txBox="1"/>
          <p:nvPr/>
        </p:nvSpPr>
        <p:spPr>
          <a:xfrm rot="-1160763">
            <a:off x="7502524" y="425840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8" name="文本框 50"/>
          <p:cNvSpPr txBox="1"/>
          <p:nvPr/>
        </p:nvSpPr>
        <p:spPr>
          <a:xfrm rot="-1160763">
            <a:off x="7459218" y="460485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17509" name="文本框 51"/>
          <p:cNvSpPr txBox="1"/>
          <p:nvPr/>
        </p:nvSpPr>
        <p:spPr>
          <a:xfrm rot="-1160763">
            <a:off x="6648336" y="20885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5" name="矩形 4"/>
          <p:cNvSpPr/>
          <p:nvPr/>
        </p:nvSpPr>
        <p:spPr>
          <a:xfrm>
            <a:off x="464428" y="571351"/>
            <a:ext cx="7463697" cy="1124585"/>
          </a:xfrm>
          <a:prstGeom prst="rect">
            <a:avLst/>
          </a:prstGeom>
        </p:spPr>
        <p:txBody>
          <a:bodyPr>
            <a:spAutoFit/>
          </a:bodyPr>
          <a:lstStyle/>
          <a:p>
            <a:pPr marL="0" marR="0" lvl="0" indent="0" algn="l" defTabSz="914400" rtl="0" fontAlgn="base">
              <a:lnSpc>
                <a:spcPct val="120000"/>
              </a:lnSpc>
              <a:spcBef>
                <a:spcPct val="0"/>
              </a:spcBef>
              <a:spcAft>
                <a:spcPct val="0"/>
              </a:spcAft>
              <a:buClrTx/>
              <a:buSzTx/>
              <a:buFontTx/>
              <a:buNone/>
              <a:defRPr/>
            </a:pPr>
            <a:r>
              <a:rPr kumimoji="0" lang="zh-CN" altLang="en-US" sz="2800" b="1" i="0" u="none" strike="noStrike" kern="1200" cap="none" spc="0" normalizeH="0" baseline="0" noProof="0" dirty="0">
                <a:ln>
                  <a:noFill/>
                </a:ln>
                <a:solidFill>
                  <a:schemeClr val="tx1"/>
                </a:solidFill>
                <a:effectLst/>
                <a:uLnTx/>
                <a:uFillTx/>
                <a:latin typeface="+mj-ea"/>
                <a:ea typeface="+mj-ea"/>
                <a:cs typeface="+mn-cs"/>
                <a:sym typeface="+mn-ea"/>
              </a:rPr>
              <a:t>    </a:t>
            </a:r>
            <a:r>
              <a:rPr kumimoji="0" lang="zh-CN" altLang="en-US" sz="2800"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自由读</a:t>
            </a:r>
            <a:r>
              <a:rPr kumimoji="0" lang="en-US" altLang="zh-CN" sz="2800"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3-10</a:t>
            </a:r>
            <a:r>
              <a:rPr kumimoji="0" lang="zh-CN" altLang="en-US" sz="2800"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自然段，分组讨论：这几段写了关于灯笼的哪些事？为什么要回忆这几件事？</a:t>
            </a:r>
            <a:endParaRPr kumimoji="0" lang="zh-CN" altLang="en-US" sz="2800"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endParaRPr>
          </a:p>
        </p:txBody>
      </p:sp>
      <p:sp>
        <p:nvSpPr>
          <p:cNvPr id="6" name="矩形 5"/>
          <p:cNvSpPr/>
          <p:nvPr/>
        </p:nvSpPr>
        <p:spPr>
          <a:xfrm>
            <a:off x="406188" y="1628633"/>
            <a:ext cx="8050579" cy="3502660"/>
          </a:xfrm>
          <a:prstGeom prst="rect">
            <a:avLst/>
          </a:prstGeom>
          <a:noFill/>
          <a:ln w="9525">
            <a:noFill/>
          </a:ln>
        </p:spPr>
        <p:txBody>
          <a:bodyPr wrap="square" anchor="t">
            <a:spAutoFit/>
          </a:bodyPr>
          <a:lstStyle/>
          <a:p>
            <a:pPr>
              <a:lnSpc>
                <a:spcPct val="120000"/>
              </a:lnSpc>
            </a:pPr>
            <a:r>
              <a:rPr lang="zh-CN" altLang="en-US" sz="2635" b="1" dirty="0">
                <a:solidFill>
                  <a:srgbClr val="FF00FF"/>
                </a:solidFill>
                <a:latin typeface="楷体" panose="02010609060101010101" pitchFamily="49" charset="-122"/>
                <a:ea typeface="楷体" panose="02010609060101010101" pitchFamily="49" charset="-122"/>
              </a:rPr>
              <a:t>（</a:t>
            </a:r>
            <a:r>
              <a:rPr lang="en-US" altLang="zh-CN" sz="2635" b="1" dirty="0">
                <a:solidFill>
                  <a:srgbClr val="FF00FF"/>
                </a:solidFill>
                <a:latin typeface="楷体" panose="02010609060101010101" pitchFamily="49" charset="-122"/>
                <a:ea typeface="楷体" panose="02010609060101010101" pitchFamily="49" charset="-122"/>
              </a:rPr>
              <a:t>1</a:t>
            </a:r>
            <a:r>
              <a:rPr lang="zh-CN" altLang="en-US" sz="2635" b="1" dirty="0">
                <a:solidFill>
                  <a:srgbClr val="FF00FF"/>
                </a:solidFill>
                <a:latin typeface="楷体" panose="02010609060101010101" pitchFamily="49" charset="-122"/>
                <a:ea typeface="楷体" panose="02010609060101010101" pitchFamily="49" charset="-122"/>
              </a:rPr>
              <a:t>）挑着灯笼接祖父，听祖父讲进京赶考的掌故。</a:t>
            </a:r>
            <a:endParaRPr lang="en-US" altLang="zh-CN" sz="2635" b="1" dirty="0">
              <a:solidFill>
                <a:srgbClr val="FF00FF"/>
              </a:solidFill>
              <a:latin typeface="楷体" panose="02010609060101010101" pitchFamily="49" charset="-122"/>
              <a:ea typeface="楷体" panose="02010609060101010101" pitchFamily="49" charset="-122"/>
            </a:endParaRPr>
          </a:p>
          <a:p>
            <a:pPr>
              <a:lnSpc>
                <a:spcPct val="120000"/>
              </a:lnSpc>
            </a:pPr>
            <a:r>
              <a:rPr lang="zh-CN" altLang="en-US" sz="2635" b="1" dirty="0">
                <a:solidFill>
                  <a:srgbClr val="FF00FF"/>
                </a:solidFill>
                <a:latin typeface="楷体" panose="02010609060101010101" pitchFamily="49" charset="-122"/>
                <a:ea typeface="楷体" panose="02010609060101010101" pitchFamily="49" charset="-122"/>
              </a:rPr>
              <a:t>（</a:t>
            </a:r>
            <a:r>
              <a:rPr lang="en-US" altLang="zh-CN" sz="2635" b="1" dirty="0">
                <a:solidFill>
                  <a:srgbClr val="FF00FF"/>
                </a:solidFill>
                <a:latin typeface="楷体" panose="02010609060101010101" pitchFamily="49" charset="-122"/>
                <a:ea typeface="楷体" panose="02010609060101010101" pitchFamily="49" charset="-122"/>
              </a:rPr>
              <a:t>2</a:t>
            </a:r>
            <a:r>
              <a:rPr lang="zh-CN" altLang="en-US" sz="2635" b="1" dirty="0">
                <a:solidFill>
                  <a:srgbClr val="FF00FF"/>
                </a:solidFill>
                <a:latin typeface="楷体" panose="02010609060101010101" pitchFamily="49" charset="-122"/>
                <a:ea typeface="楷体" panose="02010609060101010101" pitchFamily="49" charset="-122"/>
              </a:rPr>
              <a:t>）接过母亲递给的纱灯上下灯学；</a:t>
            </a:r>
            <a:endParaRPr lang="en-US" altLang="zh-CN" sz="2635" b="1" dirty="0">
              <a:solidFill>
                <a:srgbClr val="FF00FF"/>
              </a:solidFill>
              <a:latin typeface="楷体" panose="02010609060101010101" pitchFamily="49" charset="-122"/>
              <a:ea typeface="楷体" panose="02010609060101010101" pitchFamily="49" charset="-122"/>
            </a:endParaRPr>
          </a:p>
          <a:p>
            <a:pPr>
              <a:lnSpc>
                <a:spcPct val="120000"/>
              </a:lnSpc>
            </a:pPr>
            <a:r>
              <a:rPr lang="zh-CN" altLang="en-US" sz="2635" b="1" dirty="0">
                <a:solidFill>
                  <a:srgbClr val="FF00FF"/>
                </a:solidFill>
                <a:latin typeface="楷体" panose="02010609060101010101" pitchFamily="49" charset="-122"/>
                <a:ea typeface="楷体" panose="02010609060101010101" pitchFamily="49" charset="-122"/>
              </a:rPr>
              <a:t>（</a:t>
            </a:r>
            <a:r>
              <a:rPr lang="en-US" altLang="zh-CN" sz="2635" b="1" dirty="0">
                <a:solidFill>
                  <a:srgbClr val="FF00FF"/>
                </a:solidFill>
                <a:latin typeface="楷体" panose="02010609060101010101" pitchFamily="49" charset="-122"/>
                <a:ea typeface="楷体" panose="02010609060101010101" pitchFamily="49" charset="-122"/>
              </a:rPr>
              <a:t>3</a:t>
            </a:r>
            <a:r>
              <a:rPr lang="zh-CN" altLang="en-US" sz="2635" b="1" dirty="0">
                <a:solidFill>
                  <a:srgbClr val="FF00FF"/>
                </a:solidFill>
                <a:latin typeface="楷体" panose="02010609060101010101" pitchFamily="49" charset="-122"/>
                <a:ea typeface="楷体" panose="02010609060101010101" pitchFamily="49" charset="-122"/>
              </a:rPr>
              <a:t>）乡俗还愿时，村口红灯高照；</a:t>
            </a:r>
            <a:endParaRPr lang="en-US" altLang="zh-CN" sz="2635" b="1" dirty="0">
              <a:solidFill>
                <a:srgbClr val="FF00FF"/>
              </a:solidFill>
              <a:latin typeface="楷体" panose="02010609060101010101" pitchFamily="49" charset="-122"/>
              <a:ea typeface="楷体" panose="02010609060101010101" pitchFamily="49" charset="-122"/>
            </a:endParaRPr>
          </a:p>
          <a:p>
            <a:pPr>
              <a:lnSpc>
                <a:spcPct val="120000"/>
              </a:lnSpc>
            </a:pPr>
            <a:r>
              <a:rPr lang="zh-CN" altLang="en-US" sz="2635" b="1" dirty="0">
                <a:solidFill>
                  <a:srgbClr val="FF00FF"/>
                </a:solidFill>
                <a:latin typeface="楷体" panose="02010609060101010101" pitchFamily="49" charset="-122"/>
                <a:ea typeface="楷体" panose="02010609060101010101" pitchFamily="49" charset="-122"/>
              </a:rPr>
              <a:t>（</a:t>
            </a:r>
            <a:r>
              <a:rPr lang="en-US" altLang="zh-CN" sz="2635" b="1" dirty="0">
                <a:solidFill>
                  <a:srgbClr val="FF00FF"/>
                </a:solidFill>
                <a:latin typeface="楷体" panose="02010609060101010101" pitchFamily="49" charset="-122"/>
                <a:ea typeface="楷体" panose="02010609060101010101" pitchFamily="49" charset="-122"/>
              </a:rPr>
              <a:t>4</a:t>
            </a:r>
            <a:r>
              <a:rPr lang="zh-CN" altLang="en-US" sz="2635" b="1" dirty="0">
                <a:solidFill>
                  <a:srgbClr val="FF00FF"/>
                </a:solidFill>
                <a:latin typeface="楷体" panose="02010609060101010101" pitchFamily="49" charset="-122"/>
                <a:ea typeface="楷体" panose="02010609060101010101" pitchFamily="49" charset="-122"/>
              </a:rPr>
              <a:t>）跟着龙灯跑个半夜，伴着小灯入梦；</a:t>
            </a:r>
            <a:endParaRPr lang="en-US" altLang="zh-CN" sz="2635" b="1" dirty="0">
              <a:solidFill>
                <a:srgbClr val="FF00FF"/>
              </a:solidFill>
              <a:latin typeface="楷体" panose="02010609060101010101" pitchFamily="49" charset="-122"/>
              <a:ea typeface="楷体" panose="02010609060101010101" pitchFamily="49" charset="-122"/>
            </a:endParaRPr>
          </a:p>
          <a:p>
            <a:pPr>
              <a:lnSpc>
                <a:spcPct val="120000"/>
              </a:lnSpc>
            </a:pPr>
            <a:r>
              <a:rPr lang="zh-CN" altLang="en-US" sz="2635" b="1" dirty="0">
                <a:solidFill>
                  <a:srgbClr val="FF00FF"/>
                </a:solidFill>
                <a:latin typeface="楷体" panose="02010609060101010101" pitchFamily="49" charset="-122"/>
                <a:ea typeface="楷体" panose="02010609060101010101" pitchFamily="49" charset="-122"/>
              </a:rPr>
              <a:t>（</a:t>
            </a:r>
            <a:r>
              <a:rPr lang="en-US" altLang="zh-CN" sz="2635" b="1" dirty="0">
                <a:solidFill>
                  <a:srgbClr val="FF00FF"/>
                </a:solidFill>
                <a:latin typeface="楷体" panose="02010609060101010101" pitchFamily="49" charset="-122"/>
                <a:ea typeface="楷体" panose="02010609060101010101" pitchFamily="49" charset="-122"/>
              </a:rPr>
              <a:t>5</a:t>
            </a:r>
            <a:r>
              <a:rPr lang="zh-CN" altLang="en-US" sz="2635" b="1" dirty="0">
                <a:solidFill>
                  <a:srgbClr val="FF00FF"/>
                </a:solidFill>
                <a:latin typeface="楷体" panose="02010609060101010101" pitchFamily="49" charset="-122"/>
                <a:ea typeface="楷体" panose="02010609060101010101" pitchFamily="49" charset="-122"/>
              </a:rPr>
              <a:t>）族姊远嫁，宅第红灯高挂；</a:t>
            </a:r>
            <a:endParaRPr lang="en-US" altLang="zh-CN" sz="2635" b="1" dirty="0">
              <a:solidFill>
                <a:srgbClr val="FF00FF"/>
              </a:solidFill>
              <a:latin typeface="楷体" panose="02010609060101010101" pitchFamily="49" charset="-122"/>
              <a:ea typeface="楷体" panose="02010609060101010101" pitchFamily="49" charset="-122"/>
            </a:endParaRPr>
          </a:p>
          <a:p>
            <a:pPr>
              <a:lnSpc>
                <a:spcPct val="120000"/>
              </a:lnSpc>
            </a:pPr>
            <a:r>
              <a:rPr lang="zh-CN" altLang="en-US" sz="2635" b="1" dirty="0">
                <a:solidFill>
                  <a:srgbClr val="FF00FF"/>
                </a:solidFill>
                <a:latin typeface="楷体" panose="02010609060101010101" pitchFamily="49" charset="-122"/>
                <a:ea typeface="楷体" panose="02010609060101010101" pitchFamily="49" charset="-122"/>
              </a:rPr>
              <a:t>（</a:t>
            </a:r>
            <a:r>
              <a:rPr lang="en-US" altLang="zh-CN" sz="2635" b="1" dirty="0">
                <a:solidFill>
                  <a:srgbClr val="FF00FF"/>
                </a:solidFill>
                <a:latin typeface="楷体" panose="02010609060101010101" pitchFamily="49" charset="-122"/>
                <a:ea typeface="楷体" panose="02010609060101010101" pitchFamily="49" charset="-122"/>
              </a:rPr>
              <a:t>6</a:t>
            </a:r>
            <a:r>
              <a:rPr lang="zh-CN" altLang="en-US" sz="2635" b="1" dirty="0">
                <a:solidFill>
                  <a:srgbClr val="FF00FF"/>
                </a:solidFill>
                <a:latin typeface="楷体" panose="02010609060101010101" pitchFamily="49" charset="-122"/>
                <a:ea typeface="楷体" panose="02010609060101010101" pitchFamily="49" charset="-122"/>
              </a:rPr>
              <a:t>）在纱灯上描红；</a:t>
            </a:r>
            <a:endParaRPr lang="en-US" altLang="zh-CN" sz="2635" b="1" dirty="0">
              <a:solidFill>
                <a:srgbClr val="FF00FF"/>
              </a:solidFill>
              <a:latin typeface="楷体" panose="02010609060101010101" pitchFamily="49" charset="-122"/>
              <a:ea typeface="楷体" panose="02010609060101010101" pitchFamily="49" charset="-122"/>
            </a:endParaRPr>
          </a:p>
          <a:p>
            <a:pPr>
              <a:lnSpc>
                <a:spcPct val="120000"/>
              </a:lnSpc>
            </a:pPr>
            <a:r>
              <a:rPr lang="zh-CN" altLang="en-US" sz="2635" b="1" dirty="0">
                <a:solidFill>
                  <a:srgbClr val="FF00FF"/>
                </a:solidFill>
                <a:latin typeface="楷体" panose="02010609060101010101" pitchFamily="49" charset="-122"/>
                <a:ea typeface="楷体" panose="02010609060101010101" pitchFamily="49" charset="-122"/>
              </a:rPr>
              <a:t>（</a:t>
            </a:r>
            <a:r>
              <a:rPr lang="en-US" altLang="zh-CN" sz="2635" b="1" dirty="0">
                <a:solidFill>
                  <a:srgbClr val="FF00FF"/>
                </a:solidFill>
                <a:latin typeface="楷体" panose="02010609060101010101" pitchFamily="49" charset="-122"/>
                <a:ea typeface="楷体" panose="02010609060101010101" pitchFamily="49" charset="-122"/>
              </a:rPr>
              <a:t>7</a:t>
            </a:r>
            <a:r>
              <a:rPr lang="zh-CN" altLang="en-US" sz="2635" b="1" dirty="0">
                <a:solidFill>
                  <a:srgbClr val="FF00FF"/>
                </a:solidFill>
                <a:latin typeface="楷体" panose="02010609060101010101" pitchFamily="49" charset="-122"/>
                <a:ea typeface="楷体" panose="02010609060101010101" pitchFamily="49" charset="-122"/>
              </a:rPr>
              <a:t>）想象宫灯的样子和宫灯下的景象。</a:t>
            </a:r>
            <a:endParaRPr lang="zh-CN" altLang="en-US" sz="2635" b="1" dirty="0">
              <a:solidFill>
                <a:srgbClr val="FF00FF"/>
              </a:solidFill>
              <a:latin typeface="楷体" panose="02010609060101010101" pitchFamily="49" charset="-122"/>
              <a:ea typeface="楷体" panose="02010609060101010101" pitchFamily="49" charset="-122"/>
            </a:endParaRPr>
          </a:p>
        </p:txBody>
      </p:sp>
      <p:sp>
        <p:nvSpPr>
          <p:cNvPr id="4" name="矩形 3"/>
          <p:cNvSpPr/>
          <p:nvPr/>
        </p:nvSpPr>
        <p:spPr>
          <a:xfrm>
            <a:off x="765175" y="5327650"/>
            <a:ext cx="7332980" cy="52197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zh-CN" sz="2800" b="1" i="0" u="none" strike="noStrike" kern="100" cap="none" spc="0" normalizeH="0" baseline="0" noProof="0" dirty="0">
                <a:ln>
                  <a:noFill/>
                </a:ln>
                <a:solidFill>
                  <a:srgbClr val="FF0000"/>
                </a:solidFill>
                <a:effectLst/>
                <a:uLnTx/>
                <a:uFillTx/>
                <a:latin typeface="+mj-ea"/>
                <a:ea typeface="+mj-ea"/>
                <a:cs typeface="Times New Roman" panose="02020603050405020304" pitchFamily="18" charset="0"/>
                <a:sym typeface="+mn-ea"/>
              </a:rPr>
              <a:t>怀恋</a:t>
            </a:r>
            <a:r>
              <a:rPr kumimoji="0" lang="zh-CN" altLang="en-US" sz="2800" b="1" i="0" u="none" strike="noStrike" kern="100" cap="none" spc="0" normalizeH="0" baseline="0" noProof="0" dirty="0">
                <a:ln>
                  <a:noFill/>
                </a:ln>
                <a:solidFill>
                  <a:srgbClr val="FF0000"/>
                </a:solidFill>
                <a:effectLst/>
                <a:uLnTx/>
                <a:uFillTx/>
                <a:latin typeface="+mj-ea"/>
                <a:ea typeface="+mj-ea"/>
                <a:cs typeface="Times New Roman" panose="02020603050405020304" pitchFamily="18" charset="0"/>
                <a:sym typeface="+mn-ea"/>
              </a:rPr>
              <a:t>过往，表明灯笼对“我”的意义重大。</a:t>
            </a:r>
            <a:endParaRPr kumimoji="0" lang="zh-CN" altLang="en-US" sz="2800" b="1" i="0" u="none" strike="noStrike" kern="100" cap="none" spc="0" normalizeH="0" baseline="0" noProof="0" dirty="0">
              <a:ln>
                <a:noFill/>
              </a:ln>
              <a:solidFill>
                <a:srgbClr val="FF0000"/>
              </a:solidFill>
              <a:effectLst/>
              <a:uLnTx/>
              <a:uFillTx/>
              <a:latin typeface="+mj-ea"/>
              <a:ea typeface="+mj-ea"/>
              <a:cs typeface="Times New Roman" panose="02020603050405020304" pitchFamily="18"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charRg st="0" end="12"/>
                                            </p:txEl>
                                          </p:spTgt>
                                        </p:tgtEl>
                                        <p:attrNameLst>
                                          <p:attrName>style.visibility</p:attrName>
                                        </p:attrNameLst>
                                      </p:cBhvr>
                                      <p:to>
                                        <p:strVal val="visible"/>
                                      </p:to>
                                    </p:set>
                                    <p:animEffect transition="in" filter="barn(inVertical)">
                                      <p:cBhvr>
                                        <p:cTn id="7" dur="500"/>
                                        <p:tgtEl>
                                          <p:spTgt spid="6">
                                            <p:txEl>
                                              <p:charRg st="0" end="1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xEl>
                                              <p:charRg st="12" end="30"/>
                                            </p:txEl>
                                          </p:spTgt>
                                        </p:tgtEl>
                                        <p:attrNameLst>
                                          <p:attrName>style.visibility</p:attrName>
                                        </p:attrNameLst>
                                      </p:cBhvr>
                                      <p:to>
                                        <p:strVal val="visible"/>
                                      </p:to>
                                    </p:set>
                                    <p:animEffect transition="in" filter="barn(inVertical)">
                                      <p:cBhvr>
                                        <p:cTn id="12" dur="500"/>
                                        <p:tgtEl>
                                          <p:spTgt spid="6">
                                            <p:txEl>
                                              <p:charRg st="12" end="3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6">
                                            <p:txEl>
                                              <p:charRg st="30" end="47"/>
                                            </p:txEl>
                                          </p:spTgt>
                                        </p:tgtEl>
                                        <p:attrNameLst>
                                          <p:attrName>style.visibility</p:attrName>
                                        </p:attrNameLst>
                                      </p:cBhvr>
                                      <p:to>
                                        <p:strVal val="visible"/>
                                      </p:to>
                                    </p:set>
                                    <p:animEffect transition="in" filter="barn(inVertical)">
                                      <p:cBhvr>
                                        <p:cTn id="17" dur="500"/>
                                        <p:tgtEl>
                                          <p:spTgt spid="6">
                                            <p:txEl>
                                              <p:charRg st="30" end="4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6">
                                            <p:txEl>
                                              <p:charRg st="47" end="67"/>
                                            </p:txEl>
                                          </p:spTgt>
                                        </p:tgtEl>
                                        <p:attrNameLst>
                                          <p:attrName>style.visibility</p:attrName>
                                        </p:attrNameLst>
                                      </p:cBhvr>
                                      <p:to>
                                        <p:strVal val="visible"/>
                                      </p:to>
                                    </p:set>
                                    <p:animEffect transition="in" filter="barn(inVertical)">
                                      <p:cBhvr>
                                        <p:cTn id="22" dur="500"/>
                                        <p:tgtEl>
                                          <p:spTgt spid="6">
                                            <p:txEl>
                                              <p:charRg st="47" end="6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6">
                                            <p:txEl>
                                              <p:charRg st="67" end="83"/>
                                            </p:txEl>
                                          </p:spTgt>
                                        </p:tgtEl>
                                        <p:attrNameLst>
                                          <p:attrName>style.visibility</p:attrName>
                                        </p:attrNameLst>
                                      </p:cBhvr>
                                      <p:to>
                                        <p:strVal val="visible"/>
                                      </p:to>
                                    </p:set>
                                    <p:animEffect transition="in" filter="barn(inVertical)">
                                      <p:cBhvr>
                                        <p:cTn id="27" dur="500"/>
                                        <p:tgtEl>
                                          <p:spTgt spid="6">
                                            <p:txEl>
                                              <p:charRg st="67" end="8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6">
                                            <p:txEl>
                                              <p:charRg st="83" end="94"/>
                                            </p:txEl>
                                          </p:spTgt>
                                        </p:tgtEl>
                                        <p:attrNameLst>
                                          <p:attrName>style.visibility</p:attrName>
                                        </p:attrNameLst>
                                      </p:cBhvr>
                                      <p:to>
                                        <p:strVal val="visible"/>
                                      </p:to>
                                    </p:set>
                                    <p:animEffect transition="in" filter="barn(inVertical)">
                                      <p:cBhvr>
                                        <p:cTn id="32" dur="500"/>
                                        <p:tgtEl>
                                          <p:spTgt spid="6">
                                            <p:txEl>
                                              <p:charRg st="83" end="9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6">
                                            <p:txEl>
                                              <p:charRg st="94" end="102"/>
                                            </p:txEl>
                                          </p:spTgt>
                                        </p:tgtEl>
                                        <p:attrNameLst>
                                          <p:attrName>style.visibility</p:attrName>
                                        </p:attrNameLst>
                                      </p:cBhvr>
                                      <p:to>
                                        <p:strVal val="visible"/>
                                      </p:to>
                                    </p:set>
                                    <p:animEffect transition="in" filter="barn(inVertical)">
                                      <p:cBhvr>
                                        <p:cTn id="37" dur="500"/>
                                        <p:tgtEl>
                                          <p:spTgt spid="6">
                                            <p:txEl>
                                              <p:charRg st="94" end="10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arn(inVertical)">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p:cNvSpPr/>
          <p:nvPr/>
        </p:nvSpPr>
        <p:spPr>
          <a:xfrm>
            <a:off x="480854" y="556417"/>
            <a:ext cx="7801192" cy="902970"/>
          </a:xfrm>
          <a:prstGeom prst="rect">
            <a:avLst/>
          </a:prstGeom>
        </p:spPr>
        <p:txBody>
          <a:bodyPr wrap="square">
            <a:spAutoFit/>
          </a:bodyPr>
          <a:lstStyle/>
          <a:p>
            <a:pPr marL="0" marR="0" lvl="0" indent="0" algn="l" defTabSz="914400" rtl="0" fontAlgn="base">
              <a:lnSpc>
                <a:spcPct val="100000"/>
              </a:lnSpc>
              <a:spcBef>
                <a:spcPct val="0"/>
              </a:spcBef>
              <a:spcAft>
                <a:spcPct val="0"/>
              </a:spcAft>
              <a:buClrTx/>
              <a:buSzTx/>
              <a:buFontTx/>
              <a:buNone/>
              <a:defRPr/>
            </a:pPr>
            <a:r>
              <a:rPr kumimoji="0" lang="zh-CN" altLang="en-US" sz="2635" b="1" i="0" u="none" strike="noStrike" kern="1200" cap="none" spc="0" normalizeH="0" baseline="0" noProof="0" dirty="0">
                <a:ln>
                  <a:noFill/>
                </a:ln>
                <a:solidFill>
                  <a:schemeClr val="tx1"/>
                </a:solidFill>
                <a:effectLst/>
                <a:uLnTx/>
                <a:uFillTx/>
                <a:latin typeface="+mj-ea"/>
                <a:ea typeface="+mj-ea"/>
                <a:cs typeface="+mn-cs"/>
                <a:sym typeface="+mn-ea"/>
              </a:rPr>
              <a:t>   </a:t>
            </a:r>
            <a:r>
              <a:rPr kumimoji="0" lang="zh-CN" altLang="en-US"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 结合</a:t>
            </a:r>
            <a:r>
              <a:rPr kumimoji="0" lang="en-US" altLang="zh-CN"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3-10</a:t>
            </a:r>
            <a:r>
              <a:rPr kumimoji="0" lang="zh-CN" altLang="en-US"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自然段中的相关语句说一说：灯笼有着怎样的意义？</a:t>
            </a:r>
            <a:endParaRPr kumimoji="0" lang="zh-CN" altLang="en-US"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endParaRPr>
          </a:p>
        </p:txBody>
      </p:sp>
      <p:sp>
        <p:nvSpPr>
          <p:cNvPr id="6" name="矩形 5"/>
          <p:cNvSpPr/>
          <p:nvPr/>
        </p:nvSpPr>
        <p:spPr>
          <a:xfrm>
            <a:off x="480854" y="1367300"/>
            <a:ext cx="7801192" cy="902970"/>
          </a:xfrm>
          <a:prstGeom prst="rect">
            <a:avLst/>
          </a:prstGeom>
          <a:noFill/>
          <a:ln w="9525">
            <a:noFill/>
          </a:ln>
        </p:spPr>
        <p:txBody>
          <a:bodyPr wrap="square" anchor="t">
            <a:spAutoFit/>
          </a:bodyPr>
          <a:lstStyle/>
          <a:p>
            <a:pPr marL="457200" indent="-457200">
              <a:buFont typeface="Wingdings" panose="05000000000000000000" pitchFamily="2" charset="2"/>
              <a:buChar char="u"/>
            </a:pPr>
            <a:r>
              <a:rPr lang="zh-CN" altLang="en-US" sz="2635" b="1" dirty="0">
                <a:solidFill>
                  <a:srgbClr val="FF0000"/>
                </a:solidFill>
                <a:latin typeface="楷体" panose="02010609060101010101" pitchFamily="49" charset="-122"/>
                <a:ea typeface="楷体" panose="02010609060101010101" pitchFamily="49" charset="-122"/>
              </a:rPr>
              <a:t>村犬遥遥向灯笼吠了</a:t>
            </a:r>
            <a:r>
              <a:rPr lang="en-US" altLang="zh-CN" sz="2635" b="1" dirty="0">
                <a:solidFill>
                  <a:srgbClr val="FF0000"/>
                </a:solidFill>
                <a:latin typeface="楷体" panose="02010609060101010101" pitchFamily="49" charset="-122"/>
                <a:ea typeface="楷体" panose="02010609060101010101" pitchFamily="49" charset="-122"/>
              </a:rPr>
              <a:t>……</a:t>
            </a:r>
            <a:r>
              <a:rPr lang="zh-CN" altLang="en-US" sz="2635" b="1" dirty="0">
                <a:solidFill>
                  <a:srgbClr val="FF0000"/>
                </a:solidFill>
                <a:latin typeface="楷体" panose="02010609060101010101" pitchFamily="49" charset="-122"/>
                <a:ea typeface="楷体" panose="02010609060101010101" pitchFamily="49" charset="-122"/>
              </a:rPr>
              <a:t>那种熙熙然庭院的静穆，是一辈子思慕着的。</a:t>
            </a:r>
            <a:endParaRPr lang="zh-CN" altLang="en-US" sz="2635" b="1" dirty="0">
              <a:solidFill>
                <a:srgbClr val="FF0000"/>
              </a:solidFill>
              <a:latin typeface="楷体" panose="02010609060101010101" pitchFamily="49" charset="-122"/>
              <a:ea typeface="楷体" panose="02010609060101010101" pitchFamily="49" charset="-122"/>
            </a:endParaRPr>
          </a:p>
        </p:txBody>
      </p:sp>
      <p:sp>
        <p:nvSpPr>
          <p:cNvPr id="7" name="双波形 6"/>
          <p:cNvSpPr/>
          <p:nvPr/>
        </p:nvSpPr>
        <p:spPr>
          <a:xfrm>
            <a:off x="2213125" y="2157274"/>
            <a:ext cx="3787102" cy="633175"/>
          </a:xfrm>
          <a:prstGeom prst="doubleWave">
            <a:avLst/>
          </a:prstGeom>
        </p:spPr>
        <p:style>
          <a:lnRef idx="1">
            <a:schemeClr val="accent3"/>
          </a:lnRef>
          <a:fillRef idx="2">
            <a:schemeClr val="accent3"/>
          </a:fillRef>
          <a:effectRef idx="1">
            <a:schemeClr val="accent3"/>
          </a:effectRef>
          <a:fontRef idx="minor">
            <a:schemeClr val="dk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zh-CN" sz="2635" b="1" i="0" u="none" strike="noStrike" kern="100" cap="none" spc="0" normalizeH="0" baseline="0" noProof="0" dirty="0">
                <a:ln>
                  <a:noFill/>
                </a:ln>
                <a:solidFill>
                  <a:srgbClr val="0000FF"/>
                </a:solidFill>
                <a:effectLst/>
                <a:uLnTx/>
                <a:uFillTx/>
                <a:latin typeface="黑体" panose="02010609060101010101" charset="-122"/>
                <a:ea typeface="黑体" panose="02010609060101010101" charset="-122"/>
                <a:cs typeface="Times New Roman" panose="02020603050405020304" pitchFamily="18" charset="0"/>
                <a:sym typeface="+mn-ea"/>
              </a:rPr>
              <a:t>灯笼</a:t>
            </a:r>
            <a:r>
              <a:rPr kumimoji="0" lang="zh-CN" altLang="zh-CN" sz="2635" b="1" i="0" u="none" strike="noStrike" kern="100" cap="none" spc="0" normalizeH="0" baseline="0" noProof="0" dirty="0">
                <a:ln>
                  <a:noFill/>
                </a:ln>
                <a:solidFill>
                  <a:srgbClr val="FF00FF"/>
                </a:solidFill>
                <a:effectLst/>
                <a:uLnTx/>
                <a:uFillTx/>
                <a:latin typeface="黑体" panose="02010609060101010101" charset="-122"/>
                <a:ea typeface="黑体" panose="02010609060101010101" charset="-122"/>
                <a:cs typeface="Times New Roman" panose="02020603050405020304" pitchFamily="18" charset="0"/>
                <a:sym typeface="+mn-ea"/>
              </a:rPr>
              <a:t>映照着长幼情笃</a:t>
            </a:r>
            <a:r>
              <a:rPr kumimoji="0" lang="zh-CN" altLang="en-US" sz="2635" b="1" i="0" u="none" strike="noStrike" kern="100" cap="none" spc="0" normalizeH="0" baseline="0" noProof="0" dirty="0">
                <a:ln>
                  <a:noFill/>
                </a:ln>
                <a:solidFill>
                  <a:srgbClr val="0000FF"/>
                </a:solidFill>
                <a:effectLst/>
                <a:uLnTx/>
                <a:uFillTx/>
                <a:latin typeface="黑体" panose="02010609060101010101" charset="-122"/>
                <a:ea typeface="黑体" panose="02010609060101010101" charset="-122"/>
                <a:cs typeface="Times New Roman" panose="02020603050405020304" pitchFamily="18" charset="0"/>
                <a:sym typeface="+mn-ea"/>
              </a:rPr>
              <a:t>。</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3" name="矩形 2"/>
          <p:cNvSpPr/>
          <p:nvPr/>
        </p:nvSpPr>
        <p:spPr>
          <a:xfrm>
            <a:off x="480854" y="2980103"/>
            <a:ext cx="7563751" cy="902970"/>
          </a:xfrm>
          <a:prstGeom prst="rect">
            <a:avLst/>
          </a:prstGeom>
          <a:noFill/>
          <a:ln w="9525">
            <a:noFill/>
          </a:ln>
        </p:spPr>
        <p:txBody>
          <a:bodyPr anchor="t">
            <a:spAutoFit/>
          </a:bodyPr>
          <a:lstStyle/>
          <a:p>
            <a:pPr marL="457200" indent="-457200">
              <a:buFont typeface="Wingdings" panose="05000000000000000000" pitchFamily="2" charset="2"/>
              <a:buChar char="u"/>
            </a:pPr>
            <a:r>
              <a:rPr lang="zh-CN" altLang="en-US" sz="2635" b="1" dirty="0">
                <a:solidFill>
                  <a:srgbClr val="FF0000"/>
                </a:solidFill>
                <a:latin typeface="楷体" panose="02010609060101010101" pitchFamily="49" charset="-122"/>
                <a:ea typeface="楷体" panose="02010609060101010101" pitchFamily="49" charset="-122"/>
              </a:rPr>
              <a:t>母亲给留着的消夜食品便都是在亲手接过了灯笼去后递给自己的</a:t>
            </a:r>
            <a:r>
              <a:rPr lang="en-US" altLang="zh-CN" sz="2635" b="1" dirty="0">
                <a:solidFill>
                  <a:srgbClr val="FF0000"/>
                </a:solidFill>
                <a:latin typeface="楷体" panose="02010609060101010101" pitchFamily="49" charset="-122"/>
                <a:ea typeface="楷体" panose="02010609060101010101" pitchFamily="49" charset="-122"/>
              </a:rPr>
              <a:t>……</a:t>
            </a:r>
            <a:r>
              <a:rPr lang="zh-CN" altLang="en-US" sz="2635" b="1" dirty="0">
                <a:solidFill>
                  <a:srgbClr val="FF0000"/>
                </a:solidFill>
                <a:latin typeface="楷体" panose="02010609060101010101" pitchFamily="49" charset="-122"/>
                <a:ea typeface="楷体" panose="02010609060101010101" pitchFamily="49" charset="-122"/>
              </a:rPr>
              <a:t>母亲的头发也全白了。</a:t>
            </a:r>
            <a:endParaRPr lang="zh-CN" altLang="en-US" sz="2635" b="1" dirty="0">
              <a:solidFill>
                <a:srgbClr val="FF0000"/>
              </a:solidFill>
              <a:latin typeface="楷体" panose="02010609060101010101" pitchFamily="49" charset="-122"/>
              <a:ea typeface="楷体" panose="02010609060101010101" pitchFamily="49" charset="-122"/>
            </a:endParaRPr>
          </a:p>
        </p:txBody>
      </p:sp>
      <p:sp>
        <p:nvSpPr>
          <p:cNvPr id="4" name="双波形 3"/>
          <p:cNvSpPr/>
          <p:nvPr/>
        </p:nvSpPr>
        <p:spPr>
          <a:xfrm>
            <a:off x="2213125" y="3877598"/>
            <a:ext cx="3787102" cy="715309"/>
          </a:xfrm>
          <a:prstGeom prst="doubleWave">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olidFill>
            <a:prstDash val="solid"/>
          </a:ln>
          <a:effectLst>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635" b="1" i="0" u="none" strike="noStrike" kern="100" cap="none" spc="0" normalizeH="0" baseline="0" noProof="0" dirty="0">
                <a:ln>
                  <a:noFill/>
                </a:ln>
                <a:solidFill>
                  <a:srgbClr val="0000FF"/>
                </a:solidFill>
                <a:effectLst/>
                <a:uLnTx/>
                <a:uFillTx/>
                <a:latin typeface="黑体" panose="02010609060101010101" charset="-122"/>
                <a:ea typeface="黑体" panose="02010609060101010101" charset="-122"/>
                <a:cs typeface="Times New Roman" panose="02020603050405020304" pitchFamily="18" charset="0"/>
                <a:sym typeface="+mn-ea"/>
              </a:rPr>
              <a:t>灯笼</a:t>
            </a:r>
            <a:r>
              <a:rPr kumimoji="0" lang="zh-CN" altLang="en-US" sz="2635" b="1" i="0" u="none" strike="noStrike" kern="100" cap="none" spc="0" normalizeH="0" baseline="0" noProof="0" dirty="0">
                <a:ln>
                  <a:noFill/>
                </a:ln>
                <a:solidFill>
                  <a:srgbClr val="FF00FF"/>
                </a:solidFill>
                <a:effectLst/>
                <a:uLnTx/>
                <a:uFillTx/>
                <a:latin typeface="黑体" panose="02010609060101010101" charset="-122"/>
                <a:ea typeface="黑体" panose="02010609060101010101" charset="-122"/>
                <a:cs typeface="Times New Roman" panose="02020603050405020304" pitchFamily="18" charset="0"/>
                <a:sym typeface="+mn-ea"/>
              </a:rPr>
              <a:t>宣照着母子情深</a:t>
            </a:r>
            <a:r>
              <a:rPr kumimoji="0" lang="zh-CN" altLang="en-US" sz="2635" b="1" i="0" u="none" strike="noStrike" kern="100" cap="none" spc="0" normalizeH="0" baseline="0" noProof="0" dirty="0">
                <a:ln>
                  <a:noFill/>
                </a:ln>
                <a:solidFill>
                  <a:srgbClr val="0000FF"/>
                </a:solidFill>
                <a:effectLst/>
                <a:uLnTx/>
                <a:uFillTx/>
                <a:latin typeface="黑体" panose="02010609060101010101" charset="-122"/>
                <a:ea typeface="黑体" panose="02010609060101010101" charset="-122"/>
                <a:cs typeface="Times New Roman" panose="02020603050405020304" pitchFamily="18" charset="0"/>
                <a:sym typeface="+mn-ea"/>
              </a:rPr>
              <a:t>。</a:t>
            </a:r>
            <a:endParaRPr kumimoji="0" lang="zh-CN" altLang="en-US" sz="2635" b="1" i="0" u="none" strike="noStrike" kern="1200" cap="none" spc="0" normalizeH="0" baseline="0" noProof="0" dirty="0">
              <a:ln>
                <a:noFill/>
              </a:ln>
              <a:solidFill>
                <a:srgbClr val="0000FF"/>
              </a:solidFill>
              <a:effectLst/>
              <a:uLnTx/>
              <a:uFillTx/>
              <a:latin typeface="黑体" panose="02010609060101010101" charset="-122"/>
              <a:ea typeface="黑体" panose="02010609060101010101" charset="-122"/>
              <a:cs typeface="+mn-cs"/>
              <a:sym typeface="+mn-ea"/>
            </a:endParaRPr>
          </a:p>
        </p:txBody>
      </p:sp>
      <p:sp>
        <p:nvSpPr>
          <p:cNvPr id="18440" name="文本框 7"/>
          <p:cNvSpPr txBox="1"/>
          <p:nvPr/>
        </p:nvSpPr>
        <p:spPr>
          <a:xfrm>
            <a:off x="612268" y="4692960"/>
            <a:ext cx="7931112" cy="902970"/>
          </a:xfrm>
          <a:prstGeom prst="rect">
            <a:avLst/>
          </a:prstGeom>
          <a:noFill/>
          <a:ln w="9525">
            <a:noFill/>
          </a:ln>
        </p:spPr>
        <p:txBody>
          <a:bodyPr wrap="square" anchor="t">
            <a:spAutoFit/>
          </a:bodyPr>
          <a:lstStyle/>
          <a:p>
            <a:pPr eaLnBrk="0" hangingPunct="0"/>
            <a:r>
              <a:rPr lang="zh-CN" altLang="en-US" sz="2635" b="1" dirty="0">
                <a:latin typeface="华文行楷" panose="02010800040101010101" charset="-122"/>
                <a:ea typeface="华文行楷" panose="02010800040101010101" charset="-122"/>
                <a:sym typeface="宋体" panose="02010600030101010101" pitchFamily="2" charset="-122"/>
              </a:rPr>
              <a:t>（3-5）通过追述与灯笼有关的旧事，表现了孩童时代家中那暖暖的亲情。</a:t>
            </a:r>
            <a:endParaRPr lang="zh-CN" altLang="en-US" sz="2635" b="1" dirty="0">
              <a:latin typeface="华文行楷" panose="02010800040101010101" charset="-122"/>
              <a:ea typeface="华文行楷" panose="02010800040101010101" charset="-122"/>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矩形 7"/>
          <p:cNvSpPr/>
          <p:nvPr/>
        </p:nvSpPr>
        <p:spPr>
          <a:xfrm>
            <a:off x="395735" y="816258"/>
            <a:ext cx="8305939" cy="1674495"/>
          </a:xfrm>
          <a:prstGeom prst="rect">
            <a:avLst/>
          </a:prstGeom>
          <a:noFill/>
          <a:ln w="9525">
            <a:noFill/>
          </a:ln>
        </p:spPr>
        <p:txBody>
          <a:bodyPr wrap="square" anchor="t">
            <a:spAutoFit/>
          </a:bodyPr>
          <a:lstStyle/>
          <a:p>
            <a:pPr marL="457200" indent="-457200">
              <a:lnSpc>
                <a:spcPct val="130000"/>
              </a:lnSpc>
              <a:buFont typeface="Wingdings" panose="05000000000000000000" pitchFamily="2" charset="2"/>
              <a:buChar char="u"/>
            </a:pPr>
            <a:r>
              <a:rPr lang="zh-CN" altLang="en-US" sz="2635" b="1" dirty="0">
                <a:solidFill>
                  <a:srgbClr val="FF0000"/>
                </a:solidFill>
                <a:latin typeface="楷体" panose="02010609060101010101" pitchFamily="49" charset="-122"/>
                <a:ea typeface="楷体" panose="02010609060101010101" pitchFamily="49" charset="-122"/>
              </a:rPr>
              <a:t>真是，若有孤行客，黑夜摸路。正自四面虚惊的时候，忽然发现星天下红灯高照，总会以去村不远而默默高兴起来的吧。</a:t>
            </a:r>
            <a:endParaRPr lang="zh-CN" altLang="en-US" sz="2635" b="1" dirty="0">
              <a:solidFill>
                <a:srgbClr val="FF0000"/>
              </a:solidFill>
              <a:latin typeface="楷体" panose="02010609060101010101" pitchFamily="49" charset="-122"/>
              <a:ea typeface="楷体" panose="02010609060101010101" pitchFamily="49" charset="-122"/>
            </a:endParaRPr>
          </a:p>
        </p:txBody>
      </p:sp>
      <p:sp>
        <p:nvSpPr>
          <p:cNvPr id="9" name="双波形 8"/>
          <p:cNvSpPr/>
          <p:nvPr/>
        </p:nvSpPr>
        <p:spPr>
          <a:xfrm>
            <a:off x="1229017" y="2715782"/>
            <a:ext cx="5965881" cy="901975"/>
          </a:xfrm>
          <a:prstGeom prst="doubleWave">
            <a:avLst/>
          </a:prstGeom>
        </p:spPr>
        <p:style>
          <a:lnRef idx="1">
            <a:schemeClr val="accent3"/>
          </a:lnRef>
          <a:fillRef idx="2">
            <a:schemeClr val="accent3"/>
          </a:fillRef>
          <a:effectRef idx="1">
            <a:schemeClr val="accent3"/>
          </a:effectRef>
          <a:fontRef idx="minor">
            <a:schemeClr val="dk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635" b="1" i="0" u="none" strike="noStrike" kern="100" cap="none" spc="0" normalizeH="0" baseline="0" noProof="0" dirty="0">
                <a:ln>
                  <a:noFill/>
                </a:ln>
                <a:solidFill>
                  <a:srgbClr val="0000FF"/>
                </a:solidFill>
                <a:effectLst/>
                <a:uLnTx/>
                <a:uFillTx/>
                <a:latin typeface="黑体" panose="02010609060101010101" charset="-122"/>
                <a:ea typeface="黑体" panose="02010609060101010101" charset="-122"/>
                <a:cs typeface="Times New Roman" panose="02020603050405020304" pitchFamily="18" charset="0"/>
                <a:sym typeface="+mn-ea"/>
              </a:rPr>
              <a:t>灯笼</a:t>
            </a:r>
            <a:r>
              <a:rPr kumimoji="0" lang="zh-CN" altLang="en-US" sz="2635" b="1" i="0" u="none" strike="noStrike" kern="100" cap="none" spc="0" normalizeH="0" baseline="0" noProof="0" dirty="0">
                <a:ln>
                  <a:noFill/>
                </a:ln>
                <a:solidFill>
                  <a:srgbClr val="FF00FF"/>
                </a:solidFill>
                <a:effectLst/>
                <a:uLnTx/>
                <a:uFillTx/>
                <a:latin typeface="黑体" panose="02010609060101010101" charset="-122"/>
                <a:ea typeface="黑体" panose="02010609060101010101" charset="-122"/>
                <a:cs typeface="Times New Roman" panose="02020603050405020304" pitchFamily="18" charset="0"/>
                <a:sym typeface="+mn-ea"/>
              </a:rPr>
              <a:t>慰藉着孤行客的心；表现家乡人的淳朴、善良</a:t>
            </a:r>
            <a:endParaRPr kumimoji="0" lang="zh-CN" altLang="en-US" sz="2635" b="1" i="0" u="none" strike="noStrike" kern="100" cap="none" spc="0" normalizeH="0" baseline="0" noProof="0" dirty="0">
              <a:ln>
                <a:noFill/>
              </a:ln>
              <a:solidFill>
                <a:srgbClr val="FF00FF"/>
              </a:solidFill>
              <a:effectLst/>
              <a:uLnTx/>
              <a:uFillTx/>
              <a:latin typeface="黑体" panose="02010609060101010101" charset="-122"/>
              <a:ea typeface="黑体" panose="02010609060101010101" charset="-122"/>
              <a:cs typeface="Times New Roman" panose="02020603050405020304" pitchFamily="18" charset="0"/>
              <a:sym typeface="+mn-ea"/>
            </a:endParaRPr>
          </a:p>
        </p:txBody>
      </p:sp>
      <p:sp>
        <p:nvSpPr>
          <p:cNvPr id="20485" name="文本框 2"/>
          <p:cNvSpPr txBox="1"/>
          <p:nvPr/>
        </p:nvSpPr>
        <p:spPr>
          <a:xfrm>
            <a:off x="842242" y="3991092"/>
            <a:ext cx="7765351" cy="902970"/>
          </a:xfrm>
          <a:prstGeom prst="rect">
            <a:avLst/>
          </a:prstGeom>
          <a:noFill/>
          <a:ln w="9525">
            <a:noFill/>
          </a:ln>
        </p:spPr>
        <p:txBody>
          <a:bodyPr wrap="square" anchor="t">
            <a:spAutoFit/>
          </a:bodyPr>
          <a:lstStyle/>
          <a:p>
            <a:pPr eaLnBrk="0" hangingPunct="0">
              <a:spcBef>
                <a:spcPct val="30000"/>
              </a:spcBef>
            </a:pPr>
            <a:r>
              <a:rPr lang="zh-CN" altLang="en-US" sz="2635" b="1" dirty="0">
                <a:latin typeface="华文行楷" panose="02010800040101010101" charset="-122"/>
                <a:ea typeface="华文行楷" panose="02010800040101010101" charset="-122"/>
                <a:sym typeface="宋体" panose="02010600030101010101" pitchFamily="2" charset="-122"/>
              </a:rPr>
              <a:t>（</a:t>
            </a:r>
            <a:r>
              <a:rPr lang="en-US" altLang="zh-CN" sz="2635" b="1" dirty="0">
                <a:latin typeface="华文行楷" panose="02010800040101010101" charset="-122"/>
                <a:ea typeface="华文行楷" panose="02010800040101010101" charset="-122"/>
                <a:sym typeface="宋体" panose="02010600030101010101" pitchFamily="2" charset="-122"/>
              </a:rPr>
              <a:t>6</a:t>
            </a:r>
            <a:r>
              <a:rPr lang="zh-CN" altLang="en-US" sz="2635" b="1" dirty="0">
                <a:latin typeface="华文行楷" panose="02010800040101010101" charset="-122"/>
                <a:ea typeface="华文行楷" panose="02010800040101010101" charset="-122"/>
                <a:sym typeface="宋体" panose="02010600030101010101" pitchFamily="2" charset="-122"/>
              </a:rPr>
              <a:t>-</a:t>
            </a:r>
            <a:r>
              <a:rPr lang="en-US" altLang="zh-CN" sz="2635" b="1" dirty="0">
                <a:latin typeface="华文行楷" panose="02010800040101010101" charset="-122"/>
                <a:ea typeface="华文行楷" panose="02010800040101010101" charset="-122"/>
                <a:sym typeface="宋体" panose="02010600030101010101" pitchFamily="2" charset="-122"/>
              </a:rPr>
              <a:t>7</a:t>
            </a:r>
            <a:r>
              <a:rPr lang="zh-CN" altLang="en-US" sz="2635" b="1" dirty="0">
                <a:latin typeface="华文行楷" panose="02010800040101010101" charset="-122"/>
                <a:ea typeface="华文行楷" panose="02010800040101010101" charset="-122"/>
                <a:sym typeface="宋体" panose="02010600030101010101" pitchFamily="2" charset="-122"/>
              </a:rPr>
              <a:t>）在对家乡的灯笼的追忆中，展示家乡淳朴的乡情和民俗风貌。</a:t>
            </a:r>
            <a:endParaRPr lang="zh-CN" altLang="en-US" sz="2635" b="1" dirty="0">
              <a:latin typeface="华文行楷" panose="02010800040101010101" charset="-122"/>
              <a:ea typeface="华文行楷" panose="02010800040101010101" charset="-122"/>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文本框 32"/>
          <p:cNvSpPr txBox="1"/>
          <p:nvPr/>
        </p:nvSpPr>
        <p:spPr>
          <a:xfrm>
            <a:off x="4480010" y="376261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en-US"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31" name="文本框 34"/>
          <p:cNvSpPr txBox="1"/>
          <p:nvPr/>
        </p:nvSpPr>
        <p:spPr>
          <a:xfrm rot="-280097">
            <a:off x="7857938" y="254106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32" name="文本框 36"/>
          <p:cNvSpPr txBox="1"/>
          <p:nvPr/>
        </p:nvSpPr>
        <p:spPr>
          <a:xfrm rot="-5350866">
            <a:off x="5779213" y="224239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33" name="文本框 37"/>
          <p:cNvSpPr txBox="1"/>
          <p:nvPr/>
        </p:nvSpPr>
        <p:spPr>
          <a:xfrm rot="-4150866">
            <a:off x="5281933" y="262767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34" name="文本框 45"/>
          <p:cNvSpPr txBox="1"/>
          <p:nvPr/>
        </p:nvSpPr>
        <p:spPr>
          <a:xfrm rot="-5350866">
            <a:off x="6309349" y="226628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35" name="文本框 46"/>
          <p:cNvSpPr txBox="1"/>
          <p:nvPr/>
        </p:nvSpPr>
        <p:spPr>
          <a:xfrm rot="-424911">
            <a:off x="6918630" y="248730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36" name="文本框 47"/>
          <p:cNvSpPr txBox="1"/>
          <p:nvPr/>
        </p:nvSpPr>
        <p:spPr>
          <a:xfrm rot="-4150866">
            <a:off x="7468178" y="3356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37" name="文本框 49"/>
          <p:cNvSpPr txBox="1"/>
          <p:nvPr/>
        </p:nvSpPr>
        <p:spPr>
          <a:xfrm rot="657351">
            <a:off x="7953512" y="212292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38" name="文本框 50"/>
          <p:cNvSpPr txBox="1"/>
          <p:nvPr/>
        </p:nvSpPr>
        <p:spPr>
          <a:xfrm rot="1480325">
            <a:off x="7223271" y="21811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39" name="文本框 51"/>
          <p:cNvSpPr txBox="1"/>
          <p:nvPr/>
        </p:nvSpPr>
        <p:spPr>
          <a:xfrm rot="-5350866">
            <a:off x="8137193" y="355951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0" name="文本框 32"/>
          <p:cNvSpPr txBox="1"/>
          <p:nvPr/>
        </p:nvSpPr>
        <p:spPr>
          <a:xfrm>
            <a:off x="3339101" y="435994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1" name="文本框 34"/>
          <p:cNvSpPr txBox="1"/>
          <p:nvPr/>
        </p:nvSpPr>
        <p:spPr>
          <a:xfrm rot="4149897">
            <a:off x="4469558" y="430021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2" name="文本框 36"/>
          <p:cNvSpPr txBox="1"/>
          <p:nvPr/>
        </p:nvSpPr>
        <p:spPr>
          <a:xfrm rot="-1380000">
            <a:off x="3939423" y="223492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3" name="文本框 37"/>
          <p:cNvSpPr txBox="1"/>
          <p:nvPr/>
        </p:nvSpPr>
        <p:spPr>
          <a:xfrm rot="-180000">
            <a:off x="4155957" y="294277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4" name="文本框 45"/>
          <p:cNvSpPr txBox="1"/>
          <p:nvPr/>
        </p:nvSpPr>
        <p:spPr>
          <a:xfrm rot="-1380000">
            <a:off x="4466571" y="225583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5" name="文本框 46"/>
          <p:cNvSpPr txBox="1"/>
          <p:nvPr/>
        </p:nvSpPr>
        <p:spPr>
          <a:xfrm rot="-1380000">
            <a:off x="4814518" y="24574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6" name="文本框 47"/>
          <p:cNvSpPr txBox="1"/>
          <p:nvPr/>
        </p:nvSpPr>
        <p:spPr>
          <a:xfrm rot="-180000">
            <a:off x="5034039" y="311301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7" name="文本框 49"/>
          <p:cNvSpPr txBox="1"/>
          <p:nvPr/>
        </p:nvSpPr>
        <p:spPr>
          <a:xfrm rot="-5350866">
            <a:off x="6204815" y="299205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8" name="文本框 50"/>
          <p:cNvSpPr txBox="1"/>
          <p:nvPr/>
        </p:nvSpPr>
        <p:spPr>
          <a:xfrm rot="-170103">
            <a:off x="5528333" y="344751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49" name="文本框 51"/>
          <p:cNvSpPr txBox="1"/>
          <p:nvPr/>
        </p:nvSpPr>
        <p:spPr>
          <a:xfrm rot="-5350866">
            <a:off x="5764280" y="423450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0" name="文本框 32"/>
          <p:cNvSpPr txBox="1"/>
          <p:nvPr/>
        </p:nvSpPr>
        <p:spPr>
          <a:xfrm rot="1209897">
            <a:off x="1339524" y="465562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1" name="文本框 34"/>
          <p:cNvSpPr txBox="1"/>
          <p:nvPr/>
        </p:nvSpPr>
        <p:spPr>
          <a:xfrm rot="4149897">
            <a:off x="2284805" y="425840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2" name="文本框 36"/>
          <p:cNvSpPr txBox="1"/>
          <p:nvPr/>
        </p:nvSpPr>
        <p:spPr>
          <a:xfrm rot="-1380000">
            <a:off x="1780057" y="404783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3" name="文本框 37"/>
          <p:cNvSpPr txBox="1"/>
          <p:nvPr/>
        </p:nvSpPr>
        <p:spPr>
          <a:xfrm rot="1029897">
            <a:off x="2608860" y="360133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4" name="文本框 45"/>
          <p:cNvSpPr txBox="1"/>
          <p:nvPr/>
        </p:nvSpPr>
        <p:spPr>
          <a:xfrm rot="-1380000">
            <a:off x="3245021" y="397018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5" name="文本框 46"/>
          <p:cNvSpPr txBox="1"/>
          <p:nvPr/>
        </p:nvSpPr>
        <p:spPr>
          <a:xfrm rot="-170103">
            <a:off x="1010989" y="24499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6" name="文本框 47"/>
          <p:cNvSpPr txBox="1"/>
          <p:nvPr/>
        </p:nvSpPr>
        <p:spPr>
          <a:xfrm rot="1029897">
            <a:off x="1049816" y="42091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7" name="文本框 49"/>
          <p:cNvSpPr txBox="1"/>
          <p:nvPr/>
        </p:nvSpPr>
        <p:spPr>
          <a:xfrm rot="-170103">
            <a:off x="3101661" y="461978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8" name="文本框 50"/>
          <p:cNvSpPr txBox="1"/>
          <p:nvPr/>
        </p:nvSpPr>
        <p:spPr>
          <a:xfrm rot="-170103">
            <a:off x="4181343" y="39925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59" name="文本框 51"/>
          <p:cNvSpPr txBox="1"/>
          <p:nvPr/>
        </p:nvSpPr>
        <p:spPr>
          <a:xfrm rot="-170103">
            <a:off x="4338144" y="470640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0" name="文本框 39"/>
          <p:cNvSpPr txBox="1"/>
          <p:nvPr/>
        </p:nvSpPr>
        <p:spPr>
          <a:xfrm rot="-5070842">
            <a:off x="568962" y="29248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1" name="文本框 40"/>
          <p:cNvSpPr txBox="1"/>
          <p:nvPr/>
        </p:nvSpPr>
        <p:spPr>
          <a:xfrm rot="4149897">
            <a:off x="1530671" y="303983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2" name="文本框 36"/>
          <p:cNvSpPr txBox="1"/>
          <p:nvPr/>
        </p:nvSpPr>
        <p:spPr>
          <a:xfrm rot="-170103">
            <a:off x="573441" y="22677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3" name="文本框 37"/>
          <p:cNvSpPr txBox="1"/>
          <p:nvPr/>
        </p:nvSpPr>
        <p:spPr>
          <a:xfrm rot="1029897">
            <a:off x="1529177" y="259482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4" name="文本框 45"/>
          <p:cNvSpPr txBox="1"/>
          <p:nvPr/>
        </p:nvSpPr>
        <p:spPr>
          <a:xfrm rot="-1380000">
            <a:off x="2262406" y="20885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5" name="文本框 46"/>
          <p:cNvSpPr txBox="1"/>
          <p:nvPr/>
        </p:nvSpPr>
        <p:spPr>
          <a:xfrm rot="-1380000">
            <a:off x="2798513" y="22483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6" name="文本框 47"/>
          <p:cNvSpPr txBox="1"/>
          <p:nvPr/>
        </p:nvSpPr>
        <p:spPr>
          <a:xfrm rot="-180000">
            <a:off x="2543153" y="277850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7" name="文本框 49"/>
          <p:cNvSpPr txBox="1"/>
          <p:nvPr/>
        </p:nvSpPr>
        <p:spPr>
          <a:xfrm rot="-1380000">
            <a:off x="3352542" y="24574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8" name="文本框 50"/>
          <p:cNvSpPr txBox="1"/>
          <p:nvPr/>
        </p:nvSpPr>
        <p:spPr>
          <a:xfrm rot="-1380000">
            <a:off x="2950834" y="300399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69" name="文本框 51"/>
          <p:cNvSpPr txBox="1"/>
          <p:nvPr/>
        </p:nvSpPr>
        <p:spPr>
          <a:xfrm rot="-1380000">
            <a:off x="3548168" y="3132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0" name="文本框 32"/>
          <p:cNvSpPr txBox="1"/>
          <p:nvPr/>
        </p:nvSpPr>
        <p:spPr>
          <a:xfrm rot="1209897">
            <a:off x="5081826" y="433904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1" name="文本框 34"/>
          <p:cNvSpPr txBox="1"/>
          <p:nvPr/>
        </p:nvSpPr>
        <p:spPr>
          <a:xfrm rot="-1030866">
            <a:off x="6209294" y="467354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2" name="文本框 36"/>
          <p:cNvSpPr txBox="1"/>
          <p:nvPr/>
        </p:nvSpPr>
        <p:spPr>
          <a:xfrm rot="368503">
            <a:off x="5701560" y="369989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3" name="文本框 37"/>
          <p:cNvSpPr txBox="1"/>
          <p:nvPr/>
        </p:nvSpPr>
        <p:spPr>
          <a:xfrm rot="829244">
            <a:off x="5241612" y="474821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4" name="文本框 45"/>
          <p:cNvSpPr txBox="1"/>
          <p:nvPr/>
        </p:nvSpPr>
        <p:spPr>
          <a:xfrm rot="-4502722">
            <a:off x="6642362" y="3356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5" name="文本框 46"/>
          <p:cNvSpPr txBox="1"/>
          <p:nvPr/>
        </p:nvSpPr>
        <p:spPr>
          <a:xfrm rot="2702238">
            <a:off x="7387538" y="388805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6" name="文本框 47"/>
          <p:cNvSpPr txBox="1"/>
          <p:nvPr/>
        </p:nvSpPr>
        <p:spPr>
          <a:xfrm rot="-3456638">
            <a:off x="6611003" y="420762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7" name="文本框 56"/>
          <p:cNvSpPr txBox="1"/>
          <p:nvPr/>
        </p:nvSpPr>
        <p:spPr>
          <a:xfrm rot="-3180423">
            <a:off x="7895272" y="407919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8" name="文本框 57"/>
          <p:cNvSpPr txBox="1"/>
          <p:nvPr/>
        </p:nvSpPr>
        <p:spPr>
          <a:xfrm rot="-3640556">
            <a:off x="7076924" y="438384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79" name="文本框 58"/>
          <p:cNvSpPr txBox="1"/>
          <p:nvPr/>
        </p:nvSpPr>
        <p:spPr>
          <a:xfrm rot="1549510">
            <a:off x="7823592" y="32698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0" name="文本框 32"/>
          <p:cNvSpPr txBox="1"/>
          <p:nvPr/>
        </p:nvSpPr>
        <p:spPr>
          <a:xfrm rot="4190103">
            <a:off x="4302304" y="336538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1" name="文本框 34"/>
          <p:cNvSpPr txBox="1"/>
          <p:nvPr/>
        </p:nvSpPr>
        <p:spPr>
          <a:xfrm rot="8340000">
            <a:off x="4901131" y="39627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2" name="文本框 36"/>
          <p:cNvSpPr txBox="1"/>
          <p:nvPr/>
        </p:nvSpPr>
        <p:spPr>
          <a:xfrm rot="-1160763">
            <a:off x="5701560" y="265754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3" name="文本框 37"/>
          <p:cNvSpPr txBox="1"/>
          <p:nvPr/>
        </p:nvSpPr>
        <p:spPr>
          <a:xfrm rot="39237">
            <a:off x="5585080" y="314885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4" name="文本框 45"/>
          <p:cNvSpPr txBox="1"/>
          <p:nvPr/>
        </p:nvSpPr>
        <p:spPr>
          <a:xfrm rot="-1160763">
            <a:off x="6228708" y="26784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5" name="文本框 46"/>
          <p:cNvSpPr txBox="1"/>
          <p:nvPr/>
        </p:nvSpPr>
        <p:spPr>
          <a:xfrm rot="-1160763">
            <a:off x="6576655" y="28800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6" name="文本框 47"/>
          <p:cNvSpPr txBox="1"/>
          <p:nvPr/>
        </p:nvSpPr>
        <p:spPr>
          <a:xfrm rot="39237">
            <a:off x="7029137" y="332207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7" name="文本框 49"/>
          <p:cNvSpPr txBox="1"/>
          <p:nvPr/>
        </p:nvSpPr>
        <p:spPr>
          <a:xfrm rot="-1160763">
            <a:off x="7816125" y="295471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8" name="文本框 50"/>
          <p:cNvSpPr txBox="1"/>
          <p:nvPr/>
        </p:nvSpPr>
        <p:spPr>
          <a:xfrm rot="-1160763">
            <a:off x="7314364" y="282927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89" name="文本框 51"/>
          <p:cNvSpPr txBox="1"/>
          <p:nvPr/>
        </p:nvSpPr>
        <p:spPr>
          <a:xfrm rot="-1160763">
            <a:off x="7762365" y="363866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0" name="文本框 32"/>
          <p:cNvSpPr txBox="1"/>
          <p:nvPr/>
        </p:nvSpPr>
        <p:spPr>
          <a:xfrm rot="4190103">
            <a:off x="2868700" y="414789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1" name="文本框 34"/>
          <p:cNvSpPr txBox="1"/>
          <p:nvPr/>
        </p:nvSpPr>
        <p:spPr>
          <a:xfrm rot="8340000">
            <a:off x="3961823" y="365957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2" name="文本框 36"/>
          <p:cNvSpPr txBox="1"/>
          <p:nvPr/>
        </p:nvSpPr>
        <p:spPr>
          <a:xfrm rot="2810103">
            <a:off x="3852809" y="2636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3" name="文本框 37"/>
          <p:cNvSpPr txBox="1"/>
          <p:nvPr/>
        </p:nvSpPr>
        <p:spPr>
          <a:xfrm rot="4010103">
            <a:off x="3852809" y="314735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4" name="文本框 45"/>
          <p:cNvSpPr txBox="1"/>
          <p:nvPr/>
        </p:nvSpPr>
        <p:spPr>
          <a:xfrm rot="2810103">
            <a:off x="4382944" y="266052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5" name="文本框 46"/>
          <p:cNvSpPr txBox="1"/>
          <p:nvPr/>
        </p:nvSpPr>
        <p:spPr>
          <a:xfrm rot="2810103">
            <a:off x="4729398" y="2860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6" name="文本框 47"/>
          <p:cNvSpPr txBox="1"/>
          <p:nvPr/>
        </p:nvSpPr>
        <p:spPr>
          <a:xfrm rot="4010103">
            <a:off x="4729398" y="337135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7" name="文本框 49"/>
          <p:cNvSpPr txBox="1"/>
          <p:nvPr/>
        </p:nvSpPr>
        <p:spPr>
          <a:xfrm rot="-1160763">
            <a:off x="6125668" y="34042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8" name="文本框 50"/>
          <p:cNvSpPr txBox="1"/>
          <p:nvPr/>
        </p:nvSpPr>
        <p:spPr>
          <a:xfrm rot="4020000">
            <a:off x="5177399" y="348186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599" name="文本框 51"/>
          <p:cNvSpPr txBox="1"/>
          <p:nvPr/>
        </p:nvSpPr>
        <p:spPr>
          <a:xfrm rot="-1160763">
            <a:off x="5537293" y="403887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0" name="文本框 32"/>
          <p:cNvSpPr txBox="1"/>
          <p:nvPr/>
        </p:nvSpPr>
        <p:spPr>
          <a:xfrm rot="5400000">
            <a:off x="1339524" y="404186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1" name="文本框 34"/>
          <p:cNvSpPr txBox="1"/>
          <p:nvPr/>
        </p:nvSpPr>
        <p:spPr>
          <a:xfrm rot="8340000">
            <a:off x="2039898" y="435247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2" name="文本框 36"/>
          <p:cNvSpPr txBox="1"/>
          <p:nvPr/>
        </p:nvSpPr>
        <p:spPr>
          <a:xfrm rot="2810103">
            <a:off x="2020485" y="357743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3" name="文本框 37"/>
          <p:cNvSpPr txBox="1"/>
          <p:nvPr/>
        </p:nvSpPr>
        <p:spPr>
          <a:xfrm rot="5220000">
            <a:off x="2429659" y="384325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4" name="文本框 45"/>
          <p:cNvSpPr txBox="1"/>
          <p:nvPr/>
        </p:nvSpPr>
        <p:spPr>
          <a:xfrm rot="2810103">
            <a:off x="2910514" y="358938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5" name="文本框 46"/>
          <p:cNvSpPr txBox="1"/>
          <p:nvPr/>
        </p:nvSpPr>
        <p:spPr>
          <a:xfrm rot="4020000">
            <a:off x="927363" y="285466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6" name="文本框 47"/>
          <p:cNvSpPr txBox="1"/>
          <p:nvPr/>
        </p:nvSpPr>
        <p:spPr>
          <a:xfrm rot="5220000">
            <a:off x="925869" y="372975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7" name="文本框 49"/>
          <p:cNvSpPr txBox="1"/>
          <p:nvPr/>
        </p:nvSpPr>
        <p:spPr>
          <a:xfrm rot="4020000">
            <a:off x="2584967" y="452421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8" name="文本框 50"/>
          <p:cNvSpPr txBox="1"/>
          <p:nvPr/>
        </p:nvSpPr>
        <p:spPr>
          <a:xfrm rot="4020000">
            <a:off x="3748275" y="41717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09" name="文本框 51"/>
          <p:cNvSpPr txBox="1"/>
          <p:nvPr/>
        </p:nvSpPr>
        <p:spPr>
          <a:xfrm rot="4020000">
            <a:off x="4096223" y="43733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0" name="文本框 32"/>
          <p:cNvSpPr txBox="1"/>
          <p:nvPr/>
        </p:nvSpPr>
        <p:spPr>
          <a:xfrm rot="-880739">
            <a:off x="754136" y="337583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1" name="文本框 34"/>
          <p:cNvSpPr txBox="1"/>
          <p:nvPr/>
        </p:nvSpPr>
        <p:spPr>
          <a:xfrm rot="8340000">
            <a:off x="1450031" y="34490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2" name="文本框 36"/>
          <p:cNvSpPr txBox="1"/>
          <p:nvPr/>
        </p:nvSpPr>
        <p:spPr>
          <a:xfrm rot="4020000">
            <a:off x="1838298" y="242756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3" name="文本框 37"/>
          <p:cNvSpPr txBox="1"/>
          <p:nvPr/>
        </p:nvSpPr>
        <p:spPr>
          <a:xfrm rot="5220000">
            <a:off x="1838298" y="293829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4" name="文本框 45"/>
          <p:cNvSpPr txBox="1"/>
          <p:nvPr/>
        </p:nvSpPr>
        <p:spPr>
          <a:xfrm rot="2810103">
            <a:off x="2363953" y="244698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5" name="文本框 46"/>
          <p:cNvSpPr txBox="1"/>
          <p:nvPr/>
        </p:nvSpPr>
        <p:spPr>
          <a:xfrm rot="2810103">
            <a:off x="2711900" y="264858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6" name="文本框 47"/>
          <p:cNvSpPr txBox="1"/>
          <p:nvPr/>
        </p:nvSpPr>
        <p:spPr>
          <a:xfrm rot="4010103">
            <a:off x="2459526" y="318319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7" name="文本框 49"/>
          <p:cNvSpPr txBox="1"/>
          <p:nvPr/>
        </p:nvSpPr>
        <p:spPr>
          <a:xfrm rot="2810103">
            <a:off x="3265928" y="2860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8" name="文本框 50"/>
          <p:cNvSpPr txBox="1"/>
          <p:nvPr/>
        </p:nvSpPr>
        <p:spPr>
          <a:xfrm rot="2810103">
            <a:off x="3158408" y="326831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19" name="文本框 51"/>
          <p:cNvSpPr txBox="1"/>
          <p:nvPr/>
        </p:nvSpPr>
        <p:spPr>
          <a:xfrm rot="2810103">
            <a:off x="3506355" y="346991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0" name="文本框 32"/>
          <p:cNvSpPr txBox="1"/>
          <p:nvPr/>
        </p:nvSpPr>
        <p:spPr>
          <a:xfrm rot="5400000">
            <a:off x="4735372" y="446896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1" name="文本框 34"/>
          <p:cNvSpPr txBox="1"/>
          <p:nvPr/>
        </p:nvSpPr>
        <p:spPr>
          <a:xfrm rot="3159237">
            <a:off x="5744867" y="47780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2" name="文本框 36"/>
          <p:cNvSpPr txBox="1"/>
          <p:nvPr/>
        </p:nvSpPr>
        <p:spPr>
          <a:xfrm rot="-1160763">
            <a:off x="6137614" y="376261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3" name="文本框 37"/>
          <p:cNvSpPr txBox="1"/>
          <p:nvPr/>
        </p:nvSpPr>
        <p:spPr>
          <a:xfrm rot="39237">
            <a:off x="6137614" y="427333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4" name="文本框 45"/>
          <p:cNvSpPr txBox="1"/>
          <p:nvPr/>
        </p:nvSpPr>
        <p:spPr>
          <a:xfrm rot="-1160763">
            <a:off x="6664763" y="37835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5" name="文本框 46"/>
          <p:cNvSpPr txBox="1"/>
          <p:nvPr/>
        </p:nvSpPr>
        <p:spPr>
          <a:xfrm rot="-1160763">
            <a:off x="7012710" y="39851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6" name="文本框 47"/>
          <p:cNvSpPr txBox="1"/>
          <p:nvPr/>
        </p:nvSpPr>
        <p:spPr>
          <a:xfrm rot="39237">
            <a:off x="6718523" y="451973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7" name="文本框 49"/>
          <p:cNvSpPr txBox="1"/>
          <p:nvPr/>
        </p:nvSpPr>
        <p:spPr>
          <a:xfrm rot="-1160763">
            <a:off x="7502524" y="425840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8" name="文本框 50"/>
          <p:cNvSpPr txBox="1"/>
          <p:nvPr/>
        </p:nvSpPr>
        <p:spPr>
          <a:xfrm rot="-1160763">
            <a:off x="7459218" y="460485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2629" name="文本框 51"/>
          <p:cNvSpPr txBox="1"/>
          <p:nvPr/>
        </p:nvSpPr>
        <p:spPr>
          <a:xfrm rot="-1160763">
            <a:off x="6648336" y="20885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6" name="矩形 5"/>
          <p:cNvSpPr/>
          <p:nvPr/>
        </p:nvSpPr>
        <p:spPr>
          <a:xfrm>
            <a:off x="123947" y="737112"/>
            <a:ext cx="8419433" cy="995045"/>
          </a:xfrm>
          <a:prstGeom prst="rect">
            <a:avLst/>
          </a:prstGeom>
          <a:noFill/>
          <a:ln w="9525">
            <a:noFill/>
          </a:ln>
        </p:spPr>
        <p:txBody>
          <a:bodyPr wrap="square" anchor="t">
            <a:spAutoFit/>
          </a:bodyPr>
          <a:lstStyle/>
          <a:p>
            <a:pPr marL="457200" indent="-457200">
              <a:lnSpc>
                <a:spcPct val="130000"/>
              </a:lnSpc>
              <a:buFont typeface="Wingdings" panose="05000000000000000000" pitchFamily="2" charset="2"/>
              <a:buChar char="u"/>
            </a:pPr>
            <a:r>
              <a:rPr lang="en-US" altLang="zh-CN" sz="2260" b="1" dirty="0">
                <a:solidFill>
                  <a:srgbClr val="FF0000"/>
                </a:solidFill>
                <a:latin typeface="楷体" panose="02010609060101010101" pitchFamily="49" charset="-122"/>
                <a:ea typeface="楷体" panose="02010609060101010101" pitchFamily="49" charset="-122"/>
              </a:rPr>
              <a:t>……</a:t>
            </a:r>
            <a:r>
              <a:rPr lang="zh-CN" altLang="en-US" sz="2260" b="1" dirty="0">
                <a:solidFill>
                  <a:srgbClr val="FF0000"/>
                </a:solidFill>
                <a:latin typeface="楷体" panose="02010609060101010101" pitchFamily="49" charset="-122"/>
                <a:ea typeface="楷体" panose="02010609060101010101" pitchFamily="49" charset="-122"/>
              </a:rPr>
              <a:t>进士第的官衔灯该还有吧，垂珠联珑的朱门却早已褪色了。</a:t>
            </a:r>
            <a:endParaRPr lang="zh-CN" altLang="en-US" sz="2260" b="1" dirty="0">
              <a:solidFill>
                <a:srgbClr val="FF0000"/>
              </a:solidFill>
              <a:latin typeface="楷体" panose="02010609060101010101" pitchFamily="49" charset="-122"/>
              <a:ea typeface="楷体" panose="02010609060101010101" pitchFamily="49" charset="-122"/>
            </a:endParaRPr>
          </a:p>
        </p:txBody>
      </p:sp>
      <p:sp>
        <p:nvSpPr>
          <p:cNvPr id="7" name="双波形 6"/>
          <p:cNvSpPr/>
          <p:nvPr/>
        </p:nvSpPr>
        <p:spPr>
          <a:xfrm>
            <a:off x="1448537" y="1274713"/>
            <a:ext cx="3445129" cy="692908"/>
          </a:xfrm>
          <a:prstGeom prst="doubleWave">
            <a:avLst/>
          </a:prstGeom>
        </p:spPr>
        <p:style>
          <a:lnRef idx="1">
            <a:schemeClr val="accent3"/>
          </a:lnRef>
          <a:fillRef idx="2">
            <a:schemeClr val="accent3"/>
          </a:fillRef>
          <a:effectRef idx="1">
            <a:schemeClr val="accent3"/>
          </a:effectRef>
          <a:fontRef idx="minor">
            <a:schemeClr val="dk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260" b="1" i="0" u="none" strike="noStrike" kern="100" cap="none" spc="0" normalizeH="0" baseline="0" noProof="0" dirty="0">
                <a:ln>
                  <a:noFill/>
                </a:ln>
                <a:solidFill>
                  <a:srgbClr val="0000FF"/>
                </a:solidFill>
                <a:effectLst/>
                <a:uLnTx/>
                <a:uFillTx/>
                <a:latin typeface="黑体" panose="02010609060101010101" charset="-122"/>
                <a:ea typeface="黑体" panose="02010609060101010101" charset="-122"/>
                <a:cs typeface="Times New Roman" panose="02020603050405020304" pitchFamily="18" charset="0"/>
                <a:sym typeface="+mn-ea"/>
              </a:rPr>
              <a:t>灯笼</a:t>
            </a:r>
            <a:r>
              <a:rPr kumimoji="0" lang="zh-CN" altLang="en-US" sz="2260" b="1" i="0" u="none" strike="noStrike" kern="100" cap="none" spc="0" normalizeH="0" baseline="0" noProof="0" dirty="0">
                <a:ln>
                  <a:noFill/>
                </a:ln>
                <a:solidFill>
                  <a:srgbClr val="FF00FF"/>
                </a:solidFill>
                <a:effectLst/>
                <a:uLnTx/>
                <a:uFillTx/>
                <a:latin typeface="黑体" panose="02010609060101010101" charset="-122"/>
                <a:ea typeface="黑体" panose="02010609060101010101" charset="-122"/>
                <a:cs typeface="Times New Roman" panose="02020603050405020304" pitchFamily="18" charset="0"/>
                <a:sym typeface="+mn-ea"/>
              </a:rPr>
              <a:t>记录着岁月的沧桑。</a:t>
            </a:r>
            <a:endParaRPr kumimoji="0" lang="zh-CN" altLang="en-US" sz="2260" b="1" i="0" u="none" strike="noStrike" kern="1200" cap="none" spc="0" normalizeH="0" baseline="0" noProof="0" dirty="0">
              <a:ln>
                <a:noFill/>
              </a:ln>
              <a:solidFill>
                <a:srgbClr val="FF00FF"/>
              </a:solidFill>
              <a:effectLst/>
              <a:uLnTx/>
              <a:uFillTx/>
              <a:latin typeface="黑体" panose="02010609060101010101" charset="-122"/>
              <a:ea typeface="黑体" panose="02010609060101010101" charset="-122"/>
              <a:cs typeface="+mn-cs"/>
              <a:sym typeface="+mn-ea"/>
            </a:endParaRPr>
          </a:p>
        </p:txBody>
      </p:sp>
      <p:sp>
        <p:nvSpPr>
          <p:cNvPr id="8" name="矩形 7"/>
          <p:cNvSpPr/>
          <p:nvPr/>
        </p:nvSpPr>
        <p:spPr>
          <a:xfrm>
            <a:off x="141867" y="2084101"/>
            <a:ext cx="8737513" cy="1133475"/>
          </a:xfrm>
          <a:prstGeom prst="rect">
            <a:avLst/>
          </a:prstGeom>
          <a:noFill/>
          <a:ln w="9525">
            <a:noFill/>
          </a:ln>
        </p:spPr>
        <p:txBody>
          <a:bodyPr wrap="square" anchor="t">
            <a:spAutoFit/>
          </a:bodyPr>
          <a:lstStyle/>
          <a:p>
            <a:pPr marL="457200" indent="-457200">
              <a:buFont typeface="Wingdings" panose="05000000000000000000" pitchFamily="2" charset="2"/>
              <a:buChar char="u"/>
            </a:pPr>
            <a:r>
              <a:rPr lang="zh-CN" altLang="en-US" sz="2260" b="1" dirty="0">
                <a:solidFill>
                  <a:srgbClr val="FF0000"/>
                </a:solidFill>
                <a:latin typeface="楷体" panose="02010609060101010101" pitchFamily="49" charset="-122"/>
                <a:ea typeface="楷体" panose="02010609060101010101" pitchFamily="49" charset="-122"/>
              </a:rPr>
              <a:t>若是纱灯上的字是“尚书府”或“某某县正堂”之类，懂得了意思，也会觉得不凡的；但普普通通一家纯德堂的家用灯笼，可也未始勾不起爱好来。</a:t>
            </a:r>
            <a:endParaRPr lang="zh-CN" altLang="en-US" sz="2260" b="1" dirty="0">
              <a:solidFill>
                <a:srgbClr val="FF0000"/>
              </a:solidFill>
              <a:latin typeface="楷体" panose="02010609060101010101" pitchFamily="49" charset="-122"/>
              <a:ea typeface="楷体" panose="02010609060101010101" pitchFamily="49" charset="-122"/>
            </a:endParaRPr>
          </a:p>
        </p:txBody>
      </p:sp>
      <p:sp>
        <p:nvSpPr>
          <p:cNvPr id="9" name="双波形 8"/>
          <p:cNvSpPr/>
          <p:nvPr/>
        </p:nvSpPr>
        <p:spPr>
          <a:xfrm>
            <a:off x="1417177" y="3168264"/>
            <a:ext cx="4278410" cy="685442"/>
          </a:xfrm>
          <a:prstGeom prst="doubleWave">
            <a:avLst/>
          </a:prstGeom>
        </p:spPr>
        <p:style>
          <a:lnRef idx="1">
            <a:schemeClr val="accent3"/>
          </a:lnRef>
          <a:fillRef idx="2">
            <a:schemeClr val="accent3"/>
          </a:fillRef>
          <a:effectRef idx="1">
            <a:schemeClr val="accent3"/>
          </a:effectRef>
          <a:fontRef idx="minor">
            <a:schemeClr val="dk1"/>
          </a:fontRef>
        </p:style>
        <p:txBody>
          <a:bodyPr anchor="ct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260" b="1" i="0" u="none" strike="noStrike" kern="100" cap="none" spc="0" normalizeH="0" baseline="0" noProof="0" dirty="0">
                <a:ln>
                  <a:noFill/>
                </a:ln>
                <a:solidFill>
                  <a:srgbClr val="0000FF"/>
                </a:solidFill>
                <a:effectLst/>
                <a:uLnTx/>
                <a:uFillTx/>
                <a:latin typeface="黑体" panose="02010609060101010101" charset="-122"/>
                <a:ea typeface="黑体" panose="02010609060101010101" charset="-122"/>
                <a:cs typeface="Times New Roman" panose="02020603050405020304" pitchFamily="18" charset="0"/>
                <a:sym typeface="+mn-ea"/>
              </a:rPr>
              <a:t>灯笼</a:t>
            </a:r>
            <a:r>
              <a:rPr kumimoji="0" lang="zh-CN" altLang="en-US" sz="2260" b="1" i="0" u="none" strike="noStrike" kern="100" cap="none" spc="0" normalizeH="0" baseline="0" noProof="0" dirty="0">
                <a:ln>
                  <a:noFill/>
                </a:ln>
                <a:solidFill>
                  <a:srgbClr val="FF00FF"/>
                </a:solidFill>
                <a:effectLst/>
                <a:uLnTx/>
                <a:uFillTx/>
                <a:latin typeface="黑体" panose="02010609060101010101" charset="-122"/>
                <a:ea typeface="黑体" panose="02010609060101010101" charset="-122"/>
                <a:cs typeface="Times New Roman" panose="02020603050405020304" pitchFamily="18" charset="0"/>
                <a:sym typeface="+mn-ea"/>
              </a:rPr>
              <a:t>显示着主人的地位和权势。</a:t>
            </a:r>
            <a:endParaRPr kumimoji="0" lang="zh-CN" altLang="en-US" sz="2260" b="1" i="0" u="none" strike="noStrike" kern="1200" cap="none" spc="0" normalizeH="0" baseline="0" noProof="0" dirty="0">
              <a:ln>
                <a:noFill/>
              </a:ln>
              <a:solidFill>
                <a:srgbClr val="FF00FF"/>
              </a:solidFill>
              <a:effectLst/>
              <a:uLnTx/>
              <a:uFillTx/>
              <a:latin typeface="黑体" panose="02010609060101010101" charset="-122"/>
              <a:ea typeface="黑体" panose="02010609060101010101" charset="-122"/>
              <a:cs typeface="+mn-cs"/>
              <a:sym typeface="+mn-ea"/>
            </a:endParaRPr>
          </a:p>
        </p:txBody>
      </p:sp>
      <p:sp>
        <p:nvSpPr>
          <p:cNvPr id="5" name="矩形 4"/>
          <p:cNvSpPr/>
          <p:nvPr/>
        </p:nvSpPr>
        <p:spPr>
          <a:xfrm>
            <a:off x="289707" y="3910452"/>
            <a:ext cx="8824128" cy="619125"/>
          </a:xfrm>
          <a:prstGeom prst="rect">
            <a:avLst/>
          </a:prstGeom>
        </p:spPr>
        <p:txBody>
          <a:bodyPr wrap="square">
            <a:spAutoFit/>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635" b="1" i="0" u="none" strike="noStrike" kern="1200" cap="none" spc="0" normalizeH="0" baseline="0" noProof="0" dirty="0">
                <a:ln>
                  <a:noFill/>
                </a:ln>
                <a:solidFill>
                  <a:schemeClr val="tx1"/>
                </a:solidFill>
                <a:effectLst/>
                <a:uLnTx/>
                <a:uFillTx/>
                <a:latin typeface="+mj-ea"/>
                <a:ea typeface="+mj-ea"/>
                <a:cs typeface="+mn-cs"/>
                <a:sym typeface="+mn-ea"/>
              </a:rPr>
              <a:t> </a:t>
            </a:r>
            <a:r>
              <a:rPr kumimoji="0" lang="zh-CN" altLang="en-US"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自由读</a:t>
            </a:r>
            <a:r>
              <a:rPr kumimoji="0" lang="en-US" altLang="zh-CN"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10</a:t>
            </a:r>
            <a:r>
              <a:rPr kumimoji="0" lang="zh-CN" altLang="en-US"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自然段，思考：关于宫灯的想象有什么意义？</a:t>
            </a:r>
            <a:endParaRPr kumimoji="0" lang="zh-CN" altLang="en-US"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endParaRPr>
          </a:p>
        </p:txBody>
      </p:sp>
      <p:sp>
        <p:nvSpPr>
          <p:cNvPr id="4" name="矩形 3"/>
          <p:cNvSpPr/>
          <p:nvPr/>
        </p:nvSpPr>
        <p:spPr>
          <a:xfrm>
            <a:off x="781016" y="4348000"/>
            <a:ext cx="6431801" cy="619125"/>
          </a:xfrm>
          <a:prstGeom prst="rect">
            <a:avLst/>
          </a:prstGeom>
          <a:noFill/>
          <a:ln w="9525">
            <a:noFill/>
          </a:ln>
        </p:spPr>
        <p:txBody>
          <a:bodyPr wrap="square" anchor="t">
            <a:spAutoFit/>
          </a:bodyPr>
          <a:lstStyle/>
          <a:p>
            <a:pPr>
              <a:lnSpc>
                <a:spcPct val="130000"/>
              </a:lnSpc>
            </a:pPr>
            <a:r>
              <a:rPr lang="zh-CN" altLang="en-US" sz="2635" b="1" dirty="0">
                <a:solidFill>
                  <a:srgbClr val="FF00FF"/>
                </a:solidFill>
                <a:latin typeface="楷体" panose="02010609060101010101" pitchFamily="49" charset="-122"/>
                <a:ea typeface="楷体" panose="02010609060101010101" pitchFamily="49" charset="-122"/>
              </a:rPr>
              <a:t> 对宫灯进行想象，体验深长的历史况味。</a:t>
            </a:r>
            <a:r>
              <a:rPr lang="en-US" altLang="zh-CN" sz="2635" b="1" dirty="0">
                <a:solidFill>
                  <a:srgbClr val="FF00FF"/>
                </a:solidFill>
                <a:latin typeface="楷体" panose="02010609060101010101" pitchFamily="49" charset="-122"/>
                <a:ea typeface="楷体" panose="02010609060101010101" pitchFamily="49" charset="-122"/>
              </a:rPr>
              <a:t>  </a:t>
            </a:r>
            <a:endParaRPr lang="en-US" altLang="zh-CN" sz="2635" b="1" dirty="0">
              <a:solidFill>
                <a:srgbClr val="FF00FF"/>
              </a:solidFill>
              <a:latin typeface="楷体" panose="02010609060101010101" pitchFamily="49" charset="-122"/>
              <a:ea typeface="楷体" panose="02010609060101010101" pitchFamily="49" charset="-122"/>
            </a:endParaRPr>
          </a:p>
        </p:txBody>
      </p:sp>
      <p:sp>
        <p:nvSpPr>
          <p:cNvPr id="22637" name="文本框 9"/>
          <p:cNvSpPr txBox="1"/>
          <p:nvPr/>
        </p:nvSpPr>
        <p:spPr>
          <a:xfrm>
            <a:off x="450988" y="5093175"/>
            <a:ext cx="7765351" cy="902970"/>
          </a:xfrm>
          <a:prstGeom prst="rect">
            <a:avLst/>
          </a:prstGeom>
          <a:noFill/>
          <a:ln w="9525">
            <a:noFill/>
          </a:ln>
        </p:spPr>
        <p:txBody>
          <a:bodyPr wrap="square" anchor="t">
            <a:spAutoFit/>
          </a:bodyPr>
          <a:lstStyle/>
          <a:p>
            <a:pPr eaLnBrk="0" hangingPunct="0"/>
            <a:r>
              <a:rPr lang="zh-CN" altLang="en-US" sz="2635" b="1" dirty="0">
                <a:latin typeface="华文行楷" panose="02010800040101010101" charset="-122"/>
                <a:ea typeface="华文行楷" panose="02010800040101010101" charset="-122"/>
                <a:sym typeface="宋体" panose="02010600030101010101" pitchFamily="2" charset="-122"/>
              </a:rPr>
              <a:t>（</a:t>
            </a:r>
            <a:r>
              <a:rPr lang="en-US" altLang="zh-CN" sz="2635" b="1" dirty="0">
                <a:latin typeface="华文行楷" panose="02010800040101010101" charset="-122"/>
                <a:ea typeface="华文行楷" panose="02010800040101010101" charset="-122"/>
                <a:sym typeface="宋体" panose="02010600030101010101" pitchFamily="2" charset="-122"/>
              </a:rPr>
              <a:t>8</a:t>
            </a:r>
            <a:r>
              <a:rPr lang="zh-CN" altLang="en-US" sz="2635" b="1" dirty="0">
                <a:latin typeface="华文行楷" panose="02010800040101010101" charset="-122"/>
                <a:ea typeface="华文行楷" panose="02010800040101010101" charset="-122"/>
                <a:sym typeface="宋体" panose="02010600030101010101" pitchFamily="2" charset="-122"/>
              </a:rPr>
              <a:t>-</a:t>
            </a:r>
            <a:r>
              <a:rPr lang="en-US" altLang="zh-CN" sz="2635" b="1" dirty="0">
                <a:latin typeface="华文行楷" panose="02010800040101010101" charset="-122"/>
                <a:ea typeface="华文行楷" panose="02010800040101010101" charset="-122"/>
                <a:sym typeface="宋体" panose="02010600030101010101" pitchFamily="2" charset="-122"/>
              </a:rPr>
              <a:t>10</a:t>
            </a:r>
            <a:r>
              <a:rPr lang="zh-CN" altLang="en-US" sz="2635" b="1" dirty="0">
                <a:latin typeface="华文行楷" panose="02010800040101010101" charset="-122"/>
                <a:ea typeface="华文行楷" panose="02010800040101010101" charset="-122"/>
                <a:sym typeface="宋体" panose="02010600030101010101" pitchFamily="2" charset="-122"/>
              </a:rPr>
              <a:t>）在对灯笼的认知中，感受到了朝代的更替变迁。</a:t>
            </a:r>
            <a:endParaRPr lang="zh-CN" altLang="en-US" sz="2635" b="1" dirty="0">
              <a:latin typeface="华文行楷" panose="02010800040101010101" charset="-122"/>
              <a:ea typeface="华文行楷" panose="02010800040101010101" charset="-122"/>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barn(inVertical)">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barn(inVertical)">
                                      <p:cBhvr>
                                        <p:cTn id="2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文本框 32"/>
          <p:cNvSpPr txBox="1"/>
          <p:nvPr/>
        </p:nvSpPr>
        <p:spPr>
          <a:xfrm>
            <a:off x="4480010" y="376261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en-US"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79" name="文本框 34"/>
          <p:cNvSpPr txBox="1"/>
          <p:nvPr/>
        </p:nvSpPr>
        <p:spPr>
          <a:xfrm rot="-280097">
            <a:off x="7857938" y="254106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0" name="文本框 36"/>
          <p:cNvSpPr txBox="1"/>
          <p:nvPr/>
        </p:nvSpPr>
        <p:spPr>
          <a:xfrm rot="-5350866">
            <a:off x="5779213" y="224239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1" name="文本框 37"/>
          <p:cNvSpPr txBox="1"/>
          <p:nvPr/>
        </p:nvSpPr>
        <p:spPr>
          <a:xfrm rot="-4150866">
            <a:off x="5281933" y="262767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2" name="文本框 45"/>
          <p:cNvSpPr txBox="1"/>
          <p:nvPr/>
        </p:nvSpPr>
        <p:spPr>
          <a:xfrm rot="-5350866">
            <a:off x="6309349" y="226628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3" name="文本框 46"/>
          <p:cNvSpPr txBox="1"/>
          <p:nvPr/>
        </p:nvSpPr>
        <p:spPr>
          <a:xfrm rot="-424911">
            <a:off x="6918630" y="248730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4" name="文本框 47"/>
          <p:cNvSpPr txBox="1"/>
          <p:nvPr/>
        </p:nvSpPr>
        <p:spPr>
          <a:xfrm rot="-4150866">
            <a:off x="7468178" y="3356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5" name="文本框 49"/>
          <p:cNvSpPr txBox="1"/>
          <p:nvPr/>
        </p:nvSpPr>
        <p:spPr>
          <a:xfrm rot="657351">
            <a:off x="7953512" y="212292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6" name="文本框 50"/>
          <p:cNvSpPr txBox="1"/>
          <p:nvPr/>
        </p:nvSpPr>
        <p:spPr>
          <a:xfrm rot="1480325">
            <a:off x="7223271" y="21811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7" name="文本框 51"/>
          <p:cNvSpPr txBox="1"/>
          <p:nvPr/>
        </p:nvSpPr>
        <p:spPr>
          <a:xfrm rot="-5350866">
            <a:off x="8137193" y="355951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8" name="文本框 32"/>
          <p:cNvSpPr txBox="1"/>
          <p:nvPr/>
        </p:nvSpPr>
        <p:spPr>
          <a:xfrm>
            <a:off x="3339101" y="435994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89" name="文本框 34"/>
          <p:cNvSpPr txBox="1"/>
          <p:nvPr/>
        </p:nvSpPr>
        <p:spPr>
          <a:xfrm rot="4149897">
            <a:off x="4469558" y="430021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0" name="文本框 36"/>
          <p:cNvSpPr txBox="1"/>
          <p:nvPr/>
        </p:nvSpPr>
        <p:spPr>
          <a:xfrm rot="-1380000">
            <a:off x="3939423" y="223492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1" name="文本框 37"/>
          <p:cNvSpPr txBox="1"/>
          <p:nvPr/>
        </p:nvSpPr>
        <p:spPr>
          <a:xfrm rot="-180000">
            <a:off x="4155957" y="294277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2" name="文本框 45"/>
          <p:cNvSpPr txBox="1"/>
          <p:nvPr/>
        </p:nvSpPr>
        <p:spPr>
          <a:xfrm rot="-1380000">
            <a:off x="4466571" y="225583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3" name="文本框 46"/>
          <p:cNvSpPr txBox="1"/>
          <p:nvPr/>
        </p:nvSpPr>
        <p:spPr>
          <a:xfrm rot="-1380000">
            <a:off x="4814518" y="24574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4" name="文本框 47"/>
          <p:cNvSpPr txBox="1"/>
          <p:nvPr/>
        </p:nvSpPr>
        <p:spPr>
          <a:xfrm rot="-180000">
            <a:off x="5034039" y="311301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5" name="文本框 49"/>
          <p:cNvSpPr txBox="1"/>
          <p:nvPr/>
        </p:nvSpPr>
        <p:spPr>
          <a:xfrm rot="-5350866">
            <a:off x="6204815" y="299205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6" name="文本框 50"/>
          <p:cNvSpPr txBox="1"/>
          <p:nvPr/>
        </p:nvSpPr>
        <p:spPr>
          <a:xfrm rot="-170103">
            <a:off x="5528333" y="344751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7" name="文本框 51"/>
          <p:cNvSpPr txBox="1"/>
          <p:nvPr/>
        </p:nvSpPr>
        <p:spPr>
          <a:xfrm rot="-5350866">
            <a:off x="5764280" y="423450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8" name="文本框 32"/>
          <p:cNvSpPr txBox="1"/>
          <p:nvPr/>
        </p:nvSpPr>
        <p:spPr>
          <a:xfrm rot="1209897">
            <a:off x="1339524" y="465562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599" name="文本框 34"/>
          <p:cNvSpPr txBox="1"/>
          <p:nvPr/>
        </p:nvSpPr>
        <p:spPr>
          <a:xfrm rot="4149897">
            <a:off x="2284805" y="425840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0" name="文本框 36"/>
          <p:cNvSpPr txBox="1"/>
          <p:nvPr/>
        </p:nvSpPr>
        <p:spPr>
          <a:xfrm rot="-1380000">
            <a:off x="1780057" y="404783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1" name="文本框 37"/>
          <p:cNvSpPr txBox="1"/>
          <p:nvPr/>
        </p:nvSpPr>
        <p:spPr>
          <a:xfrm rot="1029897">
            <a:off x="2608860" y="360133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2" name="文本框 45"/>
          <p:cNvSpPr txBox="1"/>
          <p:nvPr/>
        </p:nvSpPr>
        <p:spPr>
          <a:xfrm rot="-1380000">
            <a:off x="3245021" y="397018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3" name="文本框 46"/>
          <p:cNvSpPr txBox="1"/>
          <p:nvPr/>
        </p:nvSpPr>
        <p:spPr>
          <a:xfrm rot="-170103">
            <a:off x="1010989" y="24499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4" name="文本框 47"/>
          <p:cNvSpPr txBox="1"/>
          <p:nvPr/>
        </p:nvSpPr>
        <p:spPr>
          <a:xfrm rot="1029897">
            <a:off x="1049816" y="42091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5" name="文本框 49"/>
          <p:cNvSpPr txBox="1"/>
          <p:nvPr/>
        </p:nvSpPr>
        <p:spPr>
          <a:xfrm rot="-170103">
            <a:off x="3101661" y="461978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6" name="文本框 50"/>
          <p:cNvSpPr txBox="1"/>
          <p:nvPr/>
        </p:nvSpPr>
        <p:spPr>
          <a:xfrm rot="-170103">
            <a:off x="4181343" y="39925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7" name="文本框 51"/>
          <p:cNvSpPr txBox="1"/>
          <p:nvPr/>
        </p:nvSpPr>
        <p:spPr>
          <a:xfrm rot="-170103">
            <a:off x="4338144" y="470640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8" name="文本框 36"/>
          <p:cNvSpPr txBox="1"/>
          <p:nvPr/>
        </p:nvSpPr>
        <p:spPr>
          <a:xfrm rot="-5070842">
            <a:off x="568962" y="29248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09" name="文本框 37"/>
          <p:cNvSpPr txBox="1"/>
          <p:nvPr/>
        </p:nvSpPr>
        <p:spPr>
          <a:xfrm rot="4149897">
            <a:off x="1530671" y="303983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0" name="文本框 36"/>
          <p:cNvSpPr txBox="1"/>
          <p:nvPr/>
        </p:nvSpPr>
        <p:spPr>
          <a:xfrm rot="-170103">
            <a:off x="573441" y="22677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1" name="文本框 37"/>
          <p:cNvSpPr txBox="1"/>
          <p:nvPr/>
        </p:nvSpPr>
        <p:spPr>
          <a:xfrm rot="1029897">
            <a:off x="1529177" y="259482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2" name="文本框 45"/>
          <p:cNvSpPr txBox="1"/>
          <p:nvPr/>
        </p:nvSpPr>
        <p:spPr>
          <a:xfrm rot="-1380000">
            <a:off x="2262406" y="20885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3" name="文本框 46"/>
          <p:cNvSpPr txBox="1"/>
          <p:nvPr/>
        </p:nvSpPr>
        <p:spPr>
          <a:xfrm rot="-1380000">
            <a:off x="2798513" y="224836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4" name="文本框 47"/>
          <p:cNvSpPr txBox="1"/>
          <p:nvPr/>
        </p:nvSpPr>
        <p:spPr>
          <a:xfrm rot="-180000">
            <a:off x="2543153" y="277850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5" name="文本框 49"/>
          <p:cNvSpPr txBox="1"/>
          <p:nvPr/>
        </p:nvSpPr>
        <p:spPr>
          <a:xfrm rot="-1380000">
            <a:off x="3352542" y="24574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6" name="文本框 50"/>
          <p:cNvSpPr txBox="1"/>
          <p:nvPr/>
        </p:nvSpPr>
        <p:spPr>
          <a:xfrm rot="-1380000">
            <a:off x="2950834" y="300399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7" name="文本框 51"/>
          <p:cNvSpPr txBox="1"/>
          <p:nvPr/>
        </p:nvSpPr>
        <p:spPr>
          <a:xfrm rot="-1380000">
            <a:off x="3548168" y="3132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8" name="文本框 32"/>
          <p:cNvSpPr txBox="1"/>
          <p:nvPr/>
        </p:nvSpPr>
        <p:spPr>
          <a:xfrm rot="1209897">
            <a:off x="5081826" y="433904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19" name="文本框 34"/>
          <p:cNvSpPr txBox="1"/>
          <p:nvPr/>
        </p:nvSpPr>
        <p:spPr>
          <a:xfrm rot="-1030866">
            <a:off x="6209294" y="467354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0" name="文本框 36"/>
          <p:cNvSpPr txBox="1"/>
          <p:nvPr/>
        </p:nvSpPr>
        <p:spPr>
          <a:xfrm rot="368503">
            <a:off x="5701560" y="369989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1" name="文本框 37"/>
          <p:cNvSpPr txBox="1"/>
          <p:nvPr/>
        </p:nvSpPr>
        <p:spPr>
          <a:xfrm rot="829244">
            <a:off x="5241612" y="474821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2" name="文本框 45"/>
          <p:cNvSpPr txBox="1"/>
          <p:nvPr/>
        </p:nvSpPr>
        <p:spPr>
          <a:xfrm rot="-4502722">
            <a:off x="6642362" y="335642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3" name="文本框 46"/>
          <p:cNvSpPr txBox="1"/>
          <p:nvPr/>
        </p:nvSpPr>
        <p:spPr>
          <a:xfrm rot="2702238">
            <a:off x="7387538" y="388805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4" name="文本框 47"/>
          <p:cNvSpPr txBox="1"/>
          <p:nvPr/>
        </p:nvSpPr>
        <p:spPr>
          <a:xfrm rot="-3456638">
            <a:off x="6611003" y="420762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5" name="文本框 53"/>
          <p:cNvSpPr txBox="1"/>
          <p:nvPr/>
        </p:nvSpPr>
        <p:spPr>
          <a:xfrm rot="-3180423">
            <a:off x="7895272" y="407919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6" name="文本框 54"/>
          <p:cNvSpPr txBox="1"/>
          <p:nvPr/>
        </p:nvSpPr>
        <p:spPr>
          <a:xfrm rot="-3640556">
            <a:off x="7076924" y="438384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7" name="文本框 55"/>
          <p:cNvSpPr txBox="1"/>
          <p:nvPr/>
        </p:nvSpPr>
        <p:spPr>
          <a:xfrm rot="1549510">
            <a:off x="7823592" y="32698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8" name="文本框 32"/>
          <p:cNvSpPr txBox="1"/>
          <p:nvPr/>
        </p:nvSpPr>
        <p:spPr>
          <a:xfrm rot="4190103">
            <a:off x="4302304" y="336538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29" name="文本框 34"/>
          <p:cNvSpPr txBox="1"/>
          <p:nvPr/>
        </p:nvSpPr>
        <p:spPr>
          <a:xfrm rot="8340000">
            <a:off x="4901131" y="39627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0" name="文本框 36"/>
          <p:cNvSpPr txBox="1"/>
          <p:nvPr/>
        </p:nvSpPr>
        <p:spPr>
          <a:xfrm rot="-1160763">
            <a:off x="5701560" y="265754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1" name="文本框 37"/>
          <p:cNvSpPr txBox="1"/>
          <p:nvPr/>
        </p:nvSpPr>
        <p:spPr>
          <a:xfrm rot="39237">
            <a:off x="5585080" y="314885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2" name="文本框 45"/>
          <p:cNvSpPr txBox="1"/>
          <p:nvPr/>
        </p:nvSpPr>
        <p:spPr>
          <a:xfrm rot="-1160763">
            <a:off x="6228708" y="26784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3" name="文本框 46"/>
          <p:cNvSpPr txBox="1"/>
          <p:nvPr/>
        </p:nvSpPr>
        <p:spPr>
          <a:xfrm rot="-1160763">
            <a:off x="6576655" y="288004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4" name="文本框 47"/>
          <p:cNvSpPr txBox="1"/>
          <p:nvPr/>
        </p:nvSpPr>
        <p:spPr>
          <a:xfrm rot="39237">
            <a:off x="7029137" y="332207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5" name="文本框 49"/>
          <p:cNvSpPr txBox="1"/>
          <p:nvPr/>
        </p:nvSpPr>
        <p:spPr>
          <a:xfrm rot="-1160763">
            <a:off x="7816125" y="295471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6" name="文本框 50"/>
          <p:cNvSpPr txBox="1"/>
          <p:nvPr/>
        </p:nvSpPr>
        <p:spPr>
          <a:xfrm rot="-1160763">
            <a:off x="7314364" y="282927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7" name="文本框 51"/>
          <p:cNvSpPr txBox="1"/>
          <p:nvPr/>
        </p:nvSpPr>
        <p:spPr>
          <a:xfrm rot="-1160763">
            <a:off x="7762365" y="363866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8" name="文本框 32"/>
          <p:cNvSpPr txBox="1"/>
          <p:nvPr/>
        </p:nvSpPr>
        <p:spPr>
          <a:xfrm rot="4190103">
            <a:off x="2868700" y="414789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39" name="文本框 34"/>
          <p:cNvSpPr txBox="1"/>
          <p:nvPr/>
        </p:nvSpPr>
        <p:spPr>
          <a:xfrm rot="8340000">
            <a:off x="3961823" y="365957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0" name="文本框 36"/>
          <p:cNvSpPr txBox="1"/>
          <p:nvPr/>
        </p:nvSpPr>
        <p:spPr>
          <a:xfrm rot="2810103">
            <a:off x="3852809" y="2636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1" name="文本框 37"/>
          <p:cNvSpPr txBox="1"/>
          <p:nvPr/>
        </p:nvSpPr>
        <p:spPr>
          <a:xfrm rot="4010103">
            <a:off x="3852809" y="314735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2" name="文本框 45"/>
          <p:cNvSpPr txBox="1"/>
          <p:nvPr/>
        </p:nvSpPr>
        <p:spPr>
          <a:xfrm rot="2810103">
            <a:off x="4382944" y="266052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3" name="文本框 46"/>
          <p:cNvSpPr txBox="1"/>
          <p:nvPr/>
        </p:nvSpPr>
        <p:spPr>
          <a:xfrm rot="2810103">
            <a:off x="4729398" y="2860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4" name="文本框 47"/>
          <p:cNvSpPr txBox="1"/>
          <p:nvPr/>
        </p:nvSpPr>
        <p:spPr>
          <a:xfrm rot="4010103">
            <a:off x="4729398" y="337135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5" name="文本框 49"/>
          <p:cNvSpPr txBox="1"/>
          <p:nvPr/>
        </p:nvSpPr>
        <p:spPr>
          <a:xfrm rot="-1160763">
            <a:off x="6125668" y="34042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6" name="文本框 50"/>
          <p:cNvSpPr txBox="1"/>
          <p:nvPr/>
        </p:nvSpPr>
        <p:spPr>
          <a:xfrm rot="4020000">
            <a:off x="5177399" y="348186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7" name="文本框 51"/>
          <p:cNvSpPr txBox="1"/>
          <p:nvPr/>
        </p:nvSpPr>
        <p:spPr>
          <a:xfrm rot="-1160763">
            <a:off x="5537293" y="403887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8" name="文本框 32"/>
          <p:cNvSpPr txBox="1"/>
          <p:nvPr/>
        </p:nvSpPr>
        <p:spPr>
          <a:xfrm rot="5400000">
            <a:off x="1339524" y="404186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49" name="文本框 34"/>
          <p:cNvSpPr txBox="1"/>
          <p:nvPr/>
        </p:nvSpPr>
        <p:spPr>
          <a:xfrm rot="8340000">
            <a:off x="2039898" y="435247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0" name="文本框 36"/>
          <p:cNvSpPr txBox="1"/>
          <p:nvPr/>
        </p:nvSpPr>
        <p:spPr>
          <a:xfrm rot="2810103">
            <a:off x="2020485" y="357743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1" name="文本框 37"/>
          <p:cNvSpPr txBox="1"/>
          <p:nvPr/>
        </p:nvSpPr>
        <p:spPr>
          <a:xfrm rot="5220000">
            <a:off x="2429659" y="384325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2" name="文本框 45"/>
          <p:cNvSpPr txBox="1"/>
          <p:nvPr/>
        </p:nvSpPr>
        <p:spPr>
          <a:xfrm rot="2810103">
            <a:off x="2910514" y="3589385"/>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3" name="文本框 46"/>
          <p:cNvSpPr txBox="1"/>
          <p:nvPr/>
        </p:nvSpPr>
        <p:spPr>
          <a:xfrm rot="4020000">
            <a:off x="927363" y="285466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4" name="文本框 47"/>
          <p:cNvSpPr txBox="1"/>
          <p:nvPr/>
        </p:nvSpPr>
        <p:spPr>
          <a:xfrm rot="5220000">
            <a:off x="925869" y="372975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5" name="文本框 49"/>
          <p:cNvSpPr txBox="1"/>
          <p:nvPr/>
        </p:nvSpPr>
        <p:spPr>
          <a:xfrm rot="4020000">
            <a:off x="2584967" y="452421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6" name="文本框 50"/>
          <p:cNvSpPr txBox="1"/>
          <p:nvPr/>
        </p:nvSpPr>
        <p:spPr>
          <a:xfrm rot="4020000">
            <a:off x="3748275" y="41717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7" name="文本框 51"/>
          <p:cNvSpPr txBox="1"/>
          <p:nvPr/>
        </p:nvSpPr>
        <p:spPr>
          <a:xfrm rot="4020000">
            <a:off x="4096223" y="437338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8" name="文本框 32"/>
          <p:cNvSpPr txBox="1"/>
          <p:nvPr/>
        </p:nvSpPr>
        <p:spPr>
          <a:xfrm rot="-880739">
            <a:off x="754136" y="337583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59" name="文本框 34"/>
          <p:cNvSpPr txBox="1"/>
          <p:nvPr/>
        </p:nvSpPr>
        <p:spPr>
          <a:xfrm rot="8340000">
            <a:off x="1450031" y="344901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0" name="文本框 36"/>
          <p:cNvSpPr txBox="1"/>
          <p:nvPr/>
        </p:nvSpPr>
        <p:spPr>
          <a:xfrm rot="4020000">
            <a:off x="1838298" y="242756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1" name="文本框 37"/>
          <p:cNvSpPr txBox="1"/>
          <p:nvPr/>
        </p:nvSpPr>
        <p:spPr>
          <a:xfrm rot="5220000">
            <a:off x="1838298" y="293829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2" name="文本框 45"/>
          <p:cNvSpPr txBox="1"/>
          <p:nvPr/>
        </p:nvSpPr>
        <p:spPr>
          <a:xfrm rot="2810103">
            <a:off x="2363953" y="244698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3" name="文本框 46"/>
          <p:cNvSpPr txBox="1"/>
          <p:nvPr/>
        </p:nvSpPr>
        <p:spPr>
          <a:xfrm rot="2810103">
            <a:off x="2711900" y="264858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4" name="文本框 47"/>
          <p:cNvSpPr txBox="1"/>
          <p:nvPr/>
        </p:nvSpPr>
        <p:spPr>
          <a:xfrm rot="4010103">
            <a:off x="2459526" y="318319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5" name="文本框 49"/>
          <p:cNvSpPr txBox="1"/>
          <p:nvPr/>
        </p:nvSpPr>
        <p:spPr>
          <a:xfrm rot="2810103">
            <a:off x="3265928" y="2860636"/>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6" name="文本框 50"/>
          <p:cNvSpPr txBox="1"/>
          <p:nvPr/>
        </p:nvSpPr>
        <p:spPr>
          <a:xfrm rot="2810103">
            <a:off x="3158408" y="3268317"/>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7" name="文本框 51"/>
          <p:cNvSpPr txBox="1"/>
          <p:nvPr/>
        </p:nvSpPr>
        <p:spPr>
          <a:xfrm rot="2810103">
            <a:off x="3506355" y="3469918"/>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8" name="文本框 32"/>
          <p:cNvSpPr txBox="1"/>
          <p:nvPr/>
        </p:nvSpPr>
        <p:spPr>
          <a:xfrm rot="5400000">
            <a:off x="4735372" y="446896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69" name="文本框 34"/>
          <p:cNvSpPr txBox="1"/>
          <p:nvPr/>
        </p:nvSpPr>
        <p:spPr>
          <a:xfrm rot="3159237">
            <a:off x="5744867" y="47780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70" name="文本框 36"/>
          <p:cNvSpPr txBox="1"/>
          <p:nvPr/>
        </p:nvSpPr>
        <p:spPr>
          <a:xfrm rot="-1160763">
            <a:off x="6137614" y="3762612"/>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71" name="文本框 37"/>
          <p:cNvSpPr txBox="1"/>
          <p:nvPr/>
        </p:nvSpPr>
        <p:spPr>
          <a:xfrm rot="39237">
            <a:off x="6137614" y="427333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72" name="文本框 45"/>
          <p:cNvSpPr txBox="1"/>
          <p:nvPr/>
        </p:nvSpPr>
        <p:spPr>
          <a:xfrm rot="-1160763">
            <a:off x="6664763" y="37835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73" name="文本框 46"/>
          <p:cNvSpPr txBox="1"/>
          <p:nvPr/>
        </p:nvSpPr>
        <p:spPr>
          <a:xfrm rot="-1160763">
            <a:off x="7012710" y="3985119"/>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74" name="文本框 47"/>
          <p:cNvSpPr txBox="1"/>
          <p:nvPr/>
        </p:nvSpPr>
        <p:spPr>
          <a:xfrm rot="39237">
            <a:off x="6718523" y="4519733"/>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75" name="文本框 49"/>
          <p:cNvSpPr txBox="1"/>
          <p:nvPr/>
        </p:nvSpPr>
        <p:spPr>
          <a:xfrm rot="-1160763">
            <a:off x="7502524" y="4258400"/>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76" name="文本框 50"/>
          <p:cNvSpPr txBox="1"/>
          <p:nvPr/>
        </p:nvSpPr>
        <p:spPr>
          <a:xfrm rot="-1160763">
            <a:off x="7459218" y="4604854"/>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24677" name="文本框 51"/>
          <p:cNvSpPr txBox="1"/>
          <p:nvPr/>
        </p:nvSpPr>
        <p:spPr>
          <a:xfrm rot="-1160763">
            <a:off x="6648336" y="2088581"/>
            <a:ext cx="481330" cy="163195"/>
          </a:xfrm>
          <a:prstGeom prst="rect">
            <a:avLst/>
          </a:prstGeom>
          <a:noFill/>
          <a:ln w="9525">
            <a:noFill/>
          </a:ln>
        </p:spPr>
        <p:txBody>
          <a:bodyPr wrap="none" anchor="t">
            <a:spAutoFit/>
          </a:bodyPr>
          <a:lstStyle/>
          <a:p>
            <a:pPr eaLnBrk="0" hangingPunct="0">
              <a:buFont typeface="Arial" panose="020B0604020202020204" pitchFamily="34" charset="0"/>
              <a:buNone/>
            </a:pPr>
            <a:r>
              <a:rPr lang="zh-CN" altLang="zh-CN" sz="470" dirty="0">
                <a:solidFill>
                  <a:srgbClr val="FFFFFF"/>
                </a:solidFill>
                <a:latin typeface="Arial" panose="020B0604020202020204" pitchFamily="34" charset="0"/>
                <a:ea typeface="宋体" panose="02010600030101010101" pitchFamily="2" charset="-122"/>
              </a:rPr>
              <a:t>状元成才路</a:t>
            </a:r>
            <a:endParaRPr lang="zh-CN" altLang="zh-CN" sz="470" dirty="0">
              <a:solidFill>
                <a:srgbClr val="FFFFFF"/>
              </a:solidFill>
              <a:latin typeface="Arial" panose="020B0604020202020204" pitchFamily="34" charset="0"/>
              <a:ea typeface="宋体" panose="02010600030101010101" pitchFamily="2" charset="-122"/>
            </a:endParaRPr>
          </a:p>
        </p:txBody>
      </p:sp>
      <p:sp>
        <p:nvSpPr>
          <p:cNvPr id="5" name="矩形 4"/>
          <p:cNvSpPr/>
          <p:nvPr/>
        </p:nvSpPr>
        <p:spPr>
          <a:xfrm>
            <a:off x="392748" y="711724"/>
            <a:ext cx="8064019" cy="1146810"/>
          </a:xfrm>
          <a:prstGeom prst="rect">
            <a:avLst/>
          </a:prstGeom>
        </p:spPr>
        <p:txBody>
          <a:bodyPr wrap="square">
            <a:spAutoFit/>
          </a:bodyPr>
          <a:lstStyle/>
          <a:p>
            <a:pPr marL="0" marR="0" lvl="0" indent="0" algn="l" defTabSz="914400" rtl="0" eaLnBrk="1" fontAlgn="base" latinLnBrk="0" hangingPunct="1">
              <a:lnSpc>
                <a:spcPct val="130000"/>
              </a:lnSpc>
              <a:spcBef>
                <a:spcPct val="0"/>
              </a:spcBef>
              <a:spcAft>
                <a:spcPct val="0"/>
              </a:spcAft>
              <a:buClrTx/>
              <a:buSzTx/>
              <a:buFontTx/>
              <a:buNone/>
              <a:defRPr/>
            </a:pPr>
            <a:r>
              <a:rPr kumimoji="0" lang="zh-CN" altLang="en-US" sz="2635" b="1" i="0" u="none" strike="noStrike" kern="1200" cap="none" spc="0" normalizeH="0" baseline="0" noProof="0" dirty="0">
                <a:ln>
                  <a:noFill/>
                </a:ln>
                <a:solidFill>
                  <a:schemeClr val="tx1"/>
                </a:solidFill>
                <a:effectLst/>
                <a:uLnTx/>
                <a:uFillTx/>
                <a:latin typeface="+mj-ea"/>
                <a:ea typeface="+mj-ea"/>
                <a:cs typeface="+mn-cs"/>
                <a:sym typeface="+mn-ea"/>
              </a:rPr>
              <a:t>    </a:t>
            </a:r>
            <a:r>
              <a:rPr kumimoji="0" lang="zh-CN" altLang="en-US"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自由读</a:t>
            </a:r>
            <a:r>
              <a:rPr kumimoji="0" lang="en-US" altLang="zh-CN"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11</a:t>
            </a:r>
            <a:r>
              <a:rPr kumimoji="0" lang="zh-CN" altLang="en-US"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rPr>
              <a:t>自然段，思考：对古时将军挑灯看剑的描写有什么深刻意义？</a:t>
            </a:r>
            <a:endParaRPr kumimoji="0" lang="zh-CN" altLang="en-US" sz="2635" b="1" i="0" u="none" strike="noStrike" kern="1200" cap="none" spc="0" normalizeH="0" baseline="0" noProof="0" dirty="0">
              <a:ln>
                <a:noFill/>
              </a:ln>
              <a:solidFill>
                <a:schemeClr val="tx1"/>
              </a:solidFill>
              <a:effectLst/>
              <a:uLnTx/>
              <a:uFillTx/>
              <a:latin typeface="华文仿宋" charset="-122"/>
              <a:ea typeface="华文仿宋" charset="-122"/>
              <a:cs typeface="+mn-cs"/>
              <a:sym typeface="+mn-ea"/>
            </a:endParaRPr>
          </a:p>
        </p:txBody>
      </p:sp>
      <p:sp>
        <p:nvSpPr>
          <p:cNvPr id="6" name="矩形 5"/>
          <p:cNvSpPr/>
          <p:nvPr/>
        </p:nvSpPr>
        <p:spPr>
          <a:xfrm>
            <a:off x="609281" y="1921327"/>
            <a:ext cx="7632445" cy="1146810"/>
          </a:xfrm>
          <a:prstGeom prst="rect">
            <a:avLst/>
          </a:prstGeom>
          <a:noFill/>
          <a:ln w="9525">
            <a:noFill/>
          </a:ln>
        </p:spPr>
        <p:txBody>
          <a:bodyPr anchor="t">
            <a:spAutoFit/>
          </a:bodyPr>
          <a:lstStyle/>
          <a:p>
            <a:pPr>
              <a:lnSpc>
                <a:spcPct val="130000"/>
              </a:lnSpc>
            </a:pPr>
            <a:r>
              <a:rPr lang="zh-CN" altLang="en-US" sz="2635" b="1" dirty="0">
                <a:solidFill>
                  <a:srgbClr val="FF00FF"/>
                </a:solidFill>
                <a:latin typeface="楷体" panose="02010609060101010101" pitchFamily="49" charset="-122"/>
                <a:ea typeface="楷体" panose="02010609060101010101" pitchFamily="49" charset="-122"/>
              </a:rPr>
              <a:t>   </a:t>
            </a:r>
            <a:r>
              <a:rPr lang="en-US" altLang="zh-CN" sz="2635" b="1" dirty="0">
                <a:solidFill>
                  <a:srgbClr val="FF00FF"/>
                </a:solidFill>
                <a:latin typeface="楷体" panose="02010609060101010101" pitchFamily="49" charset="-122"/>
                <a:ea typeface="楷体" panose="02010609060101010101" pitchFamily="49" charset="-122"/>
              </a:rPr>
              <a:t>  </a:t>
            </a:r>
            <a:r>
              <a:rPr lang="zh-CN" altLang="en-US" sz="2635" b="1" dirty="0">
                <a:solidFill>
                  <a:srgbClr val="FF00FF"/>
                </a:solidFill>
                <a:latin typeface="楷体" panose="02010609060101010101" pitchFamily="49" charset="-122"/>
                <a:ea typeface="楷体" panose="02010609060101010101" pitchFamily="49" charset="-122"/>
              </a:rPr>
              <a:t>引述历史上保家卫国的名将，表达自己做“灯笼下的马前卒”的誓愿。</a:t>
            </a:r>
            <a:endParaRPr lang="en-US" altLang="zh-CN" sz="2635" b="1" dirty="0">
              <a:solidFill>
                <a:srgbClr val="FF00FF"/>
              </a:solidFill>
              <a:latin typeface="楷体" panose="02010609060101010101" pitchFamily="49" charset="-122"/>
              <a:ea typeface="楷体" panose="02010609060101010101" pitchFamily="49" charset="-122"/>
            </a:endParaRPr>
          </a:p>
        </p:txBody>
      </p:sp>
      <p:sp>
        <p:nvSpPr>
          <p:cNvPr id="4" name="矩形 3"/>
          <p:cNvSpPr/>
          <p:nvPr/>
        </p:nvSpPr>
        <p:spPr>
          <a:xfrm>
            <a:off x="741045" y="3560445"/>
            <a:ext cx="5784850" cy="106553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0" marR="0" lvl="0" indent="0" algn="l" defTabSz="914400" rtl="0" eaLnBrk="0" fontAlgn="base" latinLnBrk="0" hangingPunct="0">
              <a:lnSpc>
                <a:spcPct val="120000"/>
              </a:lnSpc>
              <a:spcBef>
                <a:spcPct val="0"/>
              </a:spcBef>
              <a:spcAft>
                <a:spcPct val="0"/>
              </a:spcAft>
              <a:buClrTx/>
              <a:buSzTx/>
              <a:buFontTx/>
              <a:buNone/>
              <a:defRPr/>
            </a:pPr>
            <a:r>
              <a:rPr kumimoji="0" lang="zh-CN" altLang="en-US" sz="2635" b="1" i="0" u="none" strike="noStrike" kern="100" cap="none" spc="0" normalizeH="0" baseline="0" noProof="0" dirty="0">
                <a:ln>
                  <a:noFill/>
                </a:ln>
                <a:solidFill>
                  <a:srgbClr val="FF0000"/>
                </a:solidFill>
                <a:effectLst/>
                <a:uLnTx/>
                <a:uFillTx/>
                <a:latin typeface="+mj-ea"/>
                <a:ea typeface="+mj-ea"/>
                <a:cs typeface="Times New Roman" panose="02020603050405020304" pitchFamily="18" charset="0"/>
                <a:sym typeface="+mn-ea"/>
              </a:rPr>
              <a:t>从历史文化及个人情感上表达灯笼对于“我”及整个民族的重要意义。</a:t>
            </a:r>
            <a:endParaRPr kumimoji="0" lang="zh-CN" altLang="en-US" sz="4515" b="1" i="0" u="none" strike="noStrike" kern="1200" cap="none" spc="0" normalizeH="0" baseline="0" noProof="0" dirty="0">
              <a:ln>
                <a:noFill/>
              </a:ln>
              <a:solidFill>
                <a:schemeClr val="dk1"/>
              </a:solidFill>
              <a:effectLst/>
              <a:uLnTx/>
              <a:uFillTx/>
              <a:latin typeface="+mj-ea"/>
              <a:ea typeface="+mj-ea"/>
              <a:cs typeface="+mn-cs"/>
              <a:sym typeface="+mn-ea"/>
            </a:endParaRPr>
          </a:p>
        </p:txBody>
      </p:sp>
      <p:sp>
        <p:nvSpPr>
          <p:cNvPr id="3" name="心形 2"/>
          <p:cNvSpPr/>
          <p:nvPr/>
        </p:nvSpPr>
        <p:spPr>
          <a:xfrm>
            <a:off x="6848443" y="3559518"/>
            <a:ext cx="1714351" cy="1339524"/>
          </a:xfrm>
          <a:prstGeom prst="heart">
            <a:avLst/>
          </a:prstGeom>
        </p:spPr>
        <p:style>
          <a:lnRef idx="1">
            <a:schemeClr val="accent2"/>
          </a:lnRef>
          <a:fillRef idx="2">
            <a:schemeClr val="accent2"/>
          </a:fillRef>
          <a:effectRef idx="1">
            <a:schemeClr val="accent2"/>
          </a:effectRef>
          <a:fontRef idx="minor">
            <a:schemeClr val="dk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765" b="1" i="0" u="none" strike="noStrike" kern="1200" cap="none" spc="0" normalizeH="0" baseline="0" noProof="0" dirty="0">
                <a:ln>
                  <a:noFill/>
                </a:ln>
                <a:solidFill>
                  <a:srgbClr val="0000FF"/>
                </a:solidFill>
                <a:effectLst/>
                <a:uLnTx/>
                <a:uFillTx/>
                <a:latin typeface="+mj-ea"/>
                <a:ea typeface="+mj-ea"/>
                <a:cs typeface="+mn-cs"/>
                <a:sym typeface="+mn-ea"/>
              </a:rPr>
              <a:t>升华</a:t>
            </a:r>
            <a:endParaRPr kumimoji="0" lang="zh-CN" altLang="en-US" sz="3765" b="1" i="0" u="none" strike="noStrike" kern="1200" cap="none" spc="0" normalizeH="0" baseline="0" noProof="0" dirty="0">
              <a:ln>
                <a:noFill/>
              </a:ln>
              <a:solidFill>
                <a:srgbClr val="0000FF"/>
              </a:solidFill>
              <a:effectLst/>
              <a:uLnTx/>
              <a:uFillTx/>
              <a:latin typeface="+mj-ea"/>
              <a:ea typeface="+mj-ea"/>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charRg st="0" end="23"/>
                                            </p:txEl>
                                          </p:spTgt>
                                        </p:tgtEl>
                                        <p:attrNameLst>
                                          <p:attrName>style.visibility</p:attrName>
                                        </p:attrNameLst>
                                      </p:cBhvr>
                                      <p:to>
                                        <p:strVal val="visible"/>
                                      </p:to>
                                    </p:set>
                                    <p:animEffect transition="in" filter="barn(inVertical)">
                                      <p:cBhvr>
                                        <p:cTn id="7" dur="500"/>
                                        <p:tgtEl>
                                          <p:spTgt spid="6">
                                            <p:txEl>
                                              <p:charRg st="0" end="2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 name="组合 18"/>
          <p:cNvGrpSpPr/>
          <p:nvPr/>
        </p:nvGrpSpPr>
        <p:grpSpPr>
          <a:xfrm>
            <a:off x="266700" y="704215"/>
            <a:ext cx="2809875" cy="730885"/>
            <a:chOff x="420" y="1109"/>
            <a:chExt cx="4425"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1"/>
                <a:stretch>
                  <a:fillRect/>
                </a:stretch>
              </p:blipFill>
              <p:spPr>
                <a:xfrm>
                  <a:off x="641407" y="1254731"/>
                  <a:ext cx="354334" cy="254706"/>
                </a:xfrm>
                <a:prstGeom prst="rect">
                  <a:avLst/>
                </a:prstGeom>
              </p:spPr>
            </p:pic>
          </p:grpSp>
        </p:grpSp>
        <p:sp>
          <p:nvSpPr>
            <p:cNvPr id="18" name="文本框 17"/>
            <p:cNvSpPr txBox="1"/>
            <p:nvPr/>
          </p:nvSpPr>
          <p:spPr>
            <a:xfrm>
              <a:off x="1700" y="1285"/>
              <a:ext cx="252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细读揣摩</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2" name="文本框 1"/>
          <p:cNvSpPr txBox="1"/>
          <p:nvPr/>
        </p:nvSpPr>
        <p:spPr>
          <a:xfrm>
            <a:off x="325120" y="1515110"/>
            <a:ext cx="8053705" cy="737235"/>
          </a:xfrm>
          <a:prstGeom prst="rect">
            <a:avLst/>
          </a:prstGeom>
          <a:noFill/>
        </p:spPr>
        <p:txBody>
          <a:bodyPr wrap="square" rtlCol="0" anchor="t">
            <a:spAutoFit/>
          </a:bodyPr>
          <a:lstStyle/>
          <a:p>
            <a:pPr indent="266700" algn="l" fontAlgn="auto">
              <a:lnSpc>
                <a:spcPct val="150000"/>
              </a:lnSpc>
            </a:pPr>
            <a:r>
              <a:rPr lang="zh-CN" sz="2800" b="1">
                <a:latin typeface="微软雅黑" panose="020B0503020204020204" pitchFamily="34" charset="-122"/>
                <a:ea typeface="微软雅黑" panose="020B0503020204020204" pitchFamily="34" charset="-122"/>
                <a:cs typeface="宋体" panose="02010600030101010101" pitchFamily="2" charset="-122"/>
                <a:sym typeface="+mn-ea"/>
              </a:rPr>
              <a:t>作者为什么喜欢灯笼？请结合具体事例说明。</a:t>
            </a:r>
            <a:endParaRPr lang="zh-CN" altLang="en-US" sz="2800" b="1">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3" name="文本框 2"/>
          <p:cNvSpPr txBox="1"/>
          <p:nvPr/>
        </p:nvSpPr>
        <p:spPr>
          <a:xfrm>
            <a:off x="380365" y="3987800"/>
            <a:ext cx="7802880" cy="645160"/>
          </a:xfrm>
          <a:prstGeom prst="rect">
            <a:avLst/>
          </a:prstGeom>
          <a:noFill/>
        </p:spPr>
        <p:txBody>
          <a:bodyPr wrap="square" rtlCol="0" anchor="t">
            <a:spAutoFit/>
          </a:bodyPr>
          <a:lstStyle/>
          <a:p>
            <a:pPr fontAlgn="auto">
              <a:lnSpc>
                <a:spcPct val="150000"/>
              </a:lnSpc>
            </a:pPr>
            <a:r>
              <a:rPr lang="zh-CN" altLang="en-US" sz="2400" b="1">
                <a:solidFill>
                  <a:srgbClr val="008651"/>
                </a:solidFill>
                <a:latin typeface="微软雅黑" panose="020B0503020204020204" pitchFamily="34" charset="-122"/>
                <a:ea typeface="微软雅黑" panose="020B0503020204020204" pitchFamily="34" charset="-122"/>
              </a:rPr>
              <a:t>（3）灯笼能为夜行人指路，温暖他人。</a:t>
            </a:r>
            <a:endParaRPr lang="zh-CN" altLang="en-US" sz="2400" b="1">
              <a:solidFill>
                <a:srgbClr val="00865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80365" y="2252345"/>
            <a:ext cx="8382635" cy="645160"/>
          </a:xfrm>
          <a:prstGeom prst="rect">
            <a:avLst/>
          </a:prstGeom>
          <a:noFill/>
        </p:spPr>
        <p:txBody>
          <a:bodyPr wrap="square" rtlCol="0" anchor="t">
            <a:spAutoFit/>
          </a:bodyPr>
          <a:lstStyle/>
          <a:p>
            <a:pPr fontAlgn="auto">
              <a:lnSpc>
                <a:spcPct val="150000"/>
              </a:lnSpc>
            </a:pPr>
            <a:r>
              <a:rPr lang="zh-CN" altLang="en-US" sz="2400" b="1">
                <a:solidFill>
                  <a:srgbClr val="008651"/>
                </a:solidFill>
                <a:latin typeface="微软雅黑" panose="020B0503020204020204" pitchFamily="34" charset="-122"/>
                <a:ea typeface="微软雅黑" panose="020B0503020204020204" pitchFamily="34" charset="-122"/>
                <a:sym typeface="+mn-ea"/>
              </a:rPr>
              <a:t>（1）灯笼寄托着作者对祖父、母亲等亲人的牵挂、感激之情。</a:t>
            </a:r>
            <a:endParaRPr lang="zh-CN" altLang="en-US" sz="2400" b="1">
              <a:solidFill>
                <a:srgbClr val="008651"/>
              </a:solidFill>
              <a:latin typeface="微软雅黑" panose="020B0503020204020204" pitchFamily="34" charset="-122"/>
              <a:ea typeface="微软雅黑" panose="020B0503020204020204" pitchFamily="34" charset="-122"/>
              <a:sym typeface="+mn-ea"/>
            </a:endParaRPr>
          </a:p>
        </p:txBody>
      </p:sp>
      <p:sp>
        <p:nvSpPr>
          <p:cNvPr id="21" name="文本框 20"/>
          <p:cNvSpPr txBox="1"/>
          <p:nvPr/>
        </p:nvSpPr>
        <p:spPr>
          <a:xfrm>
            <a:off x="325120" y="2897505"/>
            <a:ext cx="8423910" cy="1198880"/>
          </a:xfrm>
          <a:prstGeom prst="rect">
            <a:avLst/>
          </a:prstGeom>
          <a:noFill/>
        </p:spPr>
        <p:txBody>
          <a:bodyPr wrap="square" rtlCol="0" anchor="t">
            <a:spAutoFit/>
          </a:bodyPr>
          <a:lstStyle/>
          <a:p>
            <a:pPr lvl="0" algn="l">
              <a:lnSpc>
                <a:spcPct val="150000"/>
              </a:lnSpc>
            </a:pPr>
            <a:r>
              <a:rPr lang="zh-CN" altLang="en-US" sz="2400" b="1">
                <a:solidFill>
                  <a:srgbClr val="008651"/>
                </a:solidFill>
                <a:latin typeface="微软雅黑" panose="020B0503020204020204" pitchFamily="34" charset="-122"/>
                <a:ea typeface="微软雅黑" panose="020B0503020204020204" pitchFamily="34" charset="-122"/>
                <a:sym typeface="+mn-ea"/>
              </a:rPr>
              <a:t> （2）灯笼承载着许多乡情、民俗、传统文化，给作者留下很多美好的回忆。</a:t>
            </a:r>
            <a:endParaRPr lang="zh-CN" altLang="en-US" sz="2400" b="1">
              <a:solidFill>
                <a:srgbClr val="008651"/>
              </a:solidFill>
              <a:latin typeface="微软雅黑" panose="020B0503020204020204" pitchFamily="34" charset="-122"/>
              <a:ea typeface="微软雅黑" panose="020B0503020204020204" pitchFamily="34" charset="-122"/>
              <a:sym typeface="+mn-ea"/>
            </a:endParaRPr>
          </a:p>
        </p:txBody>
      </p:sp>
      <p:sp>
        <p:nvSpPr>
          <p:cNvPr id="23" name="文本框 22"/>
          <p:cNvSpPr txBox="1"/>
          <p:nvPr/>
        </p:nvSpPr>
        <p:spPr>
          <a:xfrm>
            <a:off x="386715" y="4597400"/>
            <a:ext cx="6130290" cy="1198880"/>
          </a:xfrm>
          <a:prstGeom prst="rect">
            <a:avLst/>
          </a:prstGeom>
          <a:noFill/>
        </p:spPr>
        <p:txBody>
          <a:bodyPr wrap="square" rtlCol="0" anchor="t">
            <a:spAutoFit/>
          </a:bodyPr>
          <a:lstStyle/>
          <a:p>
            <a:pPr fontAlgn="auto">
              <a:lnSpc>
                <a:spcPct val="150000"/>
              </a:lnSpc>
            </a:pPr>
            <a:r>
              <a:rPr lang="zh-CN" altLang="en-US" sz="2400" b="1">
                <a:solidFill>
                  <a:srgbClr val="008651"/>
                </a:solidFill>
                <a:latin typeface="微软雅黑" panose="020B0503020204020204" pitchFamily="34" charset="-122"/>
                <a:ea typeface="微软雅黑" panose="020B0503020204020204" pitchFamily="34" charset="-122"/>
              </a:rPr>
              <a:t>（4）记录、传承家族</a:t>
            </a:r>
            <a:r>
              <a:rPr lang="zh-CN" altLang="en-US" sz="2400" b="1">
                <a:solidFill>
                  <a:srgbClr val="008651"/>
                </a:solidFill>
                <a:latin typeface="微软雅黑" panose="020B0503020204020204" pitchFamily="34" charset="-122"/>
                <a:ea typeface="微软雅黑" panose="020B0503020204020204" pitchFamily="34" charset="-122"/>
                <a:sym typeface="+mn-ea"/>
              </a:rPr>
              <a:t>历史</a:t>
            </a:r>
            <a:r>
              <a:rPr lang="zh-CN" altLang="en-US" sz="2400" b="1">
                <a:solidFill>
                  <a:srgbClr val="008651"/>
                </a:solidFill>
                <a:latin typeface="微软雅黑" panose="020B0503020204020204" pitchFamily="34" charset="-122"/>
                <a:ea typeface="微软雅黑" panose="020B0503020204020204" pitchFamily="34" charset="-122"/>
              </a:rPr>
              <a:t>，朝代的更替，表达岁月沧桑的感慨。 </a:t>
            </a:r>
            <a:endParaRPr lang="zh-CN" altLang="en-US" sz="2400" b="1">
              <a:solidFill>
                <a:srgbClr val="00865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80365" y="5719445"/>
            <a:ext cx="7802880" cy="645160"/>
          </a:xfrm>
          <a:prstGeom prst="rect">
            <a:avLst/>
          </a:prstGeom>
          <a:noFill/>
        </p:spPr>
        <p:txBody>
          <a:bodyPr wrap="square" rtlCol="0" anchor="t">
            <a:spAutoFit/>
          </a:bodyPr>
          <a:lstStyle/>
          <a:p>
            <a:pPr fontAlgn="auto">
              <a:lnSpc>
                <a:spcPct val="150000"/>
              </a:lnSpc>
            </a:pPr>
            <a:r>
              <a:rPr lang="zh-CN" altLang="en-US" sz="2400" b="1">
                <a:solidFill>
                  <a:srgbClr val="008651"/>
                </a:solidFill>
                <a:latin typeface="微软雅黑" panose="020B0503020204020204" pitchFamily="34" charset="-122"/>
                <a:ea typeface="微软雅黑" panose="020B0503020204020204" pitchFamily="34" charset="-122"/>
              </a:rPr>
              <a:t>（5）引发作者联想爱国名将，激发爱国热情。</a:t>
            </a:r>
            <a:endParaRPr lang="zh-CN" altLang="en-US" sz="2400" b="1">
              <a:solidFill>
                <a:srgbClr val="008651"/>
              </a:solidFill>
              <a:latin typeface="微软雅黑" panose="020B0503020204020204" pitchFamily="34" charset="-122"/>
              <a:ea typeface="微软雅黑" panose="020B0503020204020204" pitchFamily="34" charset="-122"/>
            </a:endParaRPr>
          </a:p>
        </p:txBody>
      </p:sp>
      <p:pic>
        <p:nvPicPr>
          <p:cNvPr id="26" name="图片 25"/>
          <p:cNvPicPr>
            <a:picLocks noChangeAspect="1"/>
          </p:cNvPicPr>
          <p:nvPr/>
        </p:nvPicPr>
        <p:blipFill>
          <a:blip r:embed="rId2"/>
          <a:srcRect/>
          <a:stretch>
            <a:fillRect/>
          </a:stretch>
        </p:blipFill>
        <p:spPr>
          <a:xfrm>
            <a:off x="6798310" y="3909695"/>
            <a:ext cx="2200910" cy="23952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linds(horizontal)">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linds(horizontal)">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blinds(horizontal)">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 grpId="0"/>
      <p:bldP spid="21" grpId="0"/>
      <p:bldP spid="23" grpId="0"/>
      <p:bldP spid="24"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1391562" y="2195607"/>
            <a:ext cx="7389813" cy="1163395"/>
          </a:xfrm>
          <a:prstGeom prst="rect">
            <a:avLst/>
          </a:prstGeom>
        </p:spPr>
        <p:txBody>
          <a:bodyPr>
            <a:spAutoFit/>
          </a:bodyPr>
          <a:lstStyle/>
          <a:p>
            <a:pPr>
              <a:lnSpc>
                <a:spcPct val="145000"/>
              </a:lnSpc>
              <a:buFontTx/>
              <a:buNone/>
              <a:defRPr/>
            </a:pPr>
            <a:r>
              <a:rPr lang="en-US" altLang="zh-CN" sz="2400" b="1" dirty="0">
                <a:solidFill>
                  <a:srgbClr val="00A78B"/>
                </a:solidFill>
                <a:latin typeface="微软雅黑" panose="020B0503020204020204" pitchFamily="34" charset="-122"/>
                <a:ea typeface="微软雅黑" panose="020B0503020204020204" pitchFamily="34" charset="-122"/>
              </a:rPr>
              <a:t>1</a:t>
            </a:r>
            <a:r>
              <a:rPr lang="zh-CN" altLang="en-US" sz="2400" b="1" dirty="0">
                <a:solidFill>
                  <a:srgbClr val="00A78B"/>
                </a:solidFill>
                <a:latin typeface="微软雅黑" panose="020B0503020204020204" pitchFamily="34" charset="-122"/>
                <a:ea typeface="微软雅黑" panose="020B0503020204020204" pitchFamily="34" charset="-122"/>
              </a:rPr>
              <a:t>．有行好的意思。</a:t>
            </a:r>
            <a:endParaRPr lang="en-US" altLang="zh-CN" sz="2400" b="1" dirty="0">
              <a:solidFill>
                <a:srgbClr val="00A78B"/>
              </a:solidFill>
              <a:latin typeface="微软雅黑" panose="020B0503020204020204" pitchFamily="34" charset="-122"/>
              <a:ea typeface="微软雅黑" panose="020B0503020204020204" pitchFamily="34" charset="-122"/>
            </a:endParaRPr>
          </a:p>
          <a:p>
            <a:pPr>
              <a:lnSpc>
                <a:spcPct val="145000"/>
              </a:lnSpc>
              <a:buFontTx/>
              <a:buNone/>
              <a:defRPr/>
            </a:pPr>
            <a:r>
              <a:rPr lang="en-US" altLang="zh-CN" sz="2400" b="1" dirty="0">
                <a:solidFill>
                  <a:srgbClr val="00A78B"/>
                </a:solidFill>
                <a:latin typeface="微软雅黑" panose="020B0503020204020204" pitchFamily="34" charset="-122"/>
                <a:ea typeface="微软雅黑" panose="020B0503020204020204" pitchFamily="34" charset="-122"/>
              </a:rPr>
              <a:t>2. </a:t>
            </a:r>
            <a:r>
              <a:rPr lang="zh-CN" altLang="en-US" sz="2400" b="1" dirty="0">
                <a:solidFill>
                  <a:srgbClr val="00A78B"/>
                </a:solidFill>
                <a:latin typeface="微软雅黑" panose="020B0503020204020204" pitchFamily="34" charset="-122"/>
                <a:ea typeface="微软雅黑" panose="020B0503020204020204" pitchFamily="34" charset="-122"/>
              </a:rPr>
              <a:t>孤行客“四面虚惊”的时候得到慰藉。</a:t>
            </a:r>
            <a:endParaRPr lang="zh-CN" altLang="en-US" sz="2400" b="1" dirty="0">
              <a:solidFill>
                <a:srgbClr val="00A78B"/>
              </a:solidFill>
              <a:latin typeface="微软雅黑" panose="020B0503020204020204" pitchFamily="34" charset="-122"/>
              <a:ea typeface="微软雅黑" panose="020B0503020204020204" pitchFamily="34" charset="-122"/>
            </a:endParaRPr>
          </a:p>
        </p:txBody>
      </p:sp>
      <p:sp>
        <p:nvSpPr>
          <p:cNvPr id="5" name="矩形 4"/>
          <p:cNvSpPr/>
          <p:nvPr/>
        </p:nvSpPr>
        <p:spPr>
          <a:xfrm>
            <a:off x="1391562" y="1575232"/>
            <a:ext cx="3570208"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村头挂灯笼有什么作用？</a:t>
            </a:r>
            <a:endParaRPr lang="zh-CN" altLang="en-US" sz="2400" b="1"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rcRect/>
          <a:stretch>
            <a:fillRect/>
          </a:stretch>
        </p:blipFill>
        <p:spPr>
          <a:xfrm>
            <a:off x="2451820" y="3754361"/>
            <a:ext cx="3057525" cy="2468880"/>
          </a:xfrm>
          <a:prstGeom prst="rect">
            <a:avLst/>
          </a:prstGeom>
          <a:effectLst>
            <a:softEdge rad="317500"/>
          </a:effectLst>
        </p:spPr>
      </p:pic>
      <p:grpSp>
        <p:nvGrpSpPr>
          <p:cNvPr id="7" name="组合 6"/>
          <p:cNvGrpSpPr/>
          <p:nvPr/>
        </p:nvGrpSpPr>
        <p:grpSpPr>
          <a:xfrm>
            <a:off x="266700" y="704215"/>
            <a:ext cx="2809875" cy="730885"/>
            <a:chOff x="4762500" y="1227873"/>
            <a:chExt cx="3152775" cy="820002"/>
          </a:xfrm>
        </p:grpSpPr>
        <p:sp>
          <p:nvSpPr>
            <p:cNvPr id="8" name="圆角矩形 7"/>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4897451" y="1300979"/>
              <a:ext cx="515326" cy="672163"/>
              <a:chOff x="556681" y="967046"/>
              <a:chExt cx="515326" cy="672163"/>
            </a:xfrm>
          </p:grpSpPr>
          <p:grpSp>
            <p:nvGrpSpPr>
              <p:cNvPr id="10" name="组合 9"/>
              <p:cNvGrpSpPr/>
              <p:nvPr/>
            </p:nvGrpSpPr>
            <p:grpSpPr>
              <a:xfrm>
                <a:off x="556681" y="967046"/>
                <a:ext cx="515326" cy="672163"/>
                <a:chOff x="10325100" y="303213"/>
                <a:chExt cx="912815" cy="1190625"/>
              </a:xfrm>
            </p:grpSpPr>
            <p:sp>
              <p:nvSpPr>
                <p:cNvPr id="12"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1" name="图片 10"/>
              <p:cNvPicPr>
                <a:picLocks noChangeAspect="1"/>
              </p:cNvPicPr>
              <p:nvPr/>
            </p:nvPicPr>
            <p:blipFill>
              <a:blip r:embed="rId2"/>
              <a:stretch>
                <a:fillRect/>
              </a:stretch>
            </p:blipFill>
            <p:spPr>
              <a:xfrm>
                <a:off x="641407" y="1254731"/>
                <a:ext cx="354334" cy="254706"/>
              </a:xfrm>
              <a:prstGeom prst="rect">
                <a:avLst/>
              </a:prstGeom>
            </p:spPr>
          </p:pic>
        </p:grpSp>
      </p:grpSp>
      <p:sp>
        <p:nvSpPr>
          <p:cNvPr id="21" name="文本框 20"/>
          <p:cNvSpPr txBox="1"/>
          <p:nvPr/>
        </p:nvSpPr>
        <p:spPr>
          <a:xfrm>
            <a:off x="1079500" y="815975"/>
            <a:ext cx="1605280" cy="521970"/>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细读揣摩</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431800" y="2192020"/>
            <a:ext cx="5558155" cy="3322955"/>
          </a:xfrm>
          <a:prstGeom prst="rect">
            <a:avLst/>
          </a:prstGeom>
          <a:noFill/>
        </p:spPr>
        <p:txBody>
          <a:bodyPr wrap="square" rtlCol="0" anchor="t">
            <a:spAutoFit/>
          </a:bodyPr>
          <a:lstStyle/>
          <a:p>
            <a:pPr indent="266700" fontAlgn="auto">
              <a:lnSpc>
                <a:spcPct val="150000"/>
              </a:lnSpc>
            </a:pPr>
            <a:r>
              <a:rPr lang="en-US" altLang="zh-CN" sz="2800" b="1" dirty="0">
                <a:latin typeface="微软雅黑" panose="020B0503020204020204" pitchFamily="34" charset="-122"/>
                <a:ea typeface="微软雅黑" panose="020B0503020204020204" pitchFamily="34" charset="-122"/>
                <a:cs typeface="宋体" panose="02010600030101010101" pitchFamily="2" charset="-122"/>
                <a:sym typeface="+mn-ea"/>
              </a:rPr>
              <a:t>   </a:t>
            </a:r>
            <a:r>
              <a:rPr lang="zh-CN" altLang="en-US" sz="2800" b="1" dirty="0">
                <a:latin typeface="微软雅黑" panose="020B0503020204020204" pitchFamily="34" charset="-122"/>
                <a:ea typeface="微软雅黑" panose="020B0503020204020204" pitchFamily="34" charset="-122"/>
                <a:cs typeface="宋体" panose="02010600030101010101" pitchFamily="2" charset="-122"/>
                <a:sym typeface="+mn-ea"/>
              </a:rPr>
              <a:t>这是关于打灯笼的一个传说，灯笼作为一个传统工艺品，历来受到人们的喜爱，著名作家吴伯箫也不例外，我们一起来看看，他对灯笼又有着怎样的情怀。</a:t>
            </a:r>
            <a:endParaRPr lang="zh-CN" altLang="en-US" sz="2800" dirty="0"/>
          </a:p>
        </p:txBody>
      </p:sp>
      <p:grpSp>
        <p:nvGrpSpPr>
          <p:cNvPr id="23" name="组合 22"/>
          <p:cNvGrpSpPr/>
          <p:nvPr/>
        </p:nvGrpSpPr>
        <p:grpSpPr>
          <a:xfrm>
            <a:off x="266700" y="704215"/>
            <a:ext cx="2809240" cy="730250"/>
            <a:chOff x="420" y="1109"/>
            <a:chExt cx="4424" cy="1150"/>
          </a:xfrm>
        </p:grpSpPr>
        <p:grpSp>
          <p:nvGrpSpPr>
            <p:cNvPr id="5" name="组合 4"/>
            <p:cNvGrpSpPr/>
            <p:nvPr/>
          </p:nvGrpSpPr>
          <p:grpSpPr>
            <a:xfrm>
              <a:off x="420" y="1109"/>
              <a:ext cx="4425" cy="1151"/>
              <a:chOff x="4762500" y="1227873"/>
              <a:chExt cx="3152775" cy="820002"/>
            </a:xfrm>
          </p:grpSpPr>
          <p:sp>
            <p:nvSpPr>
              <p:cNvPr id="6" name="圆角矩形 5"/>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897451" y="1300979"/>
                <a:ext cx="515326" cy="672163"/>
                <a:chOff x="556681" y="967046"/>
                <a:chExt cx="515326" cy="672163"/>
              </a:xfrm>
            </p:grpSpPr>
            <p:grpSp>
              <p:nvGrpSpPr>
                <p:cNvPr id="8" name="组合 7"/>
                <p:cNvGrpSpPr/>
                <p:nvPr/>
              </p:nvGrpSpPr>
              <p:grpSpPr>
                <a:xfrm>
                  <a:off x="556681" y="967046"/>
                  <a:ext cx="515326" cy="672163"/>
                  <a:chOff x="10325100" y="303213"/>
                  <a:chExt cx="912815" cy="1190625"/>
                </a:xfrm>
              </p:grpSpPr>
              <p:sp>
                <p:nvSpPr>
                  <p:cNvPr id="9"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8" name="图片 17"/>
                <p:cNvPicPr>
                  <a:picLocks noChangeAspect="1"/>
                </p:cNvPicPr>
                <p:nvPr/>
              </p:nvPicPr>
              <p:blipFill>
                <a:blip r:embed="rId1"/>
                <a:stretch>
                  <a:fillRect/>
                </a:stretch>
              </p:blipFill>
              <p:spPr>
                <a:xfrm>
                  <a:off x="641407" y="1254731"/>
                  <a:ext cx="354334" cy="254706"/>
                </a:xfrm>
                <a:prstGeom prst="rect">
                  <a:avLst/>
                </a:prstGeom>
              </p:spPr>
            </p:pic>
          </p:grpSp>
        </p:grpSp>
        <p:sp>
          <p:nvSpPr>
            <p:cNvPr id="19" name="文本框 18"/>
            <p:cNvSpPr txBox="1"/>
            <p:nvPr/>
          </p:nvSpPr>
          <p:spPr>
            <a:xfrm>
              <a:off x="1700" y="1285"/>
              <a:ext cx="2553" cy="824"/>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导入新知</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pic>
        <p:nvPicPr>
          <p:cNvPr id="20" name="图片 19" descr="timg (1)"/>
          <p:cNvPicPr>
            <a:picLocks noChangeAspect="1"/>
          </p:cNvPicPr>
          <p:nvPr/>
        </p:nvPicPr>
        <p:blipFill>
          <a:blip r:embed="rId2"/>
          <a:srcRect/>
          <a:stretch>
            <a:fillRect/>
          </a:stretch>
        </p:blipFill>
        <p:spPr>
          <a:xfrm>
            <a:off x="5989955" y="2192020"/>
            <a:ext cx="2915285" cy="3411855"/>
          </a:xfrm>
          <a:prstGeom prst="rect">
            <a:avLst/>
          </a:prstGeom>
          <a:effectLst>
            <a:softEdge rad="635000"/>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14"/>
          <p:cNvSpPr>
            <a:spLocks noChangeArrowheads="1"/>
          </p:cNvSpPr>
          <p:nvPr/>
        </p:nvSpPr>
        <p:spPr bwMode="auto">
          <a:xfrm>
            <a:off x="965200" y="2505839"/>
            <a:ext cx="7388225" cy="2862322"/>
          </a:xfrm>
          <a:prstGeom prst="rect">
            <a:avLst/>
          </a:prstGeom>
          <a:noFill/>
          <a:ln w="9525">
            <a:noFill/>
            <a:miter lim="800000"/>
          </a:ln>
          <a:effectLst/>
        </p:spPr>
        <p:txBody>
          <a:bodyPr anchor="ctr">
            <a:spAutoFit/>
          </a:bodyPr>
          <a:lstStyle/>
          <a:p>
            <a:pPr>
              <a:lnSpc>
                <a:spcPct val="150000"/>
              </a:lnSpc>
              <a:buFontTx/>
              <a:buNone/>
              <a:defRPr/>
            </a:pPr>
            <a:r>
              <a:rPr lang="zh-CN" altLang="en-US" sz="2400" b="1" dirty="0">
                <a:solidFill>
                  <a:srgbClr val="00A78B"/>
                </a:solidFill>
                <a:latin typeface="微软雅黑" panose="020B0503020204020204" pitchFamily="34" charset="-122"/>
                <a:ea typeface="微软雅黑" panose="020B0503020204020204" pitchFamily="34" charset="-122"/>
              </a:rPr>
              <a:t>本题运用中间句（段）作用分析法。这是“我”慈母口中经常吩咐“我”的一句话，属于语言描写，这句话对为生活在外挣扎的“我”来说是美好的回忆和极大的慰藉。强调了这句话给“我”留下了难以忘却的记忆，并引出下文“我”对小时候上灯学的回忆。</a:t>
            </a:r>
            <a:endParaRPr lang="zh-CN" altLang="en-US" sz="2400" b="1" dirty="0">
              <a:solidFill>
                <a:srgbClr val="00A78B"/>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266700" y="704215"/>
            <a:ext cx="2809875" cy="730885"/>
            <a:chOff x="4762500" y="1227873"/>
            <a:chExt cx="3152775" cy="820002"/>
          </a:xfrm>
        </p:grpSpPr>
        <p:sp>
          <p:nvSpPr>
            <p:cNvPr id="6" name="圆角矩形 5"/>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897451" y="1300979"/>
              <a:ext cx="515326" cy="672163"/>
              <a:chOff x="556681" y="967046"/>
              <a:chExt cx="515326" cy="672163"/>
            </a:xfrm>
          </p:grpSpPr>
          <p:grpSp>
            <p:nvGrpSpPr>
              <p:cNvPr id="8" name="组合 7"/>
              <p:cNvGrpSpPr/>
              <p:nvPr/>
            </p:nvGrpSpPr>
            <p:grpSpPr>
              <a:xfrm>
                <a:off x="556681" y="967046"/>
                <a:ext cx="515326" cy="672163"/>
                <a:chOff x="10325100" y="303213"/>
                <a:chExt cx="912815" cy="1190625"/>
              </a:xfrm>
            </p:grpSpPr>
            <p:sp>
              <p:nvSpPr>
                <p:cNvPr id="10"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9" name="图片 8"/>
              <p:cNvPicPr>
                <a:picLocks noChangeAspect="1"/>
              </p:cNvPicPr>
              <p:nvPr/>
            </p:nvPicPr>
            <p:blipFill>
              <a:blip r:embed="rId1"/>
              <a:stretch>
                <a:fillRect/>
              </a:stretch>
            </p:blipFill>
            <p:spPr>
              <a:xfrm>
                <a:off x="641407" y="1254731"/>
                <a:ext cx="354334" cy="254706"/>
              </a:xfrm>
              <a:prstGeom prst="rect">
                <a:avLst/>
              </a:prstGeom>
            </p:spPr>
          </p:pic>
        </p:grpSp>
      </p:grpSp>
      <p:sp>
        <p:nvSpPr>
          <p:cNvPr id="19" name="文本框 18"/>
          <p:cNvSpPr txBox="1"/>
          <p:nvPr/>
        </p:nvSpPr>
        <p:spPr>
          <a:xfrm>
            <a:off x="1079500" y="815975"/>
            <a:ext cx="1605280" cy="521970"/>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细读揣摩</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sp>
        <p:nvSpPr>
          <p:cNvPr id="20" name="矩形 19"/>
          <p:cNvSpPr/>
          <p:nvPr/>
        </p:nvSpPr>
        <p:spPr>
          <a:xfrm>
            <a:off x="1446101" y="1724695"/>
            <a:ext cx="4801314" cy="646331"/>
          </a:xfrm>
          <a:prstGeom prst="rect">
            <a:avLst/>
          </a:prstGeom>
        </p:spPr>
        <p:txBody>
          <a:bodyPr wrap="none">
            <a:spAutoFit/>
          </a:bodyPr>
          <a:lstStyle/>
          <a:p>
            <a:pPr>
              <a:lnSpc>
                <a:spcPct val="150000"/>
              </a:lnSpc>
              <a:buFontTx/>
              <a:buNone/>
              <a:defRPr/>
            </a:pPr>
            <a:r>
              <a:rPr lang="zh-CN" altLang="en-US" sz="2400" b="1" dirty="0">
                <a:latin typeface="微软雅黑" panose="020B0503020204020204" pitchFamily="34" charset="-122"/>
                <a:ea typeface="微软雅黑" panose="020B0503020204020204" pitchFamily="34" charset="-122"/>
              </a:rPr>
              <a:t>第④段一句话单独成段有何作用？</a:t>
            </a:r>
            <a:endParaRPr lang="en-US" altLang="zh-CN"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图片 13" descr="74"/>
          <p:cNvPicPr>
            <a:picLocks noChangeAspect="1"/>
          </p:cNvPicPr>
          <p:nvPr/>
        </p:nvPicPr>
        <p:blipFill>
          <a:blip r:embed="rId1"/>
          <a:stretch>
            <a:fillRect/>
          </a:stretch>
        </p:blipFill>
        <p:spPr>
          <a:xfrm rot="660000">
            <a:off x="407035" y="1924685"/>
            <a:ext cx="3376295" cy="4015740"/>
          </a:xfrm>
          <a:prstGeom prst="rect">
            <a:avLst/>
          </a:prstGeom>
        </p:spPr>
      </p:pic>
      <p:grpSp>
        <p:nvGrpSpPr>
          <p:cNvPr id="4" name="组合 3"/>
          <p:cNvGrpSpPr/>
          <p:nvPr/>
        </p:nvGrpSpPr>
        <p:grpSpPr>
          <a:xfrm>
            <a:off x="266700" y="704215"/>
            <a:ext cx="2809875" cy="730885"/>
            <a:chOff x="420" y="1109"/>
            <a:chExt cx="4425" cy="1151"/>
          </a:xfrm>
        </p:grpSpPr>
        <p:grpSp>
          <p:nvGrpSpPr>
            <p:cNvPr id="5" name="组合 4"/>
            <p:cNvGrpSpPr/>
            <p:nvPr/>
          </p:nvGrpSpPr>
          <p:grpSpPr>
            <a:xfrm>
              <a:off x="420" y="1109"/>
              <a:ext cx="4425" cy="1151"/>
              <a:chOff x="4762500" y="1227873"/>
              <a:chExt cx="3152775" cy="820002"/>
            </a:xfrm>
          </p:grpSpPr>
          <p:sp>
            <p:nvSpPr>
              <p:cNvPr id="20" name="圆角矩形 19"/>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897451" y="1300979"/>
                <a:ext cx="515326" cy="672163"/>
                <a:chOff x="556681" y="967046"/>
                <a:chExt cx="515326" cy="672163"/>
              </a:xfrm>
            </p:grpSpPr>
            <p:grpSp>
              <p:nvGrpSpPr>
                <p:cNvPr id="22" name="组合 21"/>
                <p:cNvGrpSpPr/>
                <p:nvPr/>
              </p:nvGrpSpPr>
              <p:grpSpPr>
                <a:xfrm>
                  <a:off x="556681" y="967046"/>
                  <a:ext cx="515326" cy="672163"/>
                  <a:chOff x="10325100" y="303213"/>
                  <a:chExt cx="912815" cy="1190625"/>
                </a:xfrm>
              </p:grpSpPr>
              <p:sp>
                <p:nvSpPr>
                  <p:cNvPr id="23"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32" name="图片 31"/>
                <p:cNvPicPr>
                  <a:picLocks noChangeAspect="1"/>
                </p:cNvPicPr>
                <p:nvPr/>
              </p:nvPicPr>
              <p:blipFill>
                <a:blip r:embed="rId2"/>
                <a:stretch>
                  <a:fillRect/>
                </a:stretch>
              </p:blipFill>
              <p:spPr>
                <a:xfrm>
                  <a:off x="641407" y="1254731"/>
                  <a:ext cx="354334" cy="254706"/>
                </a:xfrm>
                <a:prstGeom prst="rect">
                  <a:avLst/>
                </a:prstGeom>
              </p:spPr>
            </p:pic>
          </p:grpSp>
        </p:grpSp>
        <p:sp>
          <p:nvSpPr>
            <p:cNvPr id="33" name="文本框 32"/>
            <p:cNvSpPr txBox="1"/>
            <p:nvPr/>
          </p:nvSpPr>
          <p:spPr>
            <a:xfrm>
              <a:off x="1700" y="1285"/>
              <a:ext cx="252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主旨探究</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2" name="文本框 1"/>
          <p:cNvSpPr txBox="1"/>
          <p:nvPr/>
        </p:nvSpPr>
        <p:spPr>
          <a:xfrm>
            <a:off x="3885565" y="704215"/>
            <a:ext cx="4965065" cy="1198880"/>
          </a:xfrm>
          <a:prstGeom prst="rect">
            <a:avLst/>
          </a:prstGeom>
          <a:noFill/>
        </p:spPr>
        <p:txBody>
          <a:bodyPr wrap="square" rtlCol="0" anchor="t">
            <a:spAutoFit/>
          </a:bodyPr>
          <a:lstStyle/>
          <a:p>
            <a:pPr lvl="0" algn="l">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sym typeface="+mn-ea"/>
              </a:rPr>
              <a:t>       结合写作背景，说说文章最后一段话表现了作者怎样观点态度？ </a:t>
            </a:r>
            <a:endParaRPr lang="en-US" altLang="zh-CN" sz="2400" b="1">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3" name="文本框 2"/>
          <p:cNvSpPr txBox="1"/>
          <p:nvPr/>
        </p:nvSpPr>
        <p:spPr>
          <a:xfrm>
            <a:off x="4135434" y="2107456"/>
            <a:ext cx="4970145" cy="3969385"/>
          </a:xfrm>
          <a:prstGeom prst="rect">
            <a:avLst/>
          </a:prstGeom>
          <a:noFill/>
        </p:spPr>
        <p:txBody>
          <a:bodyPr wrap="square" rtlCol="0" anchor="t">
            <a:spAutoFit/>
          </a:bodyPr>
          <a:lstStyle/>
          <a:p>
            <a:pPr lvl="0" algn="l">
              <a:lnSpc>
                <a:spcPct val="150000"/>
              </a:lnSpc>
            </a:pPr>
            <a:r>
              <a:rPr lang="en-US" altLang="zh-CN" sz="2400" b="1" dirty="0">
                <a:latin typeface="微软雅黑" panose="020B0503020204020204" pitchFamily="34" charset="-122"/>
                <a:ea typeface="微软雅黑" panose="020B0503020204020204" pitchFamily="34" charset="-122"/>
                <a:cs typeface="宋体" panose="02010600030101010101" pitchFamily="2" charset="-122"/>
                <a:sym typeface="+mn-ea"/>
              </a:rPr>
              <a:t>      </a:t>
            </a:r>
            <a:r>
              <a:rPr lang="en-US" altLang="zh-CN" sz="2400" b="1" dirty="0" err="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作者热烈歌颂古代将军的英勇气概</a:t>
            </a:r>
            <a:r>
              <a:rPr lang="en-US" altLang="zh-CN"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表现</a:t>
            </a:r>
            <a:r>
              <a:rPr lang="en-US" altLang="zh-CN" sz="2400" b="1" dirty="0" err="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希望自己能够上前线，杀日寇</a:t>
            </a:r>
            <a:r>
              <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，保家园的悲壮激越的家国情怀</a:t>
            </a:r>
            <a:r>
              <a:rPr lang="zh-CN"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en-US" altLang="zh-CN" sz="2400" b="1" dirty="0" err="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同时表达了对时局的担忧</a:t>
            </a:r>
            <a:r>
              <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和对未来的期望</a:t>
            </a:r>
            <a:r>
              <a:rPr lang="en-US" altLang="zh-CN"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希望有更强大的力量，团结抗战，共御外敌，表现出与时代共呼吸的担当精神。</a:t>
            </a:r>
            <a:endPar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10" name="文本框 9"/>
          <p:cNvSpPr txBox="1"/>
          <p:nvPr/>
        </p:nvSpPr>
        <p:spPr>
          <a:xfrm rot="660000">
            <a:off x="461645" y="1963420"/>
            <a:ext cx="3136265" cy="3784600"/>
          </a:xfrm>
          <a:prstGeom prst="rect">
            <a:avLst/>
          </a:prstGeom>
          <a:noFill/>
        </p:spPr>
        <p:txBody>
          <a:bodyPr wrap="square" rtlCol="0" anchor="t">
            <a:spAutoFit/>
          </a:bodyPr>
          <a:lstStyle/>
          <a:p>
            <a:pPr fontAlgn="auto">
              <a:lnSpc>
                <a:spcPct val="150000"/>
              </a:lnSpc>
            </a:pPr>
            <a:r>
              <a:rPr lang="en-US" altLang="zh-CN" sz="2000" b="1">
                <a:solidFill>
                  <a:srgbClr val="FF0000"/>
                </a:solidFill>
                <a:latin typeface="微软雅黑" panose="020B0503020204020204" pitchFamily="34" charset="-122"/>
                <a:ea typeface="微软雅黑" panose="020B0503020204020204" pitchFamily="34" charset="-122"/>
                <a:cs typeface="宋体" panose="02010600030101010101" pitchFamily="2" charset="-122"/>
                <a:sym typeface="+mn-ea"/>
              </a:rPr>
              <a:t>      </a:t>
            </a:r>
            <a:r>
              <a:rPr lang="en-US" altLang="zh-CN" sz="2000" b="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000" b="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九一八</a:t>
            </a:r>
            <a:r>
              <a:rPr lang="en-US" altLang="zh-CN" sz="2000" b="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000" b="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rPr>
              <a:t>的炮火不仅震碎了壮丽的祖国河山，也击破无数文士的美好幻想，包括作者。国民党的不抵抗政策让作者十分愤慨。他此时的散文，回荡着爱国主义的激越旋律，《灯笼》就是其一。</a:t>
            </a:r>
            <a:endParaRPr lang="zh-CN" altLang="en-US" sz="2000" b="1">
              <a:solidFill>
                <a:schemeClr val="bg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266700" y="704215"/>
            <a:ext cx="2809875" cy="730885"/>
            <a:chOff x="420" y="1109"/>
            <a:chExt cx="4425" cy="1151"/>
          </a:xfrm>
        </p:grpSpPr>
        <p:grpSp>
          <p:nvGrpSpPr>
            <p:cNvPr id="5" name="组合 4"/>
            <p:cNvGrpSpPr/>
            <p:nvPr/>
          </p:nvGrpSpPr>
          <p:grpSpPr>
            <a:xfrm>
              <a:off x="420" y="1109"/>
              <a:ext cx="4425" cy="1151"/>
              <a:chOff x="4762500" y="1227873"/>
              <a:chExt cx="3152775" cy="820002"/>
            </a:xfrm>
          </p:grpSpPr>
          <p:sp>
            <p:nvSpPr>
              <p:cNvPr id="20" name="圆角矩形 19"/>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897451" y="1300979"/>
                <a:ext cx="515326" cy="672163"/>
                <a:chOff x="556681" y="967046"/>
                <a:chExt cx="515326" cy="672163"/>
              </a:xfrm>
            </p:grpSpPr>
            <p:grpSp>
              <p:nvGrpSpPr>
                <p:cNvPr id="22" name="组合 21"/>
                <p:cNvGrpSpPr/>
                <p:nvPr/>
              </p:nvGrpSpPr>
              <p:grpSpPr>
                <a:xfrm>
                  <a:off x="556681" y="967046"/>
                  <a:ext cx="515326" cy="672163"/>
                  <a:chOff x="10325100" y="303213"/>
                  <a:chExt cx="912815" cy="1190625"/>
                </a:xfrm>
              </p:grpSpPr>
              <p:sp>
                <p:nvSpPr>
                  <p:cNvPr id="23"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32" name="图片 31"/>
                <p:cNvPicPr>
                  <a:picLocks noChangeAspect="1"/>
                </p:cNvPicPr>
                <p:nvPr/>
              </p:nvPicPr>
              <p:blipFill>
                <a:blip r:embed="rId1"/>
                <a:stretch>
                  <a:fillRect/>
                </a:stretch>
              </p:blipFill>
              <p:spPr>
                <a:xfrm>
                  <a:off x="641407" y="1254731"/>
                  <a:ext cx="354334" cy="254706"/>
                </a:xfrm>
                <a:prstGeom prst="rect">
                  <a:avLst/>
                </a:prstGeom>
              </p:spPr>
            </p:pic>
          </p:grpSp>
        </p:grpSp>
        <p:sp>
          <p:nvSpPr>
            <p:cNvPr id="33" name="文本框 32"/>
            <p:cNvSpPr txBox="1"/>
            <p:nvPr/>
          </p:nvSpPr>
          <p:spPr>
            <a:xfrm>
              <a:off x="1700" y="1285"/>
              <a:ext cx="252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特色品评</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546100" y="2278380"/>
            <a:ext cx="8321675" cy="1753235"/>
          </a:xfrm>
          <a:prstGeom prst="rect">
            <a:avLst/>
          </a:prstGeom>
          <a:noFill/>
          <a:ln>
            <a:solidFill>
              <a:srgbClr val="008651"/>
            </a:solidFill>
          </a:ln>
        </p:spPr>
        <p:txBody>
          <a:bodyPr wrap="square" rtlCol="0" anchor="t">
            <a:spAutoFit/>
          </a:bodyPr>
          <a:lstStyle/>
          <a:p>
            <a:pPr lvl="0" algn="l">
              <a:lnSpc>
                <a:spcPct val="150000"/>
              </a:lnSpc>
            </a:pPr>
            <a:r>
              <a:rPr lang="en-US" altLang="zh-CN"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1、</a:t>
            </a:r>
            <a:r>
              <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联想丰富。由灯笼想到祖父、母亲等</a:t>
            </a:r>
            <a:endPar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a:p>
            <a:pPr lvl="0" algn="l">
              <a:lnSpc>
                <a:spcPct val="150000"/>
              </a:lnSpc>
            </a:pPr>
            <a:r>
              <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亲人；想到乡情民俗；想到灯笼记录、传</a:t>
            </a:r>
            <a:endPar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a:p>
            <a:pPr lvl="0" algn="l">
              <a:lnSpc>
                <a:spcPct val="150000"/>
              </a:lnSpc>
            </a:pPr>
            <a:r>
              <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承家族历史；想到古代名将挑灯看剑、抗击敌人。</a:t>
            </a:r>
            <a:endPar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6" name="文本框 5"/>
          <p:cNvSpPr txBox="1"/>
          <p:nvPr/>
        </p:nvSpPr>
        <p:spPr>
          <a:xfrm>
            <a:off x="9525" y="1569085"/>
            <a:ext cx="4965065" cy="645160"/>
          </a:xfrm>
          <a:prstGeom prst="rect">
            <a:avLst/>
          </a:prstGeom>
          <a:noFill/>
        </p:spPr>
        <p:txBody>
          <a:bodyPr wrap="square" rtlCol="0" anchor="t">
            <a:spAutoFit/>
          </a:bodyPr>
          <a:lstStyle/>
          <a:p>
            <a:pPr lvl="0" algn="l">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sym typeface="+mn-ea"/>
              </a:rPr>
              <a:t>      </a:t>
            </a:r>
            <a:r>
              <a:rPr lang="zh-CN" altLang="en-US" sz="2400" b="1">
                <a:latin typeface="微软雅黑" panose="020B0503020204020204" pitchFamily="34" charset="-122"/>
                <a:ea typeface="微软雅黑" panose="020B0503020204020204" pitchFamily="34" charset="-122"/>
                <a:cs typeface="宋体" panose="02010600030101010101" pitchFamily="2" charset="-122"/>
                <a:sym typeface="+mn-ea"/>
              </a:rPr>
              <a:t>本文在写作上有何特色？</a:t>
            </a:r>
            <a:endParaRPr lang="zh-CN" altLang="en-US" sz="2400" b="1">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7" name="文本框 6"/>
          <p:cNvSpPr txBox="1"/>
          <p:nvPr/>
        </p:nvSpPr>
        <p:spPr>
          <a:xfrm>
            <a:off x="546100" y="4031615"/>
            <a:ext cx="8321675" cy="1198880"/>
          </a:xfrm>
          <a:prstGeom prst="rect">
            <a:avLst/>
          </a:prstGeom>
          <a:noFill/>
          <a:ln>
            <a:solidFill>
              <a:srgbClr val="008651"/>
            </a:solidFill>
          </a:ln>
        </p:spPr>
        <p:txBody>
          <a:bodyPr wrap="square" rtlCol="0" anchor="t">
            <a:spAutoFit/>
          </a:bodyPr>
          <a:lstStyle/>
          <a:p>
            <a:pPr lvl="0" algn="l">
              <a:lnSpc>
                <a:spcPct val="150000"/>
              </a:lnSpc>
            </a:pPr>
            <a:r>
              <a:rPr 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2</a:t>
            </a:r>
            <a:r>
              <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、乡情民俗、诗词典故，信手拈来。如村头挂红灯，元宵节看灯，</a:t>
            </a:r>
            <a:r>
              <a:rPr lang="en-US" altLang="zh-CN"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11</a:t>
            </a:r>
            <a:r>
              <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段的将军挑灯看剑等。</a:t>
            </a:r>
            <a:endParaRPr lang="zh-CN" altLang="en-US" sz="2400" b="1" dirty="0">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sp>
        <p:nvSpPr>
          <p:cNvPr id="8" name="文本框 7"/>
          <p:cNvSpPr txBox="1"/>
          <p:nvPr/>
        </p:nvSpPr>
        <p:spPr>
          <a:xfrm>
            <a:off x="546100" y="5230495"/>
            <a:ext cx="8321675" cy="1198880"/>
          </a:xfrm>
          <a:prstGeom prst="rect">
            <a:avLst/>
          </a:prstGeom>
          <a:noFill/>
          <a:ln>
            <a:solidFill>
              <a:srgbClr val="008651"/>
            </a:solidFill>
          </a:ln>
        </p:spPr>
        <p:txBody>
          <a:bodyPr wrap="square" rtlCol="0" anchor="t">
            <a:spAutoFit/>
          </a:bodyPr>
          <a:lstStyle/>
          <a:p>
            <a:pPr lvl="0" algn="l">
              <a:lnSpc>
                <a:spcPct val="150000"/>
              </a:lnSpc>
            </a:pPr>
            <a:r>
              <a:rPr 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3</a:t>
            </a: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、描绘朴实动人。如第</a:t>
            </a:r>
            <a:r>
              <a:rPr lang="en-US" alt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3</a:t>
            </a: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段</a:t>
            </a:r>
            <a:r>
              <a:rPr lang="en-US" alt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村犬遥遥向灯笼吠了，认得了是主人，近前来却又大摇其尾巴。</a:t>
            </a:r>
            <a:r>
              <a:rPr lang="en-US" alt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写出农村的淳朴生活。</a:t>
            </a:r>
            <a:endPar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pic>
        <p:nvPicPr>
          <p:cNvPr id="11" name="图片 10"/>
          <p:cNvPicPr>
            <a:picLocks noChangeAspect="1"/>
          </p:cNvPicPr>
          <p:nvPr/>
        </p:nvPicPr>
        <p:blipFill>
          <a:blip r:embed="rId2"/>
          <a:srcRect/>
          <a:stretch>
            <a:fillRect/>
          </a:stretch>
        </p:blipFill>
        <p:spPr>
          <a:xfrm>
            <a:off x="6523355" y="604520"/>
            <a:ext cx="2435860" cy="2720340"/>
          </a:xfrm>
          <a:prstGeom prst="rect">
            <a:avLst/>
          </a:prstGeom>
          <a:effectLst>
            <a:softEdge rad="127000"/>
          </a:effectLst>
        </p:spPr>
      </p:pic>
    </p:spTree>
  </p:cSld>
  <p:clrMapOvr>
    <a:masterClrMapping/>
  </p:clrMapOvr>
  <p:transition spd="med">
    <p:random/>
    <p:sndAc>
      <p:stSnd>
        <p:snd r:embed="rId3" name="projcto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bldLvl="0" animBg="1"/>
      <p:bldP spid="8"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266700" y="703998"/>
            <a:ext cx="2809875" cy="730817"/>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9"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8" name="图片 7"/>
              <p:cNvPicPr>
                <a:picLocks noChangeAspect="1"/>
              </p:cNvPicPr>
              <p:nvPr/>
            </p:nvPicPr>
            <p:blipFill>
              <a:blip r:embed="rId1"/>
              <a:stretch>
                <a:fillRect/>
              </a:stretch>
            </p:blipFill>
            <p:spPr>
              <a:xfrm>
                <a:off x="641407" y="1254731"/>
                <a:ext cx="354334" cy="254706"/>
              </a:xfrm>
              <a:prstGeom prst="rect">
                <a:avLst/>
              </a:prstGeom>
            </p:spPr>
          </p:pic>
        </p:grpSp>
      </p:grpSp>
      <p:sp>
        <p:nvSpPr>
          <p:cNvPr id="18" name="文本框 17"/>
          <p:cNvSpPr txBox="1"/>
          <p:nvPr/>
        </p:nvSpPr>
        <p:spPr>
          <a:xfrm>
            <a:off x="1079730" y="816279"/>
            <a:ext cx="1620957" cy="523220"/>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课堂小结</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78790" y="1538605"/>
            <a:ext cx="8065135" cy="4523105"/>
          </a:xfrm>
          <a:prstGeom prst="rect">
            <a:avLst/>
          </a:prstGeom>
          <a:noFill/>
          <a:ln>
            <a:noFill/>
          </a:ln>
        </p:spPr>
        <p:txBody>
          <a:bodyPr wrap="square" rtlCol="0" anchor="t">
            <a:spAutoFit/>
          </a:bodyPr>
          <a:lstStyle/>
          <a:p>
            <a:pPr lvl="0" algn="l">
              <a:lnSpc>
                <a:spcPct val="150000"/>
              </a:lnSpc>
            </a:pPr>
            <a:r>
              <a:rPr lang="en-US" alt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       </a:t>
            </a:r>
            <a:r>
              <a:rPr 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作者运用散文化的笔法，抒写了关于灯笼的一些记忆，表达了对灯笼的喜爱，对家人的感激及做</a:t>
            </a:r>
            <a:r>
              <a:rPr lang="en-US" alt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灯笼下的马前卒</a:t>
            </a:r>
            <a:r>
              <a:rPr lang="en-US" alt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a:t>
            </a: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的誓愿，表达了作者</a:t>
            </a:r>
            <a:r>
              <a:rPr lang="en-US" alt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希望自己能够上前线，杀日寇</a:t>
            </a: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、保家园的悲壮激越的家国情怀</a:t>
            </a:r>
            <a:r>
              <a:rPr 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。同</a:t>
            </a:r>
            <a:endParaRPr 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a:p>
            <a:pPr lvl="0" algn="l">
              <a:lnSpc>
                <a:spcPct val="150000"/>
              </a:lnSpc>
            </a:pPr>
            <a:r>
              <a:rPr lang="zh-CN"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时</a:t>
            </a: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表达了作者对时局的担忧和对未</a:t>
            </a:r>
            <a:endPar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a:p>
            <a:pPr lvl="0" algn="l">
              <a:lnSpc>
                <a:spcPct val="150000"/>
              </a:lnSpc>
            </a:pP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来的期望。希望有更强大的力量，</a:t>
            </a:r>
            <a:endPar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a:p>
            <a:pPr lvl="0" algn="l">
              <a:lnSpc>
                <a:spcPct val="150000"/>
              </a:lnSpc>
            </a:pP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团结抗战，共御外敌，表现出与时</a:t>
            </a:r>
            <a:endPar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a:p>
            <a:pPr lvl="0" algn="l">
              <a:lnSpc>
                <a:spcPct val="150000"/>
              </a:lnSpc>
            </a:pPr>
            <a:r>
              <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rPr>
              <a:t>代共呼吸的担当精神。</a:t>
            </a:r>
            <a:endParaRPr lang="zh-CN" altLang="en-US" sz="2400" b="1">
              <a:solidFill>
                <a:srgbClr val="00865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pic>
        <p:nvPicPr>
          <p:cNvPr id="20" name="图片 19"/>
          <p:cNvPicPr>
            <a:picLocks noChangeAspect="1"/>
          </p:cNvPicPr>
          <p:nvPr/>
        </p:nvPicPr>
        <p:blipFill>
          <a:blip r:embed="rId2"/>
          <a:srcRect/>
          <a:stretch>
            <a:fillRect/>
          </a:stretch>
        </p:blipFill>
        <p:spPr>
          <a:xfrm>
            <a:off x="5617845" y="3537585"/>
            <a:ext cx="2926080" cy="27362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266700" y="704215"/>
            <a:ext cx="2809875" cy="730885"/>
            <a:chOff x="420" y="1109"/>
            <a:chExt cx="4425" cy="1151"/>
          </a:xfrm>
        </p:grpSpPr>
        <p:grpSp>
          <p:nvGrpSpPr>
            <p:cNvPr id="5" name="组合 4"/>
            <p:cNvGrpSpPr/>
            <p:nvPr/>
          </p:nvGrpSpPr>
          <p:grpSpPr>
            <a:xfrm>
              <a:off x="420" y="1109"/>
              <a:ext cx="4425" cy="1151"/>
              <a:chOff x="4762500" y="1227873"/>
              <a:chExt cx="3152775" cy="820002"/>
            </a:xfrm>
          </p:grpSpPr>
          <p:sp>
            <p:nvSpPr>
              <p:cNvPr id="20" name="圆角矩形 19"/>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897451" y="1300979"/>
                <a:ext cx="515326" cy="672163"/>
                <a:chOff x="556681" y="967046"/>
                <a:chExt cx="515326" cy="672163"/>
              </a:xfrm>
            </p:grpSpPr>
            <p:grpSp>
              <p:nvGrpSpPr>
                <p:cNvPr id="22" name="组合 21"/>
                <p:cNvGrpSpPr/>
                <p:nvPr/>
              </p:nvGrpSpPr>
              <p:grpSpPr>
                <a:xfrm>
                  <a:off x="556681" y="967046"/>
                  <a:ext cx="515326" cy="672163"/>
                  <a:chOff x="10325100" y="303213"/>
                  <a:chExt cx="912815" cy="1190625"/>
                </a:xfrm>
              </p:grpSpPr>
              <p:sp>
                <p:nvSpPr>
                  <p:cNvPr id="23"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32" name="图片 31"/>
                <p:cNvPicPr>
                  <a:picLocks noChangeAspect="1"/>
                </p:cNvPicPr>
                <p:nvPr/>
              </p:nvPicPr>
              <p:blipFill>
                <a:blip r:embed="rId1"/>
                <a:stretch>
                  <a:fillRect/>
                </a:stretch>
              </p:blipFill>
              <p:spPr>
                <a:xfrm>
                  <a:off x="641407" y="1254731"/>
                  <a:ext cx="354334" cy="254706"/>
                </a:xfrm>
                <a:prstGeom prst="rect">
                  <a:avLst/>
                </a:prstGeom>
              </p:spPr>
            </p:pic>
          </p:grpSp>
        </p:grpSp>
        <p:sp>
          <p:nvSpPr>
            <p:cNvPr id="33" name="文本框 32"/>
            <p:cNvSpPr txBox="1"/>
            <p:nvPr/>
          </p:nvSpPr>
          <p:spPr>
            <a:xfrm>
              <a:off x="1700" y="1285"/>
              <a:ext cx="252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作业布置</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3" name="文本框 2"/>
          <p:cNvSpPr txBox="1"/>
          <p:nvPr/>
        </p:nvSpPr>
        <p:spPr>
          <a:xfrm>
            <a:off x="640715" y="1825625"/>
            <a:ext cx="7861935" cy="2030095"/>
          </a:xfrm>
          <a:prstGeom prst="rect">
            <a:avLst/>
          </a:prstGeom>
          <a:noFill/>
          <a:ln>
            <a:noFill/>
          </a:ln>
        </p:spPr>
        <p:txBody>
          <a:bodyPr wrap="square" rtlCol="0" anchor="t">
            <a:spAutoFit/>
          </a:bodyPr>
          <a:lstStyle/>
          <a:p>
            <a:pPr lvl="0" algn="l">
              <a:lnSpc>
                <a:spcPct val="150000"/>
              </a:lnSpc>
            </a:pPr>
            <a:r>
              <a:rPr lang="en-US" altLang="zh-CN" sz="2800" b="1">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       </a:t>
            </a:r>
            <a:r>
              <a:rPr lang="zh-CN" sz="2800" b="1">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rPr>
              <a:t>文章第二段，作者运用排比，写了提起灯笼让他想起的各种声音，请你也运用排比，写一写你听到的声音。</a:t>
            </a:r>
            <a:endParaRPr lang="zh-CN" sz="2800" b="1">
              <a:solidFill>
                <a:schemeClr val="tx1"/>
              </a:solidFill>
              <a:latin typeface="微软雅黑" panose="020B0503020204020204" pitchFamily="34" charset="-122"/>
              <a:ea typeface="微软雅黑" panose="020B0503020204020204" pitchFamily="34" charset="-122"/>
              <a:cs typeface="宋体" panose="02010600030101010101" pitchFamily="2" charset="-122"/>
              <a:sym typeface="+mn-ea"/>
            </a:endParaRPr>
          </a:p>
        </p:txBody>
      </p:sp>
      <p:pic>
        <p:nvPicPr>
          <p:cNvPr id="2" name="图片 1"/>
          <p:cNvPicPr>
            <a:picLocks noChangeAspect="1"/>
          </p:cNvPicPr>
          <p:nvPr/>
        </p:nvPicPr>
        <p:blipFill>
          <a:blip r:embed="rId2"/>
          <a:stretch>
            <a:fillRect/>
          </a:stretch>
        </p:blipFill>
        <p:spPr>
          <a:xfrm>
            <a:off x="3971925" y="3653790"/>
            <a:ext cx="4318000" cy="26263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show="0" showMasterSp="0">
  <p:cSld>
    <p:spTree>
      <p:nvGrpSpPr>
        <p:cNvPr id="1" name=""/>
        <p:cNvGrpSpPr/>
        <p:nvPr/>
      </p:nvGrpSpPr>
      <p:grpSpPr>
        <a:xfrm>
          <a:off x="0" y="0"/>
          <a:ext cx="0" cy="0"/>
          <a:chOff x="0" y="0"/>
          <a:chExt cx="0" cy="0"/>
        </a:xfrm>
      </p:grpSpPr>
      <p:grpSp>
        <p:nvGrpSpPr>
          <p:cNvPr id="19" name="组合 18"/>
          <p:cNvGrpSpPr/>
          <p:nvPr/>
        </p:nvGrpSpPr>
        <p:grpSpPr>
          <a:xfrm>
            <a:off x="266700" y="704215"/>
            <a:ext cx="2809875" cy="730885"/>
            <a:chOff x="420" y="1109"/>
            <a:chExt cx="4425"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1"/>
                <a:stretch>
                  <a:fillRect/>
                </a:stretch>
              </p:blipFill>
              <p:spPr>
                <a:xfrm>
                  <a:off x="641407" y="1254731"/>
                  <a:ext cx="354334" cy="254706"/>
                </a:xfrm>
                <a:prstGeom prst="rect">
                  <a:avLst/>
                </a:prstGeom>
              </p:spPr>
            </p:pic>
          </p:grpSp>
        </p:grpSp>
        <p:sp>
          <p:nvSpPr>
            <p:cNvPr id="18" name="文本框 17"/>
            <p:cNvSpPr txBox="1"/>
            <p:nvPr/>
          </p:nvSpPr>
          <p:spPr>
            <a:xfrm>
              <a:off x="1700" y="1285"/>
              <a:ext cx="252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学习目标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1682115" y="1974850"/>
            <a:ext cx="7170940" cy="3415030"/>
          </a:xfrm>
          <a:prstGeom prst="rect">
            <a:avLst/>
          </a:prstGeom>
          <a:noFill/>
          <a:ln w="9525">
            <a:noFill/>
          </a:ln>
        </p:spPr>
        <p:txBody>
          <a:bodyPr wrap="square">
            <a:spAutoFit/>
          </a:bodyPr>
          <a:lstStyle/>
          <a:p>
            <a:pPr>
              <a:lnSpc>
                <a:spcPct val="150000"/>
              </a:lnSpc>
            </a:pPr>
            <a:r>
              <a:rPr lang="en-US" altLang="zh-CN" sz="3600" b="1" dirty="0">
                <a:latin typeface="宋体" panose="02010600030101010101" pitchFamily="2" charset="-122"/>
                <a:sym typeface="+mn-ea"/>
              </a:rPr>
              <a:t>1.</a:t>
            </a:r>
            <a:r>
              <a:rPr lang="zh-CN" altLang="en-US" sz="3600" b="1" dirty="0">
                <a:latin typeface="宋体" panose="02010600030101010101" pitchFamily="2" charset="-122"/>
                <a:sym typeface="+mn-ea"/>
              </a:rPr>
              <a:t>了解这篇文章内容，培养学生阅读的能力。</a:t>
            </a:r>
            <a:endParaRPr lang="en-US" altLang="zh-CN" sz="3600" b="1" dirty="0">
              <a:latin typeface="宋体" panose="02010600030101010101" pitchFamily="2" charset="-122"/>
            </a:endParaRPr>
          </a:p>
          <a:p>
            <a:pPr>
              <a:lnSpc>
                <a:spcPct val="150000"/>
              </a:lnSpc>
            </a:pPr>
            <a:r>
              <a:rPr lang="en-US" altLang="zh-CN" sz="3600" b="1" dirty="0">
                <a:latin typeface="宋体" panose="02010600030101010101" pitchFamily="2" charset="-122"/>
                <a:sym typeface="+mn-ea"/>
              </a:rPr>
              <a:t>2.</a:t>
            </a:r>
            <a:r>
              <a:rPr lang="zh-CN" altLang="en-US" sz="3600" b="1" dirty="0">
                <a:latin typeface="宋体" panose="02010600030101010101" pitchFamily="2" charset="-122"/>
                <a:sym typeface="+mn-ea"/>
              </a:rPr>
              <a:t>学习本文妙用修辞的写作手法。</a:t>
            </a:r>
            <a:endParaRPr lang="en-US" altLang="zh-CN" sz="3600" b="1" dirty="0">
              <a:latin typeface="宋体" panose="02010600030101010101" pitchFamily="2" charset="-122"/>
            </a:endParaRPr>
          </a:p>
          <a:p>
            <a:pPr>
              <a:lnSpc>
                <a:spcPct val="150000"/>
              </a:lnSpc>
            </a:pPr>
            <a:r>
              <a:rPr lang="en-US" altLang="zh-CN" sz="3600" b="1" dirty="0">
                <a:latin typeface="宋体" panose="02010600030101010101" pitchFamily="2" charset="-122"/>
                <a:sym typeface="+mn-ea"/>
              </a:rPr>
              <a:t>3.</a:t>
            </a:r>
            <a:r>
              <a:rPr lang="zh-CN" altLang="en-US" sz="3600" b="1" dirty="0">
                <a:latin typeface="宋体" panose="02010600030101010101" pitchFamily="2" charset="-122"/>
                <a:sym typeface="+mn-ea"/>
              </a:rPr>
              <a:t>感受作者的细腻情感</a:t>
            </a:r>
            <a:r>
              <a:rPr lang="zh-CN" altLang="en-US" sz="2800" b="1" dirty="0">
                <a:latin typeface="宋体" panose="02010600030101010101" pitchFamily="2" charset="-122"/>
                <a:sym typeface="+mn-ea"/>
              </a:rPr>
              <a:t>。</a:t>
            </a:r>
            <a:endParaRPr lang="zh-CN" altLang="en-US" sz="2800" b="1" dirty="0">
              <a:latin typeface="微软雅黑" panose="020B0503020204020204" pitchFamily="34" charset="-122"/>
              <a:ea typeface="微软雅黑" panose="020B0503020204020204" pitchFamily="34" charset="-122"/>
            </a:endParaRPr>
          </a:p>
        </p:txBody>
      </p:sp>
      <p:pic>
        <p:nvPicPr>
          <p:cNvPr id="21" name="图片 20" descr="timg (4)"/>
          <p:cNvPicPr>
            <a:picLocks noChangeAspect="1"/>
          </p:cNvPicPr>
          <p:nvPr/>
        </p:nvPicPr>
        <p:blipFill>
          <a:blip r:embed="rId2"/>
          <a:srcRect/>
          <a:stretch>
            <a:fillRect/>
          </a:stretch>
        </p:blipFill>
        <p:spPr>
          <a:xfrm>
            <a:off x="478790" y="2091055"/>
            <a:ext cx="1111885" cy="3296920"/>
          </a:xfrm>
          <a:prstGeom prst="rect">
            <a:avLst/>
          </a:prstGeom>
        </p:spPr>
      </p:pic>
    </p:spTree>
  </p:cSld>
  <p:clrMapOvr>
    <a:masterClrMapping/>
  </p:clrMapOvr>
  <p:transition spd="med">
    <p:random/>
    <p:sndAc>
      <p:stSnd>
        <p:snd r:embed="rId3" name="projctor.wav"/>
      </p:stSnd>
    </p:sndAc>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6" name="图片 45" descr="timg (2)"/>
          <p:cNvPicPr>
            <a:picLocks noChangeAspect="1"/>
          </p:cNvPicPr>
          <p:nvPr/>
        </p:nvPicPr>
        <p:blipFill>
          <a:blip r:embed="rId1"/>
          <a:srcRect/>
          <a:stretch>
            <a:fillRect/>
          </a:stretch>
        </p:blipFill>
        <p:spPr>
          <a:xfrm>
            <a:off x="6782435" y="553085"/>
            <a:ext cx="2186305" cy="1798955"/>
          </a:xfrm>
          <a:prstGeom prst="rect">
            <a:avLst/>
          </a:prstGeom>
        </p:spPr>
      </p:pic>
      <p:grpSp>
        <p:nvGrpSpPr>
          <p:cNvPr id="19" name="组合 18"/>
          <p:cNvGrpSpPr/>
          <p:nvPr/>
        </p:nvGrpSpPr>
        <p:grpSpPr>
          <a:xfrm>
            <a:off x="266700" y="704215"/>
            <a:ext cx="2809875" cy="730885"/>
            <a:chOff x="420" y="1109"/>
            <a:chExt cx="4425"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2"/>
                <a:stretch>
                  <a:fillRect/>
                </a:stretch>
              </p:blipFill>
              <p:spPr>
                <a:xfrm>
                  <a:off x="641407" y="1254731"/>
                  <a:ext cx="354334" cy="254706"/>
                </a:xfrm>
                <a:prstGeom prst="rect">
                  <a:avLst/>
                </a:prstGeom>
              </p:spPr>
            </p:pic>
          </p:grpSp>
        </p:grpSp>
        <p:sp>
          <p:nvSpPr>
            <p:cNvPr id="18" name="文本框 17"/>
            <p:cNvSpPr txBox="1"/>
            <p:nvPr/>
          </p:nvSpPr>
          <p:spPr>
            <a:xfrm>
              <a:off x="1700" y="1285"/>
              <a:ext cx="252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了解作者</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pic>
        <p:nvPicPr>
          <p:cNvPr id="2" name="图片 1" descr="4a36acaf2edda3cca491140306e93901213f9298"/>
          <p:cNvPicPr>
            <a:picLocks noChangeAspect="1"/>
          </p:cNvPicPr>
          <p:nvPr/>
        </p:nvPicPr>
        <p:blipFill>
          <a:blip r:embed="rId3"/>
          <a:srcRect/>
          <a:stretch>
            <a:fillRect/>
          </a:stretch>
        </p:blipFill>
        <p:spPr>
          <a:xfrm>
            <a:off x="478790" y="2444115"/>
            <a:ext cx="2386330" cy="3232785"/>
          </a:xfrm>
          <a:prstGeom prst="rect">
            <a:avLst/>
          </a:prstGeom>
        </p:spPr>
      </p:pic>
      <p:sp>
        <p:nvSpPr>
          <p:cNvPr id="3" name="文本框 2"/>
          <p:cNvSpPr txBox="1"/>
          <p:nvPr/>
        </p:nvSpPr>
        <p:spPr>
          <a:xfrm>
            <a:off x="3348990" y="1928495"/>
            <a:ext cx="5260340" cy="3969385"/>
          </a:xfrm>
          <a:prstGeom prst="rect">
            <a:avLst/>
          </a:prstGeom>
          <a:noFill/>
        </p:spPr>
        <p:txBody>
          <a:bodyPr wrap="square" rtlCol="0" anchor="t">
            <a:spAutoFit/>
          </a:bodyPr>
          <a:lstStyle/>
          <a:p>
            <a:pPr fontAlgn="auto">
              <a:lnSpc>
                <a:spcPct val="150000"/>
              </a:lnSpc>
            </a:pPr>
            <a:r>
              <a:rPr lang="en-US" altLang="zh-CN" sz="2400" b="1">
                <a:latin typeface="微软雅黑" panose="020B0503020204020204" pitchFamily="34" charset="-122"/>
                <a:ea typeface="微软雅黑" panose="020B0503020204020204" pitchFamily="34" charset="-122"/>
              </a:rPr>
              <a:t>        </a:t>
            </a:r>
            <a:r>
              <a:rPr lang="zh-CN" altLang="en-US" sz="2400" b="1">
                <a:latin typeface="微软雅黑" panose="020B0503020204020204" pitchFamily="34" charset="-122"/>
                <a:ea typeface="微软雅黑" panose="020B0503020204020204" pitchFamily="34" charset="-122"/>
              </a:rPr>
              <a:t>吴伯箫（1906-1982）， 原名熙成，当代著名的散文家和教育家。毕生倾注于文学创作和教育事业。 舌耕笔耘， 成果丰硕，一生作品200多篇，《羽书》《难老泉》《记一辆纺车》《菜园小记》《忘年》等作品均收入《吴伯箫散文选》。</a:t>
            </a:r>
            <a:endParaRPr lang="zh-CN" altLang="en-US" sz="2400" b="1">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图片 20" descr="timg (1)"/>
          <p:cNvPicPr>
            <a:picLocks noChangeAspect="1"/>
          </p:cNvPicPr>
          <p:nvPr/>
        </p:nvPicPr>
        <p:blipFill>
          <a:blip r:embed="rId1"/>
          <a:srcRect/>
          <a:stretch>
            <a:fillRect/>
          </a:stretch>
        </p:blipFill>
        <p:spPr>
          <a:xfrm>
            <a:off x="5234940" y="4314190"/>
            <a:ext cx="3722370" cy="2085975"/>
          </a:xfrm>
          <a:prstGeom prst="rect">
            <a:avLst/>
          </a:prstGeom>
        </p:spPr>
      </p:pic>
      <p:grpSp>
        <p:nvGrpSpPr>
          <p:cNvPr id="19" name="组合 18"/>
          <p:cNvGrpSpPr/>
          <p:nvPr/>
        </p:nvGrpSpPr>
        <p:grpSpPr>
          <a:xfrm>
            <a:off x="266700" y="704215"/>
            <a:ext cx="2809875" cy="730885"/>
            <a:chOff x="420" y="1109"/>
            <a:chExt cx="4425"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2"/>
                <a:stretch>
                  <a:fillRect/>
                </a:stretch>
              </p:blipFill>
              <p:spPr>
                <a:xfrm>
                  <a:off x="641407" y="1254731"/>
                  <a:ext cx="354334" cy="254706"/>
                </a:xfrm>
                <a:prstGeom prst="rect">
                  <a:avLst/>
                </a:prstGeom>
              </p:spPr>
            </p:pic>
          </p:grpSp>
        </p:grpSp>
        <p:sp>
          <p:nvSpPr>
            <p:cNvPr id="18" name="文本框 17"/>
            <p:cNvSpPr txBox="1"/>
            <p:nvPr/>
          </p:nvSpPr>
          <p:spPr>
            <a:xfrm>
              <a:off x="1700" y="1285"/>
              <a:ext cx="252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知识链接</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5077460"/>
          </a:xfrm>
          <a:prstGeom prst="rect">
            <a:avLst/>
          </a:prstGeom>
          <a:noFill/>
          <a:ln w="9525">
            <a:noFill/>
          </a:ln>
        </p:spPr>
        <p:txBody>
          <a:bodyPr wrap="square">
            <a:spAutoFit/>
          </a:bodyPr>
          <a:lstStyle/>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r>
              <a:rPr lang="zh-CN" altLang="en-US" sz="2400" b="1">
                <a:latin typeface="微软雅黑" panose="020B0503020204020204" pitchFamily="34" charset="-122"/>
                <a:ea typeface="微软雅黑" panose="020B0503020204020204" pitchFamily="34" charset="-122"/>
                <a:cs typeface="宋体" panose="02010600030101010101" pitchFamily="2" charset="-122"/>
              </a:rPr>
              <a:t>灯笼是一种古老的中国传统工艺品。起源于</a:t>
            </a:r>
            <a:r>
              <a:rPr lang="en-US" altLang="zh-CN" sz="2400" b="1">
                <a:latin typeface="微软雅黑" panose="020B0503020204020204" pitchFamily="34" charset="-122"/>
                <a:ea typeface="微软雅黑" panose="020B0503020204020204" pitchFamily="34" charset="-122"/>
                <a:cs typeface="宋体" panose="02010600030101010101" pitchFamily="2" charset="-122"/>
              </a:rPr>
              <a:t>2000</a:t>
            </a:r>
            <a:r>
              <a:rPr lang="zh-CN" altLang="en-US" sz="2400" b="1">
                <a:latin typeface="微软雅黑" panose="020B0503020204020204" pitchFamily="34" charset="-122"/>
                <a:ea typeface="微软雅黑" panose="020B0503020204020204" pitchFamily="34" charset="-122"/>
                <a:cs typeface="宋体" panose="02010600030101010101" pitchFamily="2" charset="-122"/>
              </a:rPr>
              <a:t>多年前的西汉时期，每年农历正月十五元宵节前后，人们都挂起象征团圆意义的红灯笼，来营造喜庆的氛围。后来灯笼慢慢拥有了喜庆、圆满、幸福、兴旺等多种文化内含。灯笼综合了绘画艺术、剪纸、刺缝等工艺。经过历代灯彩艺人的继承和发展，形成了丰富多彩的品种和高超的工艺水</a:t>
            </a:r>
            <a:endParaRPr lang="zh-CN" altLang="en-US"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lang="zh-CN" altLang="en-US" sz="2400" b="1">
                <a:latin typeface="微软雅黑" panose="020B0503020204020204" pitchFamily="34" charset="-122"/>
                <a:ea typeface="微软雅黑" panose="020B0503020204020204" pitchFamily="34" charset="-122"/>
                <a:cs typeface="宋体" panose="02010600030101010101" pitchFamily="2" charset="-122"/>
              </a:rPr>
              <a:t>平。从种类上有：宫灯、纱灯、吊灯</a:t>
            </a:r>
            <a:endParaRPr lang="zh-CN" altLang="en-US"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lang="zh-CN" altLang="en-US" sz="2400" b="1">
                <a:latin typeface="微软雅黑" panose="020B0503020204020204" pitchFamily="34" charset="-122"/>
                <a:ea typeface="微软雅黑" panose="020B0503020204020204" pitchFamily="34" charset="-122"/>
                <a:cs typeface="宋体" panose="02010600030101010101" pitchFamily="2" charset="-122"/>
              </a:rPr>
              <a:t>等等。从造型上分，有人物、山水、</a:t>
            </a:r>
            <a:endParaRPr lang="zh-CN" altLang="en-US"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lang="zh-CN" altLang="en-US" sz="2400" b="1">
                <a:latin typeface="微软雅黑" panose="020B0503020204020204" pitchFamily="34" charset="-122"/>
                <a:ea typeface="微软雅黑" panose="020B0503020204020204" pitchFamily="34" charset="-122"/>
                <a:cs typeface="宋体" panose="02010600030101010101" pitchFamily="2" charset="-122"/>
              </a:rPr>
              <a:t>花鸟、龙凤、鱼虫等等。</a:t>
            </a:r>
            <a:endParaRPr lang="zh-CN" altLang="en-US" sz="2400" b="1">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 name="Rectangle 14"/>
          <p:cNvSpPr>
            <a:spLocks noChangeArrowheads="1"/>
          </p:cNvSpPr>
          <p:nvPr/>
        </p:nvSpPr>
        <p:spPr bwMode="auto">
          <a:xfrm>
            <a:off x="923925" y="2702243"/>
            <a:ext cx="2463800" cy="891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0" marR="0" lvl="0" indent="0" algn="l" defTabSz="457200" rtl="0" eaLnBrk="1" fontAlgn="base" latinLnBrk="0" hangingPunct="1">
              <a:lnSpc>
                <a:spcPct val="13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FF0000"/>
                </a:solidFill>
                <a:effectLst/>
                <a:uLnTx/>
                <a:uFillTx/>
                <a:latin typeface="+mn-ea"/>
                <a:ea typeface="+mn-ea"/>
                <a:cs typeface="+mn-cs"/>
              </a:rPr>
              <a:t>导思</a:t>
            </a:r>
            <a:r>
              <a:rPr kumimoji="0" lang="en-US" altLang="zh-CN" sz="2000" b="1" i="0" u="none" strike="noStrike" kern="1200" cap="none" spc="0" normalizeH="0" baseline="0" noProof="0" dirty="0">
                <a:ln>
                  <a:noFill/>
                </a:ln>
                <a:solidFill>
                  <a:srgbClr val="FF0000"/>
                </a:solidFill>
                <a:effectLst/>
                <a:uLnTx/>
                <a:uFillTx/>
                <a:latin typeface="+mn-ea"/>
                <a:ea typeface="+mn-ea"/>
                <a:cs typeface="+mn-cs"/>
              </a:rPr>
              <a:t>1.</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文章开头怎样引出写作对象？</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72" name="矩形 34"/>
          <p:cNvSpPr>
            <a:spLocks noChangeArrowheads="1"/>
          </p:cNvSpPr>
          <p:nvPr/>
        </p:nvSpPr>
        <p:spPr bwMode="auto">
          <a:xfrm>
            <a:off x="5697538" y="2338388"/>
            <a:ext cx="2486025" cy="101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457200" rtl="0" eaLnBrk="1" fontAlgn="base" latinLnBrk="0" hangingPunct="1">
              <a:lnSpc>
                <a:spcPct val="15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FF0000"/>
                </a:solidFill>
                <a:effectLst/>
                <a:uLnTx/>
                <a:uFillTx/>
                <a:latin typeface="+mn-ea"/>
                <a:ea typeface="+mn-ea"/>
                <a:cs typeface="Times New Roman" panose="02020603050405020304" pitchFamily="18" charset="0"/>
              </a:rPr>
              <a:t>导思</a:t>
            </a:r>
            <a:r>
              <a:rPr kumimoji="0" lang="en-US" altLang="zh-CN" sz="2000" b="1" i="0" u="none" strike="noStrike" kern="1200" cap="none" spc="0" normalizeH="0" baseline="0" noProof="0" dirty="0">
                <a:ln>
                  <a:noFill/>
                </a:ln>
                <a:solidFill>
                  <a:srgbClr val="FF0000"/>
                </a:solidFill>
                <a:effectLst/>
                <a:uLnTx/>
                <a:uFillTx/>
                <a:latin typeface="+mn-ea"/>
                <a:ea typeface="+mn-ea"/>
                <a:cs typeface="Times New Roman" panose="02020603050405020304" pitchFamily="18" charset="0"/>
              </a:rPr>
              <a:t>2:</a:t>
            </a:r>
            <a:r>
              <a:rPr kumimoji="0" lang="zh-CN" altLang="en-US" sz="2000" b="1" i="0" u="none" strike="noStrike" kern="1200" cap="none" spc="0" normalizeH="0" baseline="0" noProof="0" dirty="0">
                <a:ln>
                  <a:noFill/>
                </a:ln>
                <a:solidFill>
                  <a:schemeClr val="tx1">
                    <a:lumMod val="95000"/>
                    <a:lumOff val="5000"/>
                  </a:schemeClr>
                </a:solidFill>
                <a:effectLst/>
                <a:uLnTx/>
                <a:uFillTx/>
                <a:latin typeface="楷体" panose="02010609060101010101" pitchFamily="49" charset="-122"/>
                <a:ea typeface="楷体" panose="02010609060101010101" pitchFamily="49" charset="-122"/>
                <a:cs typeface="Times New Roman" panose="02020603050405020304" pitchFamily="18" charset="0"/>
              </a:rPr>
              <a:t>作者回忆了哪些灯笼相关的情节？</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Times New Roman" panose="02020603050405020304" pitchFamily="18" charset="0"/>
            </a:endParaRPr>
          </a:p>
        </p:txBody>
      </p:sp>
      <p:cxnSp>
        <p:nvCxnSpPr>
          <p:cNvPr id="73" name="直接连接符 72"/>
          <p:cNvCxnSpPr/>
          <p:nvPr/>
        </p:nvCxnSpPr>
        <p:spPr>
          <a:xfrm>
            <a:off x="1033463" y="2759075"/>
            <a:ext cx="2076450" cy="0"/>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cxnSp>
        <p:nvCxnSpPr>
          <p:cNvPr id="74" name="直接连接符 73"/>
          <p:cNvCxnSpPr/>
          <p:nvPr/>
        </p:nvCxnSpPr>
        <p:spPr>
          <a:xfrm>
            <a:off x="3124200" y="2765425"/>
            <a:ext cx="561975" cy="368300"/>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cxnSp>
        <p:nvCxnSpPr>
          <p:cNvPr id="75" name="直接连接符 74"/>
          <p:cNvCxnSpPr/>
          <p:nvPr/>
        </p:nvCxnSpPr>
        <p:spPr>
          <a:xfrm>
            <a:off x="5868988" y="2384425"/>
            <a:ext cx="2138363" cy="0"/>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cxnSp>
        <p:nvCxnSpPr>
          <p:cNvPr id="76" name="直接连接符 75"/>
          <p:cNvCxnSpPr/>
          <p:nvPr/>
        </p:nvCxnSpPr>
        <p:spPr>
          <a:xfrm flipH="1">
            <a:off x="5278438" y="2384425"/>
            <a:ext cx="576263" cy="673100"/>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sp>
        <p:nvSpPr>
          <p:cNvPr id="77" name="矩形 76"/>
          <p:cNvSpPr/>
          <p:nvPr/>
        </p:nvSpPr>
        <p:spPr>
          <a:xfrm>
            <a:off x="1354138" y="2362200"/>
            <a:ext cx="1305560" cy="429895"/>
          </a:xfrm>
          <a:prstGeom prst="rect">
            <a:avLst/>
          </a:prstGeom>
          <a:noFill/>
          <a:ln w="9525">
            <a:noFill/>
          </a:ln>
        </p:spPr>
        <p:txBody>
          <a:bodyPr wrap="none">
            <a:spAutoFit/>
          </a:bodyPr>
          <a:lstStyle/>
          <a:p>
            <a:pPr eaLnBrk="1" hangingPunct="1"/>
            <a:r>
              <a:rPr lang="zh-CN" altLang="en-US" sz="2200" b="1" dirty="0">
                <a:solidFill>
                  <a:srgbClr val="C00000"/>
                </a:solidFill>
                <a:latin typeface="黑体" panose="02010609060101010101" charset="-122"/>
                <a:ea typeface="黑体" panose="02010609060101010101" charset="-122"/>
              </a:rPr>
              <a:t>巧妙入题</a:t>
            </a:r>
            <a:endParaRPr lang="zh-CN" altLang="en-US" sz="2200" b="1" dirty="0">
              <a:solidFill>
                <a:srgbClr val="C00000"/>
              </a:solidFill>
              <a:latin typeface="黑体" panose="02010609060101010101" charset="-122"/>
              <a:ea typeface="黑体" panose="02010609060101010101" charset="-122"/>
            </a:endParaRPr>
          </a:p>
        </p:txBody>
      </p:sp>
      <p:sp>
        <p:nvSpPr>
          <p:cNvPr id="78" name="TextBox 77"/>
          <p:cNvSpPr txBox="1"/>
          <p:nvPr/>
        </p:nvSpPr>
        <p:spPr>
          <a:xfrm>
            <a:off x="6240463" y="1970088"/>
            <a:ext cx="1462087" cy="429895"/>
          </a:xfrm>
          <a:prstGeom prst="rect">
            <a:avLst/>
          </a:prstGeom>
          <a:noFill/>
          <a:ln w="9525">
            <a:noFill/>
          </a:ln>
        </p:spPr>
        <p:txBody>
          <a:bodyPr>
            <a:spAutoFit/>
          </a:bodyPr>
          <a:lstStyle/>
          <a:p>
            <a:pPr eaLnBrk="1" hangingPunct="1"/>
            <a:r>
              <a:rPr lang="zh-CN" altLang="en-US" sz="2200" b="1" dirty="0">
                <a:solidFill>
                  <a:srgbClr val="C00000"/>
                </a:solidFill>
                <a:latin typeface="黑体" panose="02010609060101010101" charset="-122"/>
                <a:ea typeface="黑体" panose="02010609060101010101" charset="-122"/>
              </a:rPr>
              <a:t>回忆灯笼</a:t>
            </a:r>
            <a:endParaRPr lang="zh-CN" altLang="en-US" sz="2200" b="1" dirty="0">
              <a:solidFill>
                <a:srgbClr val="C00000"/>
              </a:solidFill>
              <a:latin typeface="黑体" panose="02010609060101010101" charset="-122"/>
              <a:ea typeface="黑体" panose="02010609060101010101" charset="-122"/>
            </a:endParaRPr>
          </a:p>
        </p:txBody>
      </p:sp>
      <p:pic>
        <p:nvPicPr>
          <p:cNvPr id="27658" name="Picture 23"/>
          <p:cNvPicPr>
            <a:picLocks noChangeAspect="1"/>
          </p:cNvPicPr>
          <p:nvPr/>
        </p:nvPicPr>
        <p:blipFill>
          <a:blip r:embed="rId1"/>
          <a:stretch>
            <a:fillRect/>
          </a:stretch>
        </p:blipFill>
        <p:spPr>
          <a:xfrm>
            <a:off x="137795" y="590550"/>
            <a:ext cx="4035425" cy="812800"/>
          </a:xfrm>
          <a:prstGeom prst="rect">
            <a:avLst/>
          </a:prstGeom>
          <a:noFill/>
          <a:ln w="9525">
            <a:noFill/>
          </a:ln>
        </p:spPr>
      </p:pic>
      <p:sp>
        <p:nvSpPr>
          <p:cNvPr id="25" name="Rectangle 14"/>
          <p:cNvSpPr>
            <a:spLocks noChangeArrowheads="1"/>
          </p:cNvSpPr>
          <p:nvPr/>
        </p:nvSpPr>
        <p:spPr bwMode="auto">
          <a:xfrm>
            <a:off x="909638" y="4155600"/>
            <a:ext cx="2181225" cy="129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0" marR="0" lvl="0" indent="0" algn="l" defTabSz="457200" rtl="0" eaLnBrk="1" fontAlgn="base" latinLnBrk="0" hangingPunct="1">
              <a:lnSpc>
                <a:spcPct val="13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FF0000"/>
                </a:solidFill>
                <a:effectLst/>
                <a:uLnTx/>
                <a:uFillTx/>
                <a:latin typeface="+mn-ea"/>
                <a:ea typeface="+mn-ea"/>
                <a:cs typeface="+mn-cs"/>
              </a:rPr>
              <a:t>导思</a:t>
            </a:r>
            <a:r>
              <a:rPr kumimoji="0" lang="en-US" altLang="zh-CN" sz="2000" b="1" i="0" u="none" strike="noStrike" kern="1200" cap="none" spc="0" normalizeH="0" baseline="0" noProof="0" dirty="0">
                <a:ln>
                  <a:noFill/>
                </a:ln>
                <a:solidFill>
                  <a:srgbClr val="FF0000"/>
                </a:solidFill>
                <a:effectLst/>
                <a:uLnTx/>
                <a:uFillTx/>
                <a:latin typeface="+mn-ea"/>
                <a:ea typeface="+mn-ea"/>
                <a:cs typeface="+mn-cs"/>
              </a:rPr>
              <a:t>3.</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 本文以何为线索来 组织行文的？</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cxnSp>
        <p:nvCxnSpPr>
          <p:cNvPr id="26" name="直接连接符 25"/>
          <p:cNvCxnSpPr/>
          <p:nvPr/>
        </p:nvCxnSpPr>
        <p:spPr>
          <a:xfrm>
            <a:off x="1020763" y="4168775"/>
            <a:ext cx="1938338" cy="0"/>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cxnSp>
        <p:nvCxnSpPr>
          <p:cNvPr id="27" name="直接连接符 26"/>
          <p:cNvCxnSpPr/>
          <p:nvPr/>
        </p:nvCxnSpPr>
        <p:spPr>
          <a:xfrm flipV="1">
            <a:off x="2952750" y="3803650"/>
            <a:ext cx="561975" cy="354013"/>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sp>
        <p:nvSpPr>
          <p:cNvPr id="28" name="矩形 27"/>
          <p:cNvSpPr/>
          <p:nvPr/>
        </p:nvSpPr>
        <p:spPr>
          <a:xfrm>
            <a:off x="1557338" y="3741738"/>
            <a:ext cx="744220" cy="429895"/>
          </a:xfrm>
          <a:prstGeom prst="rect">
            <a:avLst/>
          </a:prstGeom>
          <a:noFill/>
          <a:ln w="9525">
            <a:noFill/>
          </a:ln>
        </p:spPr>
        <p:txBody>
          <a:bodyPr wrap="none">
            <a:spAutoFit/>
          </a:bodyPr>
          <a:lstStyle/>
          <a:p>
            <a:pPr eaLnBrk="1" hangingPunct="1"/>
            <a:r>
              <a:rPr lang="zh-CN" altLang="en-US" sz="2200" b="1" dirty="0">
                <a:solidFill>
                  <a:srgbClr val="C00000"/>
                </a:solidFill>
                <a:latin typeface="黑体" panose="02010609060101010101" charset="-122"/>
                <a:ea typeface="黑体" panose="02010609060101010101" charset="-122"/>
              </a:rPr>
              <a:t>线索</a:t>
            </a:r>
            <a:endParaRPr lang="zh-CN" altLang="en-US" sz="2200" b="1" dirty="0">
              <a:solidFill>
                <a:srgbClr val="C00000"/>
              </a:solidFill>
              <a:latin typeface="黑体" panose="02010609060101010101" charset="-122"/>
              <a:ea typeface="黑体" panose="02010609060101010101" charset="-122"/>
            </a:endParaRPr>
          </a:p>
        </p:txBody>
      </p:sp>
      <p:sp>
        <p:nvSpPr>
          <p:cNvPr id="30" name="Rectangle 14"/>
          <p:cNvSpPr>
            <a:spLocks noChangeArrowheads="1"/>
          </p:cNvSpPr>
          <p:nvPr/>
        </p:nvSpPr>
        <p:spPr bwMode="auto">
          <a:xfrm>
            <a:off x="5919788" y="4023043"/>
            <a:ext cx="2263775" cy="129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0" marR="0" lvl="0" indent="0" algn="l" defTabSz="457200" rtl="0" eaLnBrk="1" fontAlgn="base" latinLnBrk="0" hangingPunct="1">
              <a:lnSpc>
                <a:spcPct val="13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FF0000"/>
                </a:solidFill>
                <a:effectLst/>
                <a:uLnTx/>
                <a:uFillTx/>
                <a:latin typeface="+mn-ea"/>
                <a:ea typeface="+mn-ea"/>
                <a:cs typeface="+mn-cs"/>
              </a:rPr>
              <a:t>导思</a:t>
            </a:r>
            <a:r>
              <a:rPr kumimoji="0" lang="en-US" altLang="zh-CN" sz="2000" b="1" i="0" u="none" strike="noStrike" kern="1200" cap="none" spc="0" normalizeH="0" baseline="0" noProof="0" dirty="0">
                <a:ln>
                  <a:noFill/>
                </a:ln>
                <a:solidFill>
                  <a:srgbClr val="FF0000"/>
                </a:solidFill>
                <a:effectLst/>
                <a:uLnTx/>
                <a:uFillTx/>
                <a:latin typeface="+mn-ea"/>
                <a:ea typeface="+mn-ea"/>
                <a:cs typeface="+mn-cs"/>
              </a:rPr>
              <a:t>4.</a:t>
            </a:r>
            <a:r>
              <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rPr>
              <a:t>文章中作者的情感发生了怎样的变化？</a:t>
            </a:r>
            <a:endParaRPr kumimoji="0" lang="zh-CN" altLang="en-US" sz="2000" b="1" i="0" u="none" strike="noStrike" kern="1200" cap="none" spc="0" normalizeH="0" baseline="0" noProof="0" dirty="0">
              <a:ln>
                <a:noFill/>
              </a:ln>
              <a:solidFill>
                <a:schemeClr val="tx1"/>
              </a:solidFill>
              <a:effectLst/>
              <a:uLnTx/>
              <a:uFillTx/>
              <a:latin typeface="楷体" panose="02010609060101010101" pitchFamily="49" charset="-122"/>
              <a:ea typeface="楷体" panose="02010609060101010101" pitchFamily="49" charset="-122"/>
              <a:cs typeface="+mn-cs"/>
            </a:endParaRPr>
          </a:p>
        </p:txBody>
      </p:sp>
      <p:cxnSp>
        <p:nvCxnSpPr>
          <p:cNvPr id="31" name="直接连接符 30"/>
          <p:cNvCxnSpPr/>
          <p:nvPr/>
        </p:nvCxnSpPr>
        <p:spPr>
          <a:xfrm>
            <a:off x="6013450" y="4060825"/>
            <a:ext cx="2076450" cy="0"/>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cxnSp>
        <p:nvCxnSpPr>
          <p:cNvPr id="32" name="直接连接符 31"/>
          <p:cNvCxnSpPr/>
          <p:nvPr/>
        </p:nvCxnSpPr>
        <p:spPr>
          <a:xfrm>
            <a:off x="5499100" y="3709988"/>
            <a:ext cx="495300" cy="349250"/>
          </a:xfrm>
          <a:prstGeom prst="line">
            <a:avLst/>
          </a:prstGeom>
          <a:ln w="19050">
            <a:solidFill>
              <a:srgbClr val="00B050"/>
            </a:solidFill>
            <a:prstDash val="sysDot"/>
          </a:ln>
        </p:spPr>
        <p:style>
          <a:lnRef idx="2">
            <a:schemeClr val="accent1"/>
          </a:lnRef>
          <a:fillRef idx="0">
            <a:schemeClr val="accent1"/>
          </a:fillRef>
          <a:effectRef idx="1">
            <a:schemeClr val="accent1"/>
          </a:effectRef>
          <a:fontRef idx="minor">
            <a:schemeClr val="tx1"/>
          </a:fontRef>
        </p:style>
      </p:cxnSp>
      <p:sp>
        <p:nvSpPr>
          <p:cNvPr id="33" name="矩形 32"/>
          <p:cNvSpPr/>
          <p:nvPr/>
        </p:nvSpPr>
        <p:spPr>
          <a:xfrm>
            <a:off x="6338888" y="3622675"/>
            <a:ext cx="1305560" cy="429895"/>
          </a:xfrm>
          <a:prstGeom prst="rect">
            <a:avLst/>
          </a:prstGeom>
          <a:noFill/>
          <a:ln w="9525">
            <a:noFill/>
          </a:ln>
        </p:spPr>
        <p:txBody>
          <a:bodyPr wrap="none">
            <a:spAutoFit/>
          </a:bodyPr>
          <a:lstStyle/>
          <a:p>
            <a:pPr eaLnBrk="1" hangingPunct="1"/>
            <a:r>
              <a:rPr lang="zh-CN" altLang="en-US" sz="2200" b="1" dirty="0">
                <a:solidFill>
                  <a:srgbClr val="C00000"/>
                </a:solidFill>
                <a:latin typeface="黑体" panose="02010609060101010101" charset="-122"/>
                <a:ea typeface="黑体" panose="02010609060101010101" charset="-122"/>
              </a:rPr>
              <a:t>美好情感</a:t>
            </a:r>
            <a:endParaRPr lang="zh-CN" altLang="en-US" sz="2200" b="1" dirty="0">
              <a:solidFill>
                <a:srgbClr val="C00000"/>
              </a:solidFill>
              <a:latin typeface="黑体" panose="02010609060101010101" charset="-122"/>
              <a:ea typeface="黑体" panose="02010609060101010101" charset="-122"/>
            </a:endParaRPr>
          </a:p>
        </p:txBody>
      </p:sp>
      <p:sp>
        <p:nvSpPr>
          <p:cNvPr id="81" name="云形 80"/>
          <p:cNvSpPr/>
          <p:nvPr/>
        </p:nvSpPr>
        <p:spPr>
          <a:xfrm>
            <a:off x="3441700" y="2870861"/>
            <a:ext cx="2190846" cy="1287818"/>
          </a:xfrm>
          <a:prstGeom prst="cloud">
            <a:avLst/>
          </a:prstGeom>
          <a:blipFill dpi="0" rotWithShape="1">
            <a:blip r:embed="rId2"/>
            <a:srcRect/>
            <a:stretch>
              <a:fillRect l="-24000" t="-11000" r="-19000" b="-28000"/>
            </a:stretch>
          </a:blipFill>
          <a:ln>
            <a:solidFill>
              <a:srgbClr val="0D933A"/>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2" name="矩形 81"/>
          <p:cNvSpPr/>
          <p:nvPr/>
        </p:nvSpPr>
        <p:spPr>
          <a:xfrm>
            <a:off x="3744913" y="3235325"/>
            <a:ext cx="1841500" cy="475615"/>
          </a:xfrm>
          <a:prstGeom prst="rect">
            <a:avLst/>
          </a:prstGeom>
        </p:spPr>
        <p:txBody>
          <a:bodyPr>
            <a:spAutoFit/>
          </a:bodyPr>
          <a:lstStyle/>
          <a:p>
            <a:pPr marL="0" marR="0" lvl="0" indent="0" algn="l" defTabSz="457200" rtl="0" eaLnBrk="1" fontAlgn="base" latinLnBrk="0" hangingPunct="1">
              <a:lnSpc>
                <a:spcPct val="125000"/>
              </a:lnSpc>
              <a:spcBef>
                <a:spcPct val="0"/>
              </a:spcBef>
              <a:spcAft>
                <a:spcPct val="0"/>
              </a:spcAft>
              <a:buClrTx/>
              <a:buSzTx/>
              <a:buFontTx/>
              <a:buNone/>
              <a:defRPr/>
            </a:pPr>
            <a:r>
              <a:rPr kumimoji="0" lang="zh-CN" altLang="en-US" sz="2000" b="1" i="0" u="none" strike="noStrike" kern="1200" cap="none" spc="0" normalizeH="0" baseline="0" noProof="0" dirty="0">
                <a:ln>
                  <a:noFill/>
                </a:ln>
                <a:solidFill>
                  <a:srgbClr val="C00000"/>
                </a:solidFill>
                <a:effectLst/>
                <a:uLnTx/>
                <a:uFillTx/>
                <a:latin typeface="+mn-ea"/>
                <a:ea typeface="+mn-ea"/>
                <a:cs typeface="+mn-cs"/>
              </a:rPr>
              <a:t>关键词</a:t>
            </a:r>
            <a:r>
              <a:rPr kumimoji="0" lang="en-US" altLang="zh-CN" sz="2000" b="1" i="0" u="none" strike="noStrike" kern="1200" cap="none" spc="0" normalizeH="0" baseline="0" noProof="0" dirty="0">
                <a:ln>
                  <a:noFill/>
                </a:ln>
                <a:solidFill>
                  <a:srgbClr val="C00000"/>
                </a:solidFill>
                <a:effectLst/>
                <a:uLnTx/>
                <a:uFillTx/>
                <a:latin typeface="+mn-ea"/>
                <a:ea typeface="+mn-ea"/>
                <a:cs typeface="+mn-cs"/>
              </a:rPr>
              <a:t>:</a:t>
            </a:r>
            <a:r>
              <a:rPr kumimoji="0" lang="zh-CN" altLang="en-US" sz="20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rPr>
              <a:t>忆</a:t>
            </a:r>
            <a:endParaRPr kumimoji="0" lang="zh-CN" altLang="en-US" sz="2000" b="1"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77"/>
                                        </p:tgtEl>
                                        <p:attrNameLst>
                                          <p:attrName>style.visibility</p:attrName>
                                        </p:attrNameLst>
                                      </p:cBhvr>
                                      <p:to>
                                        <p:strVal val="visible"/>
                                      </p:to>
                                    </p:set>
                                    <p:animEffect transition="in" filter="wipe(left)">
                                      <p:cBhvr>
                                        <p:cTn id="14" dur="500"/>
                                        <p:tgtEl>
                                          <p:spTgt spid="7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500" fill="hold"/>
                                        <p:tgtEl>
                                          <p:spTgt spid="71"/>
                                        </p:tgtEl>
                                        <p:attrNameLst>
                                          <p:attrName>ppt_x</p:attrName>
                                        </p:attrNameLst>
                                      </p:cBhvr>
                                      <p:tavLst>
                                        <p:tav tm="0">
                                          <p:val>
                                            <p:strVal val="#ppt_x"/>
                                          </p:val>
                                        </p:tav>
                                        <p:tav tm="100000">
                                          <p:val>
                                            <p:strVal val="#ppt_x"/>
                                          </p:val>
                                        </p:tav>
                                      </p:tavLst>
                                    </p:anim>
                                    <p:anim calcmode="lin" valueType="num">
                                      <p:cBhvr additive="base">
                                        <p:cTn id="2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78"/>
                                        </p:tgtEl>
                                        <p:attrNameLst>
                                          <p:attrName>style.visibility</p:attrName>
                                        </p:attrNameLst>
                                      </p:cBhvr>
                                      <p:to>
                                        <p:strVal val="visible"/>
                                      </p:to>
                                    </p:set>
                                    <p:animEffect transition="in" filter="wipe(left)">
                                      <p:cBhvr>
                                        <p:cTn id="25" dur="500"/>
                                        <p:tgtEl>
                                          <p:spTgt spid="78"/>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72"/>
                                        </p:tgtEl>
                                        <p:attrNameLst>
                                          <p:attrName>style.visibility</p:attrName>
                                        </p:attrNameLst>
                                      </p:cBhvr>
                                      <p:to>
                                        <p:strVal val="visible"/>
                                      </p:to>
                                    </p:set>
                                    <p:anim calcmode="lin" valueType="num">
                                      <p:cBhvr additive="base">
                                        <p:cTn id="30" dur="500" fill="hold"/>
                                        <p:tgtEl>
                                          <p:spTgt spid="72"/>
                                        </p:tgtEl>
                                        <p:attrNameLst>
                                          <p:attrName>ppt_x</p:attrName>
                                        </p:attrNameLst>
                                      </p:cBhvr>
                                      <p:tavLst>
                                        <p:tav tm="0">
                                          <p:val>
                                            <p:strVal val="#ppt_x"/>
                                          </p:val>
                                        </p:tav>
                                        <p:tav tm="100000">
                                          <p:val>
                                            <p:strVal val="#ppt_x"/>
                                          </p:val>
                                        </p:tav>
                                      </p:tavLst>
                                    </p:anim>
                                    <p:anim calcmode="lin" valueType="num">
                                      <p:cBhvr additive="base">
                                        <p:cTn id="31"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ppt_x"/>
                                          </p:val>
                                        </p:tav>
                                        <p:tav tm="100000">
                                          <p:val>
                                            <p:strVal val="#ppt_x"/>
                                          </p:val>
                                        </p:tav>
                                      </p:tavLst>
                                    </p:anim>
                                    <p:anim calcmode="lin" valueType="num">
                                      <p:cBhvr additive="base">
                                        <p:cTn id="53"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7" grpId="0"/>
      <p:bldP spid="78" grpId="0"/>
      <p:bldP spid="25" grpId="0"/>
      <p:bldP spid="28" grpId="0"/>
      <p:bldP spid="30" grpId="0"/>
      <p:bldP spid="33" grpId="0"/>
      <p:bldP spid="8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矩形 17"/>
          <p:cNvSpPr/>
          <p:nvPr/>
        </p:nvSpPr>
        <p:spPr>
          <a:xfrm>
            <a:off x="1266825" y="3567113"/>
            <a:ext cx="6853238" cy="1817688"/>
          </a:xfrm>
          <a:prstGeom prst="rect">
            <a:avLst/>
          </a:prstGeom>
          <a:solidFill>
            <a:srgbClr val="26E606">
              <a:alpha val="15000"/>
            </a:srgbClr>
          </a:solidFill>
          <a:ln>
            <a:no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675" name="文本框 13"/>
          <p:cNvSpPr txBox="1"/>
          <p:nvPr/>
        </p:nvSpPr>
        <p:spPr>
          <a:xfrm>
            <a:off x="10761663" y="2611438"/>
            <a:ext cx="309880" cy="368300"/>
          </a:xfrm>
          <a:prstGeom prst="rect">
            <a:avLst/>
          </a:prstGeom>
          <a:noFill/>
          <a:ln w="9525">
            <a:noFill/>
          </a:ln>
        </p:spPr>
        <p:txBody>
          <a:bodyPr wrap="none">
            <a:spAutoFit/>
          </a:bodyPr>
          <a:lstStyle/>
          <a:p>
            <a:pPr eaLnBrk="1" hangingPunct="1"/>
            <a:endParaRPr lang="zh-CN" altLang="en-US" dirty="0">
              <a:latin typeface="Calibri" panose="020F0502020204030204" charset="0"/>
            </a:endParaRPr>
          </a:p>
        </p:txBody>
      </p:sp>
      <p:sp>
        <p:nvSpPr>
          <p:cNvPr id="28676" name="文本框 14"/>
          <p:cNvSpPr txBox="1"/>
          <p:nvPr/>
        </p:nvSpPr>
        <p:spPr>
          <a:xfrm>
            <a:off x="10561638" y="3984625"/>
            <a:ext cx="309880" cy="368300"/>
          </a:xfrm>
          <a:prstGeom prst="rect">
            <a:avLst/>
          </a:prstGeom>
          <a:noFill/>
          <a:ln w="9525">
            <a:noFill/>
          </a:ln>
        </p:spPr>
        <p:txBody>
          <a:bodyPr wrap="none">
            <a:spAutoFit/>
          </a:bodyPr>
          <a:lstStyle/>
          <a:p>
            <a:pPr eaLnBrk="1" hangingPunct="1"/>
            <a:endParaRPr lang="zh-CN" altLang="en-US" dirty="0">
              <a:latin typeface="Calibri" panose="020F0502020204030204" charset="0"/>
            </a:endParaRPr>
          </a:p>
        </p:txBody>
      </p:sp>
      <p:sp>
        <p:nvSpPr>
          <p:cNvPr id="28677" name="Rectangle 4"/>
          <p:cNvSpPr/>
          <p:nvPr/>
        </p:nvSpPr>
        <p:spPr>
          <a:xfrm>
            <a:off x="836295" y="404971"/>
            <a:ext cx="7172325" cy="2011045"/>
          </a:xfrm>
          <a:prstGeom prst="rect">
            <a:avLst/>
          </a:prstGeom>
          <a:noFill/>
          <a:ln w="9525">
            <a:noFill/>
          </a:ln>
        </p:spPr>
        <p:txBody>
          <a:bodyPr anchor="ctr">
            <a:spAutoFit/>
          </a:bodyPr>
          <a:lstStyle/>
          <a:p>
            <a:pPr eaLnBrk="1" hangingPunct="1">
              <a:lnSpc>
                <a:spcPct val="130000"/>
              </a:lnSpc>
              <a:spcBef>
                <a:spcPct val="50000"/>
              </a:spcBef>
              <a:buClr>
                <a:schemeClr val="folHlink"/>
              </a:buClr>
              <a:buSzPct val="60000"/>
            </a:pPr>
            <a:r>
              <a:rPr lang="en-US" altLang="zh-CN" sz="2400" b="1" dirty="0">
                <a:latin typeface="黑体" panose="02010609060101010101" charset="-122"/>
                <a:ea typeface="黑体" panose="02010609060101010101" charset="-122"/>
              </a:rPr>
              <a:t>    </a:t>
            </a:r>
            <a:r>
              <a:rPr lang="zh-CN" altLang="en-US" sz="3200" b="1" dirty="0">
                <a:latin typeface="黑体" panose="02010609060101010101" charset="-122"/>
                <a:ea typeface="黑体" panose="02010609060101010101" charset="-122"/>
              </a:rPr>
              <a:t>请同学们朗读课文，并在课本上及时做好旁批和圈点。体会作者感情，感受文章自然的风格。</a:t>
            </a:r>
            <a:r>
              <a:rPr lang="zh-CN" altLang="en-US" sz="2400" b="1" dirty="0">
                <a:latin typeface="黑体" panose="02010609060101010101" charset="-122"/>
                <a:ea typeface="黑体" panose="02010609060101010101" charset="-122"/>
              </a:rPr>
              <a:t>  </a:t>
            </a:r>
            <a:r>
              <a:rPr lang="en-US" altLang="zh-CN" sz="2400" b="1" dirty="0">
                <a:latin typeface="黑体" panose="02010609060101010101" charset="-122"/>
                <a:ea typeface="黑体" panose="02010609060101010101" charset="-122"/>
              </a:rPr>
              <a:t>  </a:t>
            </a:r>
            <a:endParaRPr lang="en-US" altLang="zh-CN" sz="2400" b="1" dirty="0">
              <a:latin typeface="黑体" panose="02010609060101010101" charset="-122"/>
              <a:ea typeface="黑体" panose="02010609060101010101" charset="-122"/>
            </a:endParaRPr>
          </a:p>
        </p:txBody>
      </p:sp>
      <p:grpSp>
        <p:nvGrpSpPr>
          <p:cNvPr id="28678" name="组 1"/>
          <p:cNvGrpSpPr/>
          <p:nvPr/>
        </p:nvGrpSpPr>
        <p:grpSpPr>
          <a:xfrm>
            <a:off x="384493" y="2544763"/>
            <a:ext cx="2647950" cy="501650"/>
            <a:chOff x="5481428" y="3706338"/>
            <a:chExt cx="2646572" cy="668337"/>
          </a:xfrm>
        </p:grpSpPr>
        <p:sp>
          <p:nvSpPr>
            <p:cNvPr id="30" name="圆角矩形 29"/>
            <p:cNvSpPr/>
            <p:nvPr/>
          </p:nvSpPr>
          <p:spPr>
            <a:xfrm>
              <a:off x="6317605" y="3841697"/>
              <a:ext cx="1810395" cy="448378"/>
            </a:xfrm>
            <a:prstGeom prst="roundRect">
              <a:avLst>
                <a:gd name="adj" fmla="val 50000"/>
              </a:avLst>
            </a:prstGeom>
          </p:spPr>
          <p:style>
            <a:lnRef idx="1">
              <a:schemeClr val="accent3"/>
            </a:lnRef>
            <a:fillRef idx="2">
              <a:schemeClr val="accent3"/>
            </a:fillRef>
            <a:effectRef idx="1">
              <a:schemeClr val="accent3"/>
            </a:effectRef>
            <a:fontRef idx="minor">
              <a:schemeClr val="dk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28681" name="文本框 30"/>
            <p:cNvSpPr txBox="1"/>
            <p:nvPr/>
          </p:nvSpPr>
          <p:spPr>
            <a:xfrm>
              <a:off x="6565743" y="3744761"/>
              <a:ext cx="1550065" cy="613347"/>
            </a:xfrm>
            <a:prstGeom prst="rect">
              <a:avLst/>
            </a:prstGeom>
            <a:noFill/>
            <a:ln w="9525">
              <a:noFill/>
            </a:ln>
          </p:spPr>
          <p:txBody>
            <a:bodyPr>
              <a:spAutoFit/>
            </a:bodyPr>
            <a:lstStyle/>
            <a:p>
              <a:pPr eaLnBrk="1" hangingPunct="1"/>
              <a:r>
                <a:rPr lang="zh-CN" altLang="en-US" sz="2400" b="1" dirty="0">
                  <a:latin typeface="黑体" panose="02010609060101010101" charset="-122"/>
                  <a:ea typeface="黑体" panose="02010609060101010101" charset="-122"/>
                </a:rPr>
                <a:t>圈点要求</a:t>
              </a:r>
              <a:endParaRPr lang="zh-CN" altLang="en-US" sz="2400" b="1" dirty="0">
                <a:latin typeface="黑体" panose="02010609060101010101" charset="-122"/>
                <a:ea typeface="黑体" panose="02010609060101010101" charset="-122"/>
              </a:endParaRPr>
            </a:p>
          </p:txBody>
        </p:sp>
        <p:pic>
          <p:nvPicPr>
            <p:cNvPr id="28682" name="图片 9" descr="book.gif"/>
            <p:cNvPicPr>
              <a:picLocks noChangeAspect="1"/>
            </p:cNvPicPr>
            <p:nvPr/>
          </p:nvPicPr>
          <p:blipFill>
            <a:blip r:embed="rId1"/>
            <a:stretch>
              <a:fillRect/>
            </a:stretch>
          </p:blipFill>
          <p:spPr>
            <a:xfrm>
              <a:off x="5481428" y="3706338"/>
              <a:ext cx="1087437" cy="668337"/>
            </a:xfrm>
            <a:prstGeom prst="rect">
              <a:avLst/>
            </a:prstGeom>
            <a:noFill/>
            <a:ln w="9525">
              <a:noFill/>
            </a:ln>
          </p:spPr>
        </p:pic>
      </p:grpSp>
      <p:sp>
        <p:nvSpPr>
          <p:cNvPr id="28679" name="Rectangle 17"/>
          <p:cNvSpPr/>
          <p:nvPr/>
        </p:nvSpPr>
        <p:spPr>
          <a:xfrm>
            <a:off x="384810" y="3314224"/>
            <a:ext cx="8759190" cy="2651125"/>
          </a:xfrm>
          <a:prstGeom prst="rect">
            <a:avLst/>
          </a:prstGeom>
          <a:noFill/>
          <a:ln w="9525">
            <a:noFill/>
          </a:ln>
        </p:spPr>
        <p:txBody>
          <a:bodyPr wrap="none" anchor="ctr">
            <a:spAutoFit/>
          </a:bodyPr>
          <a:lstStyle/>
          <a:p>
            <a:pPr>
              <a:lnSpc>
                <a:spcPct val="130000"/>
              </a:lnSpc>
            </a:pPr>
            <a:r>
              <a:rPr lang="en-US" altLang="zh-CN" sz="3200" b="1" dirty="0">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划分文章部分、层次分别用</a:t>
            </a:r>
            <a:r>
              <a:rPr lang="zh-CN" altLang="en-US" sz="3200" b="1" dirty="0">
                <a:solidFill>
                  <a:srgbClr val="FF0000"/>
                </a:solidFill>
                <a:latin typeface="楷体" panose="02010609060101010101" pitchFamily="49" charset="-122"/>
                <a:ea typeface="楷体" panose="02010609060101010101" pitchFamily="49" charset="-122"/>
              </a:rPr>
              <a:t>双竖线、单竖线</a:t>
            </a:r>
            <a:r>
              <a:rPr lang="zh-CN" altLang="en-US" sz="3200" b="1" dirty="0">
                <a:latin typeface="楷体" panose="02010609060101010101" pitchFamily="49" charset="-122"/>
                <a:ea typeface="楷体" panose="02010609060101010101" pitchFamily="49" charset="-122"/>
              </a:rPr>
              <a:t>。</a:t>
            </a:r>
            <a:endParaRPr lang="zh-CN" altLang="en-US" sz="3200" dirty="0">
              <a:latin typeface="楷体" panose="02010609060101010101" pitchFamily="49" charset="-122"/>
              <a:ea typeface="楷体" panose="02010609060101010101" pitchFamily="49" charset="-122"/>
            </a:endParaRPr>
          </a:p>
          <a:p>
            <a:pPr>
              <a:lnSpc>
                <a:spcPct val="130000"/>
              </a:lnSpc>
            </a:pPr>
            <a:r>
              <a:rPr lang="en-US" altLang="zh-CN" sz="3200" b="1" dirty="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认为用得好的词语用</a:t>
            </a:r>
            <a:r>
              <a:rPr lang="zh-CN" altLang="en-US" sz="3200" b="1" dirty="0">
                <a:solidFill>
                  <a:srgbClr val="FF0000"/>
                </a:solidFill>
                <a:latin typeface="楷体" panose="02010609060101010101" pitchFamily="49" charset="-122"/>
                <a:ea typeface="楷体" panose="02010609060101010101" pitchFamily="49" charset="-122"/>
              </a:rPr>
              <a:t>方框</a:t>
            </a:r>
            <a:r>
              <a:rPr lang="zh-CN" altLang="en-US" sz="3200" b="1" dirty="0">
                <a:latin typeface="楷体" panose="02010609060101010101" pitchFamily="49" charset="-122"/>
                <a:ea typeface="楷体" panose="02010609060101010101" pitchFamily="49" charset="-122"/>
              </a:rPr>
              <a:t>。</a:t>
            </a:r>
            <a:endParaRPr lang="zh-CN" altLang="en-US" sz="3200" dirty="0">
              <a:latin typeface="楷体" panose="02010609060101010101" pitchFamily="49" charset="-122"/>
              <a:ea typeface="楷体" panose="02010609060101010101" pitchFamily="49" charset="-122"/>
            </a:endParaRPr>
          </a:p>
          <a:p>
            <a:pPr>
              <a:lnSpc>
                <a:spcPct val="130000"/>
              </a:lnSpc>
            </a:pPr>
            <a:r>
              <a:rPr lang="en-US" altLang="zh-CN" sz="3200" b="1" dirty="0">
                <a:latin typeface="楷体" panose="02010609060101010101" pitchFamily="49" charset="-122"/>
                <a:ea typeface="楷体" panose="02010609060101010101" pitchFamily="49" charset="-122"/>
              </a:rPr>
              <a:t>3.</a:t>
            </a:r>
            <a:r>
              <a:rPr lang="zh-CN" altLang="en-US" sz="3200" b="1" dirty="0">
                <a:latin typeface="楷体" panose="02010609060101010101" pitchFamily="49" charset="-122"/>
                <a:ea typeface="楷体" panose="02010609060101010101" pitchFamily="49" charset="-122"/>
              </a:rPr>
              <a:t>关键语句（或写得好的语句）用</a:t>
            </a:r>
            <a:r>
              <a:rPr lang="zh-CN" altLang="en-US" sz="3200" b="1" dirty="0">
                <a:solidFill>
                  <a:srgbClr val="FF0000"/>
                </a:solidFill>
                <a:latin typeface="楷体" panose="02010609060101010101" pitchFamily="49" charset="-122"/>
                <a:ea typeface="楷体" panose="02010609060101010101" pitchFamily="49" charset="-122"/>
              </a:rPr>
              <a:t>波浪线</a:t>
            </a:r>
            <a:r>
              <a:rPr lang="zh-CN" altLang="en-US" sz="3200" b="1" dirty="0">
                <a:latin typeface="楷体" panose="02010609060101010101" pitchFamily="49" charset="-122"/>
                <a:ea typeface="楷体" panose="02010609060101010101" pitchFamily="49" charset="-122"/>
              </a:rPr>
              <a:t>。</a:t>
            </a:r>
            <a:endParaRPr lang="zh-CN" altLang="en-US" sz="3200" dirty="0">
              <a:latin typeface="楷体" panose="02010609060101010101" pitchFamily="49" charset="-122"/>
              <a:ea typeface="楷体" panose="02010609060101010101" pitchFamily="49" charset="-122"/>
            </a:endParaRPr>
          </a:p>
          <a:p>
            <a:pPr>
              <a:lnSpc>
                <a:spcPct val="130000"/>
              </a:lnSpc>
            </a:pPr>
            <a:r>
              <a:rPr lang="en-US" altLang="zh-CN" sz="3200" b="1" dirty="0">
                <a:latin typeface="楷体" panose="02010609060101010101" pitchFamily="49" charset="-122"/>
                <a:ea typeface="楷体" panose="02010609060101010101" pitchFamily="49" charset="-122"/>
              </a:rPr>
              <a:t>4.</a:t>
            </a:r>
            <a:r>
              <a:rPr lang="zh-CN" altLang="en-US" sz="3200" b="1" dirty="0">
                <a:latin typeface="楷体" panose="02010609060101010101" pitchFamily="49" charset="-122"/>
                <a:ea typeface="楷体" panose="02010609060101010101" pitchFamily="49" charset="-122"/>
              </a:rPr>
              <a:t>有疑问的地方，用</a:t>
            </a:r>
            <a:r>
              <a:rPr lang="zh-CN" altLang="en-US" sz="3200" b="1" dirty="0">
                <a:solidFill>
                  <a:srgbClr val="FF0000"/>
                </a:solidFill>
                <a:latin typeface="楷体" panose="02010609060101010101" pitchFamily="49" charset="-122"/>
                <a:ea typeface="楷体" panose="02010609060101010101" pitchFamily="49" charset="-122"/>
              </a:rPr>
              <a:t>问号</a:t>
            </a:r>
            <a:r>
              <a:rPr lang="zh-CN" altLang="en-US" sz="3200" b="1" dirty="0">
                <a:latin typeface="楷体" panose="02010609060101010101" pitchFamily="49" charset="-122"/>
                <a:ea typeface="楷体" panose="02010609060101010101" pitchFamily="49" charset="-122"/>
              </a:rPr>
              <a:t>标注。</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图片 20" descr="timg (1)"/>
          <p:cNvPicPr>
            <a:picLocks noChangeAspect="1"/>
          </p:cNvPicPr>
          <p:nvPr/>
        </p:nvPicPr>
        <p:blipFill>
          <a:blip r:embed="rId1"/>
          <a:srcRect/>
          <a:stretch>
            <a:fillRect/>
          </a:stretch>
        </p:blipFill>
        <p:spPr>
          <a:xfrm>
            <a:off x="5234940" y="4314190"/>
            <a:ext cx="3722370" cy="2085975"/>
          </a:xfrm>
          <a:prstGeom prst="rect">
            <a:avLst/>
          </a:prstGeom>
        </p:spPr>
      </p:pic>
      <p:grpSp>
        <p:nvGrpSpPr>
          <p:cNvPr id="19" name="组合 18"/>
          <p:cNvGrpSpPr/>
          <p:nvPr/>
        </p:nvGrpSpPr>
        <p:grpSpPr>
          <a:xfrm>
            <a:off x="266700" y="734695"/>
            <a:ext cx="3129280" cy="730885"/>
            <a:chOff x="420" y="1109"/>
            <a:chExt cx="4928" cy="1151"/>
          </a:xfrm>
        </p:grpSpPr>
        <p:grpSp>
          <p:nvGrpSpPr>
            <p:cNvPr id="4" name="组合 3"/>
            <p:cNvGrpSpPr/>
            <p:nvPr/>
          </p:nvGrpSpPr>
          <p:grpSpPr>
            <a:xfrm>
              <a:off x="420" y="1109"/>
              <a:ext cx="4425" cy="1151"/>
              <a:chOff x="4762500" y="1227873"/>
              <a:chExt cx="3152775" cy="820002"/>
            </a:xfrm>
          </p:grpSpPr>
          <p:sp>
            <p:nvSpPr>
              <p:cNvPr id="5" name="圆角矩形 4"/>
              <p:cNvSpPr/>
              <p:nvPr/>
            </p:nvSpPr>
            <p:spPr>
              <a:xfrm>
                <a:off x="4762500" y="1227873"/>
                <a:ext cx="3152775" cy="820002"/>
              </a:xfrm>
              <a:prstGeom prst="round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897451" y="1300979"/>
                <a:ext cx="515326" cy="672163"/>
                <a:chOff x="556681" y="967046"/>
                <a:chExt cx="515326" cy="672163"/>
              </a:xfrm>
            </p:grpSpPr>
            <p:grpSp>
              <p:nvGrpSpPr>
                <p:cNvPr id="7" name="组合 6"/>
                <p:cNvGrpSpPr/>
                <p:nvPr/>
              </p:nvGrpSpPr>
              <p:grpSpPr>
                <a:xfrm>
                  <a:off x="556681" y="967046"/>
                  <a:ext cx="515326" cy="672163"/>
                  <a:chOff x="10325100" y="303213"/>
                  <a:chExt cx="912815" cy="1190625"/>
                </a:xfrm>
              </p:grpSpPr>
              <p:sp>
                <p:nvSpPr>
                  <p:cNvPr id="8" name="Freeform 43"/>
                  <p:cNvSpPr/>
                  <p:nvPr/>
                </p:nvSpPr>
                <p:spPr bwMode="auto">
                  <a:xfrm>
                    <a:off x="10382250" y="360363"/>
                    <a:ext cx="855663" cy="455613"/>
                  </a:xfrm>
                  <a:custGeom>
                    <a:avLst/>
                    <a:gdLst>
                      <a:gd name="T0" fmla="*/ 301 w 301"/>
                      <a:gd name="T1" fmla="*/ 40 h 160"/>
                      <a:gd name="T2" fmla="*/ 260 w 301"/>
                      <a:gd name="T3" fmla="*/ 0 h 160"/>
                      <a:gd name="T4" fmla="*/ 166 w 301"/>
                      <a:gd name="T5" fmla="*/ 0 h 160"/>
                      <a:gd name="T6" fmla="*/ 41 w 301"/>
                      <a:gd name="T7" fmla="*/ 0 h 160"/>
                      <a:gd name="T8" fmla="*/ 0 w 301"/>
                      <a:gd name="T9" fmla="*/ 40 h 160"/>
                      <a:gd name="T10" fmla="*/ 0 w 301"/>
                      <a:gd name="T11" fmla="*/ 43 h 160"/>
                      <a:gd name="T12" fmla="*/ 0 w 301"/>
                      <a:gd name="T13" fmla="*/ 46 h 160"/>
                      <a:gd name="T14" fmla="*/ 0 w 301"/>
                      <a:gd name="T15" fmla="*/ 47 h 160"/>
                      <a:gd name="T16" fmla="*/ 0 w 301"/>
                      <a:gd name="T17" fmla="*/ 47 h 160"/>
                      <a:gd name="T18" fmla="*/ 41 w 301"/>
                      <a:gd name="T19" fmla="*/ 87 h 160"/>
                      <a:gd name="T20" fmla="*/ 89 w 301"/>
                      <a:gd name="T21" fmla="*/ 87 h 160"/>
                      <a:gd name="T22" fmla="*/ 89 w 301"/>
                      <a:gd name="T23" fmla="*/ 160 h 160"/>
                      <a:gd name="T24" fmla="*/ 301 w 301"/>
                      <a:gd name="T25" fmla="*/ 160 h 160"/>
                      <a:gd name="T26" fmla="*/ 301 w 301"/>
                      <a:gd name="T27" fmla="*/ 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1" h="160">
                        <a:moveTo>
                          <a:pt x="301" y="40"/>
                        </a:moveTo>
                        <a:cubicBezTo>
                          <a:pt x="300" y="18"/>
                          <a:pt x="282" y="0"/>
                          <a:pt x="260" y="0"/>
                        </a:cubicBezTo>
                        <a:cubicBezTo>
                          <a:pt x="166" y="0"/>
                          <a:pt x="166" y="0"/>
                          <a:pt x="166" y="0"/>
                        </a:cubicBezTo>
                        <a:cubicBezTo>
                          <a:pt x="41" y="0"/>
                          <a:pt x="41" y="0"/>
                          <a:pt x="41" y="0"/>
                        </a:cubicBezTo>
                        <a:cubicBezTo>
                          <a:pt x="18" y="0"/>
                          <a:pt x="0" y="18"/>
                          <a:pt x="0" y="40"/>
                        </a:cubicBezTo>
                        <a:cubicBezTo>
                          <a:pt x="0" y="43"/>
                          <a:pt x="0" y="43"/>
                          <a:pt x="0" y="43"/>
                        </a:cubicBezTo>
                        <a:cubicBezTo>
                          <a:pt x="0" y="46"/>
                          <a:pt x="0" y="46"/>
                          <a:pt x="0" y="46"/>
                        </a:cubicBezTo>
                        <a:cubicBezTo>
                          <a:pt x="0" y="47"/>
                          <a:pt x="0" y="47"/>
                          <a:pt x="0" y="47"/>
                        </a:cubicBezTo>
                        <a:cubicBezTo>
                          <a:pt x="0" y="47"/>
                          <a:pt x="0" y="47"/>
                          <a:pt x="0" y="47"/>
                        </a:cubicBezTo>
                        <a:cubicBezTo>
                          <a:pt x="1" y="69"/>
                          <a:pt x="19" y="87"/>
                          <a:pt x="41" y="87"/>
                        </a:cubicBezTo>
                        <a:cubicBezTo>
                          <a:pt x="89" y="87"/>
                          <a:pt x="89" y="87"/>
                          <a:pt x="89" y="87"/>
                        </a:cubicBezTo>
                        <a:cubicBezTo>
                          <a:pt x="89" y="160"/>
                          <a:pt x="89" y="160"/>
                          <a:pt x="89" y="160"/>
                        </a:cubicBezTo>
                        <a:cubicBezTo>
                          <a:pt x="301" y="160"/>
                          <a:pt x="301" y="160"/>
                          <a:pt x="301" y="160"/>
                        </a:cubicBezTo>
                        <a:cubicBezTo>
                          <a:pt x="301" y="40"/>
                          <a:pt x="301" y="40"/>
                          <a:pt x="301" y="40"/>
                        </a:cubicBezTo>
                      </a:path>
                    </a:pathLst>
                  </a:custGeom>
                  <a:solidFill>
                    <a:srgbClr val="F9EE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44"/>
                  <p:cNvSpPr/>
                  <p:nvPr/>
                </p:nvSpPr>
                <p:spPr bwMode="auto">
                  <a:xfrm>
                    <a:off x="10375900" y="396875"/>
                    <a:ext cx="38100" cy="52388"/>
                  </a:xfrm>
                  <a:custGeom>
                    <a:avLst/>
                    <a:gdLst>
                      <a:gd name="T0" fmla="*/ 13 w 13"/>
                      <a:gd name="T1" fmla="*/ 0 h 18"/>
                      <a:gd name="T2" fmla="*/ 0 w 13"/>
                      <a:gd name="T3" fmla="*/ 0 h 18"/>
                      <a:gd name="T4" fmla="*/ 0 w 13"/>
                      <a:gd name="T5" fmla="*/ 18 h 18"/>
                      <a:gd name="T6" fmla="*/ 3 w 13"/>
                      <a:gd name="T7" fmla="*/ 18 h 18"/>
                      <a:gd name="T8" fmla="*/ 13 w 13"/>
                      <a:gd name="T9" fmla="*/ 0 h 18"/>
                    </a:gdLst>
                    <a:ahLst/>
                    <a:cxnLst>
                      <a:cxn ang="0">
                        <a:pos x="T0" y="T1"/>
                      </a:cxn>
                      <a:cxn ang="0">
                        <a:pos x="T2" y="T3"/>
                      </a:cxn>
                      <a:cxn ang="0">
                        <a:pos x="T4" y="T5"/>
                      </a:cxn>
                      <a:cxn ang="0">
                        <a:pos x="T6" y="T7"/>
                      </a:cxn>
                      <a:cxn ang="0">
                        <a:pos x="T8" y="T9"/>
                      </a:cxn>
                    </a:cxnLst>
                    <a:rect l="0" t="0" r="r" b="b"/>
                    <a:pathLst>
                      <a:path w="13" h="18">
                        <a:moveTo>
                          <a:pt x="13" y="0"/>
                        </a:moveTo>
                        <a:cubicBezTo>
                          <a:pt x="0" y="0"/>
                          <a:pt x="0" y="0"/>
                          <a:pt x="0" y="0"/>
                        </a:cubicBezTo>
                        <a:cubicBezTo>
                          <a:pt x="0" y="18"/>
                          <a:pt x="0" y="18"/>
                          <a:pt x="0" y="18"/>
                        </a:cubicBezTo>
                        <a:cubicBezTo>
                          <a:pt x="3" y="18"/>
                          <a:pt x="3" y="18"/>
                          <a:pt x="3" y="18"/>
                        </a:cubicBezTo>
                        <a:cubicBezTo>
                          <a:pt x="5" y="11"/>
                          <a:pt x="8" y="5"/>
                          <a:pt x="13"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45"/>
                  <p:cNvSpPr/>
                  <p:nvPr/>
                </p:nvSpPr>
                <p:spPr bwMode="auto">
                  <a:xfrm>
                    <a:off x="10385425" y="396875"/>
                    <a:ext cx="852488" cy="168275"/>
                  </a:xfrm>
                  <a:custGeom>
                    <a:avLst/>
                    <a:gdLst>
                      <a:gd name="T0" fmla="*/ 241 w 300"/>
                      <a:gd name="T1" fmla="*/ 0 h 59"/>
                      <a:gd name="T2" fmla="*/ 239 w 300"/>
                      <a:gd name="T3" fmla="*/ 0 h 59"/>
                      <a:gd name="T4" fmla="*/ 10 w 300"/>
                      <a:gd name="T5" fmla="*/ 0 h 59"/>
                      <a:gd name="T6" fmla="*/ 0 w 300"/>
                      <a:gd name="T7" fmla="*/ 18 h 59"/>
                      <a:gd name="T8" fmla="*/ 259 w 300"/>
                      <a:gd name="T9" fmla="*/ 18 h 59"/>
                      <a:gd name="T10" fmla="*/ 300 w 300"/>
                      <a:gd name="T11" fmla="*/ 59 h 59"/>
                      <a:gd name="T12" fmla="*/ 300 w 300"/>
                      <a:gd name="T13" fmla="*/ 59 h 59"/>
                      <a:gd name="T14" fmla="*/ 241 w 300"/>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0" h="59">
                        <a:moveTo>
                          <a:pt x="241" y="0"/>
                        </a:moveTo>
                        <a:cubicBezTo>
                          <a:pt x="241" y="0"/>
                          <a:pt x="240" y="0"/>
                          <a:pt x="239" y="0"/>
                        </a:cubicBezTo>
                        <a:cubicBezTo>
                          <a:pt x="10" y="0"/>
                          <a:pt x="10" y="0"/>
                          <a:pt x="10" y="0"/>
                        </a:cubicBezTo>
                        <a:cubicBezTo>
                          <a:pt x="5" y="5"/>
                          <a:pt x="2" y="11"/>
                          <a:pt x="0" y="18"/>
                        </a:cubicBezTo>
                        <a:cubicBezTo>
                          <a:pt x="259" y="18"/>
                          <a:pt x="259" y="18"/>
                          <a:pt x="259" y="18"/>
                        </a:cubicBezTo>
                        <a:cubicBezTo>
                          <a:pt x="281" y="18"/>
                          <a:pt x="299" y="36"/>
                          <a:pt x="300" y="59"/>
                        </a:cubicBezTo>
                        <a:cubicBezTo>
                          <a:pt x="300" y="59"/>
                          <a:pt x="300" y="59"/>
                          <a:pt x="300" y="59"/>
                        </a:cubicBezTo>
                        <a:cubicBezTo>
                          <a:pt x="300" y="25"/>
                          <a:pt x="297" y="0"/>
                          <a:pt x="241"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46"/>
                  <p:cNvSpPr/>
                  <p:nvPr/>
                </p:nvSpPr>
                <p:spPr bwMode="auto">
                  <a:xfrm>
                    <a:off x="10375900" y="496888"/>
                    <a:ext cx="23813" cy="53975"/>
                  </a:xfrm>
                  <a:custGeom>
                    <a:avLst/>
                    <a:gdLst>
                      <a:gd name="T0" fmla="*/ 2 w 8"/>
                      <a:gd name="T1" fmla="*/ 0 h 19"/>
                      <a:gd name="T2" fmla="*/ 0 w 8"/>
                      <a:gd name="T3" fmla="*/ 0 h 19"/>
                      <a:gd name="T4" fmla="*/ 0 w 8"/>
                      <a:gd name="T5" fmla="*/ 19 h 19"/>
                      <a:gd name="T6" fmla="*/ 8 w 8"/>
                      <a:gd name="T7" fmla="*/ 19 h 19"/>
                      <a:gd name="T8" fmla="*/ 2 w 8"/>
                      <a:gd name="T9" fmla="*/ 0 h 19"/>
                    </a:gdLst>
                    <a:ahLst/>
                    <a:cxnLst>
                      <a:cxn ang="0">
                        <a:pos x="T0" y="T1"/>
                      </a:cxn>
                      <a:cxn ang="0">
                        <a:pos x="T2" y="T3"/>
                      </a:cxn>
                      <a:cxn ang="0">
                        <a:pos x="T4" y="T5"/>
                      </a:cxn>
                      <a:cxn ang="0">
                        <a:pos x="T6" y="T7"/>
                      </a:cxn>
                      <a:cxn ang="0">
                        <a:pos x="T8" y="T9"/>
                      </a:cxn>
                    </a:cxnLst>
                    <a:rect l="0" t="0" r="r" b="b"/>
                    <a:pathLst>
                      <a:path w="8" h="19">
                        <a:moveTo>
                          <a:pt x="2" y="0"/>
                        </a:moveTo>
                        <a:cubicBezTo>
                          <a:pt x="0" y="0"/>
                          <a:pt x="0" y="0"/>
                          <a:pt x="0" y="0"/>
                        </a:cubicBezTo>
                        <a:cubicBezTo>
                          <a:pt x="0" y="19"/>
                          <a:pt x="0" y="19"/>
                          <a:pt x="0" y="19"/>
                        </a:cubicBezTo>
                        <a:cubicBezTo>
                          <a:pt x="8" y="19"/>
                          <a:pt x="8" y="19"/>
                          <a:pt x="8" y="19"/>
                        </a:cubicBezTo>
                        <a:cubicBezTo>
                          <a:pt x="4" y="13"/>
                          <a:pt x="2" y="7"/>
                          <a:pt x="2" y="0"/>
                        </a:cubicBezTo>
                      </a:path>
                    </a:pathLst>
                  </a:custGeom>
                  <a:solidFill>
                    <a:srgbClr val="F9C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47"/>
                  <p:cNvSpPr/>
                  <p:nvPr/>
                </p:nvSpPr>
                <p:spPr bwMode="auto">
                  <a:xfrm>
                    <a:off x="10382250" y="496888"/>
                    <a:ext cx="855663" cy="168275"/>
                  </a:xfrm>
                  <a:custGeom>
                    <a:avLst/>
                    <a:gdLst>
                      <a:gd name="T0" fmla="*/ 242 w 301"/>
                      <a:gd name="T1" fmla="*/ 0 h 59"/>
                      <a:gd name="T2" fmla="*/ 240 w 301"/>
                      <a:gd name="T3" fmla="*/ 0 h 59"/>
                      <a:gd name="T4" fmla="*/ 0 w 301"/>
                      <a:gd name="T5" fmla="*/ 0 h 59"/>
                      <a:gd name="T6" fmla="*/ 6 w 301"/>
                      <a:gd name="T7" fmla="*/ 19 h 59"/>
                      <a:gd name="T8" fmla="*/ 260 w 301"/>
                      <a:gd name="T9" fmla="*/ 19 h 59"/>
                      <a:gd name="T10" fmla="*/ 301 w 301"/>
                      <a:gd name="T11" fmla="*/ 59 h 59"/>
                      <a:gd name="T12" fmla="*/ 301 w 301"/>
                      <a:gd name="T13" fmla="*/ 59 h 59"/>
                      <a:gd name="T14" fmla="*/ 242 w 301"/>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59">
                        <a:moveTo>
                          <a:pt x="242" y="0"/>
                        </a:moveTo>
                        <a:cubicBezTo>
                          <a:pt x="242" y="0"/>
                          <a:pt x="241" y="0"/>
                          <a:pt x="240" y="0"/>
                        </a:cubicBezTo>
                        <a:cubicBezTo>
                          <a:pt x="0" y="0"/>
                          <a:pt x="0" y="0"/>
                          <a:pt x="0" y="0"/>
                        </a:cubicBezTo>
                        <a:cubicBezTo>
                          <a:pt x="0" y="7"/>
                          <a:pt x="2" y="13"/>
                          <a:pt x="6" y="19"/>
                        </a:cubicBezTo>
                        <a:cubicBezTo>
                          <a:pt x="260" y="19"/>
                          <a:pt x="260" y="19"/>
                          <a:pt x="260" y="19"/>
                        </a:cubicBezTo>
                        <a:cubicBezTo>
                          <a:pt x="282" y="19"/>
                          <a:pt x="300" y="37"/>
                          <a:pt x="301" y="59"/>
                        </a:cubicBezTo>
                        <a:cubicBezTo>
                          <a:pt x="301" y="59"/>
                          <a:pt x="301" y="59"/>
                          <a:pt x="301" y="59"/>
                        </a:cubicBezTo>
                        <a:cubicBezTo>
                          <a:pt x="301" y="26"/>
                          <a:pt x="298" y="0"/>
                          <a:pt x="242" y="0"/>
                        </a:cubicBezTo>
                      </a:path>
                    </a:pathLst>
                  </a:custGeom>
                  <a:solidFill>
                    <a:srgbClr val="F3DE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48"/>
                  <p:cNvSpPr/>
                  <p:nvPr/>
                </p:nvSpPr>
                <p:spPr bwMode="auto">
                  <a:xfrm>
                    <a:off x="10325102" y="303213"/>
                    <a:ext cx="912813" cy="1139824"/>
                  </a:xfrm>
                  <a:custGeom>
                    <a:avLst/>
                    <a:gdLst>
                      <a:gd name="T0" fmla="*/ 260 w 321"/>
                      <a:gd name="T1" fmla="*/ 107 h 400"/>
                      <a:gd name="T2" fmla="*/ 260 w 321"/>
                      <a:gd name="T3" fmla="*/ 107 h 400"/>
                      <a:gd name="T4" fmla="*/ 195 w 321"/>
                      <a:gd name="T5" fmla="*/ 107 h 400"/>
                      <a:gd name="T6" fmla="*/ 61 w 321"/>
                      <a:gd name="T7" fmla="*/ 107 h 400"/>
                      <a:gd name="T8" fmla="*/ 20 w 321"/>
                      <a:gd name="T9" fmla="*/ 67 h 400"/>
                      <a:gd name="T10" fmla="*/ 20 w 321"/>
                      <a:gd name="T11" fmla="*/ 67 h 400"/>
                      <a:gd name="T12" fmla="*/ 20 w 321"/>
                      <a:gd name="T13" fmla="*/ 66 h 400"/>
                      <a:gd name="T14" fmla="*/ 20 w 321"/>
                      <a:gd name="T15" fmla="*/ 63 h 400"/>
                      <a:gd name="T16" fmla="*/ 20 w 321"/>
                      <a:gd name="T17" fmla="*/ 60 h 400"/>
                      <a:gd name="T18" fmla="*/ 61 w 321"/>
                      <a:gd name="T19" fmla="*/ 20 h 400"/>
                      <a:gd name="T20" fmla="*/ 186 w 321"/>
                      <a:gd name="T21" fmla="*/ 20 h 400"/>
                      <a:gd name="T22" fmla="*/ 280 w 321"/>
                      <a:gd name="T23" fmla="*/ 20 h 400"/>
                      <a:gd name="T24" fmla="*/ 321 w 321"/>
                      <a:gd name="T25" fmla="*/ 60 h 400"/>
                      <a:gd name="T26" fmla="*/ 260 w 321"/>
                      <a:gd name="T27" fmla="*/ 1 h 400"/>
                      <a:gd name="T28" fmla="*/ 61 w 321"/>
                      <a:gd name="T29" fmla="*/ 1 h 400"/>
                      <a:gd name="T30" fmla="*/ 0 w 321"/>
                      <a:gd name="T31" fmla="*/ 62 h 400"/>
                      <a:gd name="T32" fmla="*/ 0 w 321"/>
                      <a:gd name="T33" fmla="*/ 106 h 400"/>
                      <a:gd name="T34" fmla="*/ 0 w 321"/>
                      <a:gd name="T35" fmla="*/ 106 h 400"/>
                      <a:gd name="T36" fmla="*/ 0 w 321"/>
                      <a:gd name="T37" fmla="*/ 339 h 400"/>
                      <a:gd name="T38" fmla="*/ 61 w 321"/>
                      <a:gd name="T39" fmla="*/ 400 h 400"/>
                      <a:gd name="T40" fmla="*/ 260 w 321"/>
                      <a:gd name="T41" fmla="*/ 400 h 400"/>
                      <a:gd name="T42" fmla="*/ 321 w 321"/>
                      <a:gd name="T43" fmla="*/ 339 h 400"/>
                      <a:gd name="T44" fmla="*/ 321 w 321"/>
                      <a:gd name="T45" fmla="*/ 151 h 400"/>
                      <a:gd name="T46" fmla="*/ 260 w 321"/>
                      <a:gd name="T47" fmla="*/ 10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00">
                        <a:moveTo>
                          <a:pt x="260" y="107"/>
                        </a:moveTo>
                        <a:cubicBezTo>
                          <a:pt x="260" y="107"/>
                          <a:pt x="260" y="107"/>
                          <a:pt x="260" y="107"/>
                        </a:cubicBezTo>
                        <a:cubicBezTo>
                          <a:pt x="195" y="107"/>
                          <a:pt x="195" y="107"/>
                          <a:pt x="195" y="107"/>
                        </a:cubicBezTo>
                        <a:cubicBezTo>
                          <a:pt x="61" y="107"/>
                          <a:pt x="61" y="107"/>
                          <a:pt x="61" y="107"/>
                        </a:cubicBezTo>
                        <a:cubicBezTo>
                          <a:pt x="39" y="107"/>
                          <a:pt x="21" y="89"/>
                          <a:pt x="20" y="67"/>
                        </a:cubicBezTo>
                        <a:cubicBezTo>
                          <a:pt x="20" y="67"/>
                          <a:pt x="20" y="67"/>
                          <a:pt x="20" y="67"/>
                        </a:cubicBezTo>
                        <a:cubicBezTo>
                          <a:pt x="20" y="66"/>
                          <a:pt x="20" y="66"/>
                          <a:pt x="20" y="66"/>
                        </a:cubicBezTo>
                        <a:cubicBezTo>
                          <a:pt x="20" y="63"/>
                          <a:pt x="20" y="63"/>
                          <a:pt x="20" y="63"/>
                        </a:cubicBezTo>
                        <a:cubicBezTo>
                          <a:pt x="20" y="60"/>
                          <a:pt x="20" y="60"/>
                          <a:pt x="20" y="60"/>
                        </a:cubicBezTo>
                        <a:cubicBezTo>
                          <a:pt x="20" y="38"/>
                          <a:pt x="38" y="20"/>
                          <a:pt x="61" y="20"/>
                        </a:cubicBezTo>
                        <a:cubicBezTo>
                          <a:pt x="186" y="20"/>
                          <a:pt x="186" y="20"/>
                          <a:pt x="186" y="20"/>
                        </a:cubicBezTo>
                        <a:cubicBezTo>
                          <a:pt x="280" y="20"/>
                          <a:pt x="280" y="20"/>
                          <a:pt x="280" y="20"/>
                        </a:cubicBezTo>
                        <a:cubicBezTo>
                          <a:pt x="302" y="20"/>
                          <a:pt x="320" y="38"/>
                          <a:pt x="321" y="60"/>
                        </a:cubicBezTo>
                        <a:cubicBezTo>
                          <a:pt x="321" y="26"/>
                          <a:pt x="318" y="0"/>
                          <a:pt x="260" y="1"/>
                        </a:cubicBezTo>
                        <a:cubicBezTo>
                          <a:pt x="61" y="1"/>
                          <a:pt x="61" y="1"/>
                          <a:pt x="61" y="1"/>
                        </a:cubicBezTo>
                        <a:cubicBezTo>
                          <a:pt x="27" y="1"/>
                          <a:pt x="0" y="28"/>
                          <a:pt x="0" y="62"/>
                        </a:cubicBezTo>
                        <a:cubicBezTo>
                          <a:pt x="0" y="106"/>
                          <a:pt x="0" y="106"/>
                          <a:pt x="0" y="106"/>
                        </a:cubicBezTo>
                        <a:cubicBezTo>
                          <a:pt x="0" y="106"/>
                          <a:pt x="0" y="106"/>
                          <a:pt x="0" y="106"/>
                        </a:cubicBezTo>
                        <a:cubicBezTo>
                          <a:pt x="0" y="339"/>
                          <a:pt x="0" y="339"/>
                          <a:pt x="0" y="339"/>
                        </a:cubicBezTo>
                        <a:cubicBezTo>
                          <a:pt x="0" y="373"/>
                          <a:pt x="27" y="400"/>
                          <a:pt x="61" y="400"/>
                        </a:cubicBezTo>
                        <a:cubicBezTo>
                          <a:pt x="260" y="400"/>
                          <a:pt x="260" y="400"/>
                          <a:pt x="260" y="400"/>
                        </a:cubicBezTo>
                        <a:cubicBezTo>
                          <a:pt x="294" y="400"/>
                          <a:pt x="321" y="373"/>
                          <a:pt x="321" y="339"/>
                        </a:cubicBezTo>
                        <a:cubicBezTo>
                          <a:pt x="321" y="151"/>
                          <a:pt x="321" y="151"/>
                          <a:pt x="321" y="151"/>
                        </a:cubicBezTo>
                        <a:cubicBezTo>
                          <a:pt x="321" y="117"/>
                          <a:pt x="294" y="107"/>
                          <a:pt x="260" y="107"/>
                        </a:cubicBezTo>
                        <a:close/>
                      </a:path>
                    </a:pathLst>
                  </a:custGeom>
                  <a:solidFill>
                    <a:srgbClr val="AA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49"/>
                  <p:cNvSpPr/>
                  <p:nvPr/>
                </p:nvSpPr>
                <p:spPr bwMode="auto">
                  <a:xfrm>
                    <a:off x="10325100" y="508000"/>
                    <a:ext cx="912813" cy="985838"/>
                  </a:xfrm>
                  <a:custGeom>
                    <a:avLst/>
                    <a:gdLst>
                      <a:gd name="T0" fmla="*/ 321 w 321"/>
                      <a:gd name="T1" fmla="*/ 285 h 346"/>
                      <a:gd name="T2" fmla="*/ 260 w 321"/>
                      <a:gd name="T3" fmla="*/ 346 h 346"/>
                      <a:gd name="T4" fmla="*/ 61 w 321"/>
                      <a:gd name="T5" fmla="*/ 346 h 346"/>
                      <a:gd name="T6" fmla="*/ 0 w 321"/>
                      <a:gd name="T7" fmla="*/ 285 h 346"/>
                      <a:gd name="T8" fmla="*/ 0 w 321"/>
                      <a:gd name="T9" fmla="*/ 0 h 346"/>
                      <a:gd name="T10" fmla="*/ 61 w 321"/>
                      <a:gd name="T11" fmla="*/ 53 h 346"/>
                      <a:gd name="T12" fmla="*/ 260 w 321"/>
                      <a:gd name="T13" fmla="*/ 53 h 346"/>
                      <a:gd name="T14" fmla="*/ 321 w 321"/>
                      <a:gd name="T15" fmla="*/ 99 h 346"/>
                      <a:gd name="T16" fmla="*/ 321 w 321"/>
                      <a:gd name="T17" fmla="*/ 28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1" h="346">
                        <a:moveTo>
                          <a:pt x="321" y="285"/>
                        </a:moveTo>
                        <a:cubicBezTo>
                          <a:pt x="321" y="319"/>
                          <a:pt x="293" y="346"/>
                          <a:pt x="260" y="346"/>
                        </a:cubicBezTo>
                        <a:cubicBezTo>
                          <a:pt x="61" y="346"/>
                          <a:pt x="61" y="346"/>
                          <a:pt x="61" y="346"/>
                        </a:cubicBezTo>
                        <a:cubicBezTo>
                          <a:pt x="27" y="346"/>
                          <a:pt x="0" y="319"/>
                          <a:pt x="0" y="285"/>
                        </a:cubicBezTo>
                        <a:cubicBezTo>
                          <a:pt x="0" y="0"/>
                          <a:pt x="0" y="0"/>
                          <a:pt x="0" y="0"/>
                        </a:cubicBezTo>
                        <a:cubicBezTo>
                          <a:pt x="0" y="0"/>
                          <a:pt x="3" y="52"/>
                          <a:pt x="61" y="53"/>
                        </a:cubicBezTo>
                        <a:cubicBezTo>
                          <a:pt x="260" y="53"/>
                          <a:pt x="260" y="53"/>
                          <a:pt x="260" y="53"/>
                        </a:cubicBezTo>
                        <a:cubicBezTo>
                          <a:pt x="293" y="53"/>
                          <a:pt x="321" y="66"/>
                          <a:pt x="321" y="99"/>
                        </a:cubicBezTo>
                        <a:lnTo>
                          <a:pt x="321" y="285"/>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53"/>
                  <p:cNvSpPr/>
                  <p:nvPr/>
                </p:nvSpPr>
                <p:spPr bwMode="auto">
                  <a:xfrm>
                    <a:off x="10507663" y="496888"/>
                    <a:ext cx="133350" cy="111125"/>
                  </a:xfrm>
                  <a:custGeom>
                    <a:avLst/>
                    <a:gdLst>
                      <a:gd name="T0" fmla="*/ 84 w 84"/>
                      <a:gd name="T1" fmla="*/ 70 h 70"/>
                      <a:gd name="T2" fmla="*/ 80 w 84"/>
                      <a:gd name="T3" fmla="*/ 0 h 70"/>
                      <a:gd name="T4" fmla="*/ 7 w 84"/>
                      <a:gd name="T5" fmla="*/ 0 h 70"/>
                      <a:gd name="T6" fmla="*/ 0 w 84"/>
                      <a:gd name="T7" fmla="*/ 70 h 70"/>
                      <a:gd name="T8" fmla="*/ 84 w 84"/>
                      <a:gd name="T9" fmla="*/ 70 h 70"/>
                    </a:gdLst>
                    <a:ahLst/>
                    <a:cxnLst>
                      <a:cxn ang="0">
                        <a:pos x="T0" y="T1"/>
                      </a:cxn>
                      <a:cxn ang="0">
                        <a:pos x="T2" y="T3"/>
                      </a:cxn>
                      <a:cxn ang="0">
                        <a:pos x="T4" y="T5"/>
                      </a:cxn>
                      <a:cxn ang="0">
                        <a:pos x="T6" y="T7"/>
                      </a:cxn>
                      <a:cxn ang="0">
                        <a:pos x="T8" y="T9"/>
                      </a:cxn>
                    </a:cxnLst>
                    <a:rect l="0" t="0" r="r" b="b"/>
                    <a:pathLst>
                      <a:path w="84" h="70">
                        <a:moveTo>
                          <a:pt x="84" y="70"/>
                        </a:moveTo>
                        <a:lnTo>
                          <a:pt x="80" y="0"/>
                        </a:lnTo>
                        <a:lnTo>
                          <a:pt x="7" y="0"/>
                        </a:lnTo>
                        <a:lnTo>
                          <a:pt x="0" y="70"/>
                        </a:lnTo>
                        <a:lnTo>
                          <a:pt x="84" y="70"/>
                        </a:lnTo>
                        <a:close/>
                      </a:path>
                    </a:pathLst>
                  </a:custGeom>
                  <a:solidFill>
                    <a:srgbClr val="B700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 name="Freeform 54"/>
                  <p:cNvSpPr/>
                  <p:nvPr/>
                </p:nvSpPr>
                <p:spPr bwMode="auto">
                  <a:xfrm>
                    <a:off x="10507663" y="608013"/>
                    <a:ext cx="133350" cy="304800"/>
                  </a:xfrm>
                  <a:custGeom>
                    <a:avLst/>
                    <a:gdLst>
                      <a:gd name="T0" fmla="*/ 0 w 84"/>
                      <a:gd name="T1" fmla="*/ 0 h 192"/>
                      <a:gd name="T2" fmla="*/ 0 w 84"/>
                      <a:gd name="T3" fmla="*/ 192 h 192"/>
                      <a:gd name="T4" fmla="*/ 41 w 84"/>
                      <a:gd name="T5" fmla="*/ 163 h 192"/>
                      <a:gd name="T6" fmla="*/ 84 w 84"/>
                      <a:gd name="T7" fmla="*/ 192 h 192"/>
                      <a:gd name="T8" fmla="*/ 84 w 84"/>
                      <a:gd name="T9" fmla="*/ 0 h 192"/>
                      <a:gd name="T10" fmla="*/ 0 w 84"/>
                      <a:gd name="T11" fmla="*/ 0 h 192"/>
                    </a:gdLst>
                    <a:ahLst/>
                    <a:cxnLst>
                      <a:cxn ang="0">
                        <a:pos x="T0" y="T1"/>
                      </a:cxn>
                      <a:cxn ang="0">
                        <a:pos x="T2" y="T3"/>
                      </a:cxn>
                      <a:cxn ang="0">
                        <a:pos x="T4" y="T5"/>
                      </a:cxn>
                      <a:cxn ang="0">
                        <a:pos x="T6" y="T7"/>
                      </a:cxn>
                      <a:cxn ang="0">
                        <a:pos x="T8" y="T9"/>
                      </a:cxn>
                      <a:cxn ang="0">
                        <a:pos x="T10" y="T11"/>
                      </a:cxn>
                    </a:cxnLst>
                    <a:rect l="0" t="0" r="r" b="b"/>
                    <a:pathLst>
                      <a:path w="84" h="192">
                        <a:moveTo>
                          <a:pt x="0" y="0"/>
                        </a:moveTo>
                        <a:lnTo>
                          <a:pt x="0" y="192"/>
                        </a:lnTo>
                        <a:lnTo>
                          <a:pt x="41" y="163"/>
                        </a:lnTo>
                        <a:lnTo>
                          <a:pt x="84" y="192"/>
                        </a:lnTo>
                        <a:lnTo>
                          <a:pt x="84" y="0"/>
                        </a:lnTo>
                        <a:lnTo>
                          <a:pt x="0" y="0"/>
                        </a:lnTo>
                        <a:close/>
                      </a:path>
                    </a:pathLst>
                  </a:custGeom>
                  <a:solidFill>
                    <a:srgbClr val="FF2D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7" name="图片 16"/>
                <p:cNvPicPr>
                  <a:picLocks noChangeAspect="1"/>
                </p:cNvPicPr>
                <p:nvPr/>
              </p:nvPicPr>
              <p:blipFill>
                <a:blip r:embed="rId2"/>
                <a:stretch>
                  <a:fillRect/>
                </a:stretch>
              </p:blipFill>
              <p:spPr>
                <a:xfrm>
                  <a:off x="641407" y="1254731"/>
                  <a:ext cx="354334" cy="254706"/>
                </a:xfrm>
                <a:prstGeom prst="rect">
                  <a:avLst/>
                </a:prstGeom>
              </p:spPr>
            </p:pic>
          </p:grpSp>
        </p:grpSp>
        <p:sp>
          <p:nvSpPr>
            <p:cNvPr id="18" name="文本框 17"/>
            <p:cNvSpPr txBox="1"/>
            <p:nvPr/>
          </p:nvSpPr>
          <p:spPr>
            <a:xfrm>
              <a:off x="1700" y="1285"/>
              <a:ext cx="3648" cy="822"/>
            </a:xfrm>
            <a:prstGeom prst="rect">
              <a:avLst/>
            </a:prstGeom>
            <a:noFill/>
          </p:spPr>
          <p:txBody>
            <a:bodyPr wrap="none" rtlCol="0">
              <a:spAutoFit/>
            </a:bodyPr>
            <a:lstStyle/>
            <a:p>
              <a:r>
                <a:rPr lang="zh-CN" altLang="en-US" sz="2800" b="1" dirty="0">
                  <a:solidFill>
                    <a:srgbClr val="DB2232"/>
                  </a:solidFill>
                  <a:latin typeface="微软雅黑" panose="020B0503020204020204" pitchFamily="34" charset="-122"/>
                  <a:ea typeface="微软雅黑" panose="020B0503020204020204" pitchFamily="34" charset="-122"/>
                </a:rPr>
                <a:t>灯笼（原文）</a:t>
              </a:r>
              <a:endParaRPr lang="zh-CN" altLang="en-US" sz="2800" b="1" dirty="0">
                <a:solidFill>
                  <a:srgbClr val="DB2232"/>
                </a:solidFill>
                <a:latin typeface="微软雅黑" panose="020B0503020204020204" pitchFamily="34" charset="-122"/>
                <a:ea typeface="微软雅黑" panose="020B0503020204020204" pitchFamily="34" charset="-122"/>
              </a:endParaRPr>
            </a:p>
          </p:txBody>
        </p:sp>
      </p:grpSp>
      <p:sp>
        <p:nvSpPr>
          <p:cNvPr id="100" name="文本框 99"/>
          <p:cNvSpPr txBox="1"/>
          <p:nvPr/>
        </p:nvSpPr>
        <p:spPr>
          <a:xfrm>
            <a:off x="266700" y="1368425"/>
            <a:ext cx="8475345" cy="3969385"/>
          </a:xfrm>
          <a:prstGeom prst="rect">
            <a:avLst/>
          </a:prstGeom>
          <a:noFill/>
          <a:ln w="9525">
            <a:noFill/>
          </a:ln>
        </p:spPr>
        <p:txBody>
          <a:bodyPr wrap="square">
            <a:spAutoFit/>
          </a:bodyPr>
          <a:lstStyle/>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endParaRPr lang="en-US" altLang="zh-CN" sz="2400" b="1">
              <a:latin typeface="微软雅黑" panose="020B0503020204020204" pitchFamily="34" charset="-122"/>
              <a:ea typeface="微软雅黑" panose="020B0503020204020204" pitchFamily="34" charset="-122"/>
              <a:cs typeface="宋体" panose="02010600030101010101" pitchFamily="2" charset="-122"/>
            </a:endParaRPr>
          </a:p>
          <a:p>
            <a:pPr indent="0" fontAlgn="auto">
              <a:lnSpc>
                <a:spcPct val="150000"/>
              </a:lnSpc>
            </a:pPr>
            <a:r>
              <a:rPr lang="en-US" altLang="zh-CN" sz="2400" b="1">
                <a:latin typeface="微软雅黑" panose="020B0503020204020204" pitchFamily="34" charset="-122"/>
                <a:ea typeface="微软雅黑" panose="020B0503020204020204" pitchFamily="34" charset="-122"/>
                <a:cs typeface="宋体" panose="02010600030101010101" pitchFamily="2" charset="-122"/>
              </a:rPr>
              <a:t>       </a:t>
            </a:r>
            <a:r>
              <a:rPr sz="2400" b="1">
                <a:latin typeface="微软雅黑" panose="020B0503020204020204" pitchFamily="34" charset="-122"/>
                <a:ea typeface="微软雅黑" panose="020B0503020204020204" pitchFamily="34" charset="-122"/>
                <a:cs typeface="宋体" panose="02010600030101010101" pitchFamily="2" charset="-122"/>
              </a:rPr>
              <a:t>虽不像扑灯蛾，爱光明而至焚身，小孩子喜欢火，喜欢亮光，却仿佛是天性，放在暗屋子里就哭的宝儿，点亮了灯哭声就止住了。岁梢寒夜，玩火玩灯，除夕燃滴滴金，放焰火，是孩子群里少有例外的事。尽管大人们怕火火烛烛的危险要说“玩火黑夜溺炕”那种迹近恐吓的话，但偷偷还要在神龛里点起烛来。 </a:t>
            </a:r>
            <a:endParaRPr sz="2400" b="1">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7105</Words>
  <Application>WPS 演示</Application>
  <PresentationFormat>全屏显示(4:3)</PresentationFormat>
  <Paragraphs>1108</Paragraphs>
  <Slides>34</Slides>
  <Notes>5</Notes>
  <HiddenSlides>1</HiddenSlides>
  <MMClips>0</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34</vt:i4>
      </vt:variant>
    </vt:vector>
  </HeadingPairs>
  <TitlesOfParts>
    <vt:vector size="56" baseType="lpstr">
      <vt:lpstr>Arial</vt:lpstr>
      <vt:lpstr>宋体</vt:lpstr>
      <vt:lpstr>Wingdings</vt:lpstr>
      <vt:lpstr>思源黑体 CN Bold</vt:lpstr>
      <vt:lpstr>黑体</vt:lpstr>
      <vt:lpstr>Agency FB</vt:lpstr>
      <vt:lpstr>微软雅黑</vt:lpstr>
      <vt:lpstr>Times New Roman</vt:lpstr>
      <vt:lpstr>Calibri</vt:lpstr>
      <vt:lpstr>Gulim</vt:lpstr>
      <vt:lpstr>方正大黑简体</vt:lpstr>
      <vt:lpstr>楷体</vt:lpstr>
      <vt:lpstr>Arial Unicode MS</vt:lpstr>
      <vt:lpstr>华文仿宋</vt:lpstr>
      <vt:lpstr>仿宋</vt:lpstr>
      <vt:lpstr>Wingdings</vt:lpstr>
      <vt:lpstr>华文中宋</vt:lpstr>
      <vt:lpstr>华文行楷</vt:lpstr>
      <vt:lpstr>Malgun Gothic</vt:lpstr>
      <vt:lpstr>Office 主题</vt:lpstr>
      <vt:lpstr>1_Office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Administrator</cp:lastModifiedBy>
  <cp:revision>303</cp:revision>
  <dcterms:created xsi:type="dcterms:W3CDTF">2017-11-13T08:28:00Z</dcterms:created>
  <dcterms:modified xsi:type="dcterms:W3CDTF">2021-03-31T10:32:02Z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2052-11.1.0.9564</vt:lpwstr>
  </property>
</Properties>
</file>