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sldIdLst>
    <p:sldId id="269" r:id="rId2"/>
    <p:sldId id="257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26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用户" initials="Offic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3D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7"/>
    <p:restoredTop sz="94588"/>
  </p:normalViewPr>
  <p:slideViewPr>
    <p:cSldViewPr snapToGrid="0" snapToObjects="1">
      <p:cViewPr varScale="1">
        <p:scale>
          <a:sx n="103" d="100"/>
          <a:sy n="103" d="100"/>
        </p:scale>
        <p:origin x="-156" y="-90"/>
      </p:cViewPr>
      <p:guideLst>
        <p:guide orient="horz" pos="212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169C1-DBAF-614D-A9AF-E94E2EE7D66B}" type="datetimeFigureOut">
              <a:rPr kumimoji="1" lang="zh-CN" altLang="en-US" smtClean="0"/>
              <a:pPr/>
              <a:t>2020/9/6 Sunday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B92D4-2B3C-0A46-B690-385042EBC688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  <a:pPr/>
              <a:t>2020/9/6 Sunday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  <a:pPr/>
              <a:t>2020/9/6 Sunday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  <a:pPr/>
              <a:t>2020/9/6 Sunday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  <a:pPr/>
              <a:t>2020/9/6 Sunday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  <a:pPr/>
              <a:t>2020/9/6 Sunday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  <a:pPr/>
              <a:t>2020/9/6 Sunday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  <a:pPr/>
              <a:t>2020/9/6 Sunday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  <a:pPr/>
              <a:t>2020/9/6 Sunday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  <a:pPr/>
              <a:t>2020/9/6 Sunday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  <a:pPr/>
              <a:t>2020/9/6 Sunday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  <a:pPr/>
              <a:t>2020/9/6 Sunday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031CA-5AE1-E142-9265-85E0261CB70E}" type="datetimeFigureOut">
              <a:rPr kumimoji="1" lang="zh-CN" altLang="en-US" smtClean="0"/>
              <a:pPr/>
              <a:t>2020/9/6 Sunday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5782A-8D3F-744A-89C6-EE9A62FCEAD1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57655" y="2529205"/>
            <a:ext cx="9144000" cy="1367155"/>
          </a:xfrm>
        </p:spPr>
        <p:txBody>
          <a:bodyPr/>
          <a:lstStyle/>
          <a:p>
            <a:r>
              <a:rPr lang="en-US" altLang="zh-CN" dirty="0">
                <a:latin typeface="黑体" panose="02010609060101010101" charset="-122"/>
                <a:ea typeface="黑体" panose="02010609060101010101" charset="-122"/>
              </a:rPr>
              <a:t>10</a:t>
            </a:r>
            <a:r>
              <a:rPr lang="zh-CN" altLang="en-US" dirty="0">
                <a:latin typeface="黑体" panose="02010609060101010101" charset="-122"/>
                <a:ea typeface="黑体" panose="02010609060101010101" charset="-122"/>
              </a:rPr>
              <a:t> 宇宙生命之谜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751580" y="897890"/>
            <a:ext cx="43478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方正姚体" panose="02010601030101010101" charset="-122"/>
                <a:ea typeface="方正姚体" panose="02010601030101010101" charset="-122"/>
              </a:rPr>
              <a:t>统编教材六年级上册第三单元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C3C04E5B-65BB-4339-B164-BBEA964B53B6}"/>
              </a:ext>
            </a:extLst>
          </p:cNvPr>
          <p:cNvGrpSpPr/>
          <p:nvPr/>
        </p:nvGrpSpPr>
        <p:grpSpPr>
          <a:xfrm>
            <a:off x="65512" y="2407920"/>
            <a:ext cx="12026679" cy="4706804"/>
            <a:chOff x="65512" y="2407920"/>
            <a:chExt cx="12026679" cy="4706804"/>
          </a:xfrm>
        </p:grpSpPr>
        <p:grpSp>
          <p:nvGrpSpPr>
            <p:cNvPr id="7" name="组合 18">
              <a:extLst>
                <a:ext uri="{FF2B5EF4-FFF2-40B4-BE49-F238E27FC236}">
                  <a16:creationId xmlns="" xmlns:a16="http://schemas.microsoft.com/office/drawing/2014/main" id="{B49654BA-99B2-460B-9745-F748A80736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512" y="2407920"/>
              <a:ext cx="3950228" cy="4468551"/>
              <a:chOff x="0" y="0"/>
              <a:chExt cx="1808145" cy="1708029"/>
            </a:xfrm>
          </p:grpSpPr>
          <p:grpSp>
            <p:nvGrpSpPr>
              <p:cNvPr id="8" name="组合 19">
                <a:extLst>
                  <a:ext uri="{FF2B5EF4-FFF2-40B4-BE49-F238E27FC236}">
                    <a16:creationId xmlns="" xmlns:a16="http://schemas.microsoft.com/office/drawing/2014/main" id="{42593E0E-D42E-4045-83D2-1076E7C6E6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46389" y="1006176"/>
                <a:ext cx="261756" cy="379742"/>
                <a:chOff x="9136" y="386362"/>
                <a:chExt cx="411371" cy="596797"/>
              </a:xfrm>
            </p:grpSpPr>
            <p:sp>
              <p:nvSpPr>
                <p:cNvPr id="28" name="Freeform 51">
                  <a:extLst>
                    <a:ext uri="{FF2B5EF4-FFF2-40B4-BE49-F238E27FC236}">
                      <a16:creationId xmlns="" xmlns:a16="http://schemas.microsoft.com/office/drawing/2014/main" id="{01EED1E2-510B-40EB-9A27-324AF9B8A1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463" y="795278"/>
                  <a:ext cx="79818" cy="187881"/>
                </a:xfrm>
                <a:custGeom>
                  <a:avLst/>
                  <a:gdLst>
                    <a:gd name="T0" fmla="*/ 0 w 27"/>
                    <a:gd name="T1" fmla="*/ 0 h 64"/>
                    <a:gd name="T2" fmla="*/ 35475 w 27"/>
                    <a:gd name="T3" fmla="*/ 2936 h 64"/>
                    <a:gd name="T4" fmla="*/ 79818 w 27"/>
                    <a:gd name="T5" fmla="*/ 0 h 64"/>
                    <a:gd name="T6" fmla="*/ 79818 w 27"/>
                    <a:gd name="T7" fmla="*/ 187881 h 64"/>
                    <a:gd name="T8" fmla="*/ 0 w 27"/>
                    <a:gd name="T9" fmla="*/ 187881 h 64"/>
                    <a:gd name="T10" fmla="*/ 0 w 27"/>
                    <a:gd name="T11" fmla="*/ 0 h 6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7" h="64">
                      <a:moveTo>
                        <a:pt x="0" y="0"/>
                      </a:moveTo>
                      <a:cubicBezTo>
                        <a:pt x="4" y="1"/>
                        <a:pt x="8" y="1"/>
                        <a:pt x="12" y="1"/>
                      </a:cubicBezTo>
                      <a:cubicBezTo>
                        <a:pt x="17" y="1"/>
                        <a:pt x="22" y="1"/>
                        <a:pt x="27" y="0"/>
                      </a:cubicBezTo>
                      <a:cubicBezTo>
                        <a:pt x="27" y="64"/>
                        <a:pt x="27" y="64"/>
                        <a:pt x="27" y="64"/>
                      </a:cubicBezTo>
                      <a:cubicBezTo>
                        <a:pt x="0" y="64"/>
                        <a:pt x="0" y="64"/>
                        <a:pt x="0" y="6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B5D3F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" name="Freeform 52">
                  <a:extLst>
                    <a:ext uri="{FF2B5EF4-FFF2-40B4-BE49-F238E27FC236}">
                      <a16:creationId xmlns="" xmlns:a16="http://schemas.microsoft.com/office/drawing/2014/main" id="{3C6FA5C8-22F8-47ED-9C83-C9E8129307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36" y="386362"/>
                  <a:ext cx="411371" cy="408916"/>
                </a:xfrm>
                <a:custGeom>
                  <a:avLst/>
                  <a:gdLst>
                    <a:gd name="T0" fmla="*/ 248598 w 139"/>
                    <a:gd name="T1" fmla="*/ 405974 h 139"/>
                    <a:gd name="T2" fmla="*/ 204206 w 139"/>
                    <a:gd name="T3" fmla="*/ 408916 h 139"/>
                    <a:gd name="T4" fmla="*/ 168692 w 139"/>
                    <a:gd name="T5" fmla="*/ 405974 h 139"/>
                    <a:gd name="T6" fmla="*/ 59190 w 139"/>
                    <a:gd name="T7" fmla="*/ 350079 h 139"/>
                    <a:gd name="T8" fmla="*/ 0 w 139"/>
                    <a:gd name="T9" fmla="*/ 205929 h 139"/>
                    <a:gd name="T10" fmla="*/ 59190 w 139"/>
                    <a:gd name="T11" fmla="*/ 61779 h 139"/>
                    <a:gd name="T12" fmla="*/ 204206 w 139"/>
                    <a:gd name="T13" fmla="*/ 0 h 139"/>
                    <a:gd name="T14" fmla="*/ 352181 w 139"/>
                    <a:gd name="T15" fmla="*/ 61779 h 139"/>
                    <a:gd name="T16" fmla="*/ 411371 w 139"/>
                    <a:gd name="T17" fmla="*/ 205929 h 139"/>
                    <a:gd name="T18" fmla="*/ 352181 w 139"/>
                    <a:gd name="T19" fmla="*/ 350079 h 139"/>
                    <a:gd name="T20" fmla="*/ 248598 w 139"/>
                    <a:gd name="T21" fmla="*/ 405974 h 13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39" h="139">
                      <a:moveTo>
                        <a:pt x="84" y="138"/>
                      </a:moveTo>
                      <a:cubicBezTo>
                        <a:pt x="79" y="139"/>
                        <a:pt x="74" y="139"/>
                        <a:pt x="69" y="139"/>
                      </a:cubicBezTo>
                      <a:cubicBezTo>
                        <a:pt x="65" y="139"/>
                        <a:pt x="61" y="139"/>
                        <a:pt x="57" y="138"/>
                      </a:cubicBezTo>
                      <a:cubicBezTo>
                        <a:pt x="43" y="136"/>
                        <a:pt x="31" y="129"/>
                        <a:pt x="20" y="119"/>
                      </a:cubicBezTo>
                      <a:cubicBezTo>
                        <a:pt x="7" y="105"/>
                        <a:pt x="0" y="89"/>
                        <a:pt x="0" y="70"/>
                      </a:cubicBezTo>
                      <a:cubicBezTo>
                        <a:pt x="0" y="51"/>
                        <a:pt x="7" y="34"/>
                        <a:pt x="20" y="21"/>
                      </a:cubicBezTo>
                      <a:cubicBezTo>
                        <a:pt x="34" y="7"/>
                        <a:pt x="50" y="0"/>
                        <a:pt x="69" y="0"/>
                      </a:cubicBezTo>
                      <a:cubicBezTo>
                        <a:pt x="89" y="0"/>
                        <a:pt x="105" y="7"/>
                        <a:pt x="119" y="21"/>
                      </a:cubicBezTo>
                      <a:cubicBezTo>
                        <a:pt x="132" y="34"/>
                        <a:pt x="139" y="51"/>
                        <a:pt x="139" y="70"/>
                      </a:cubicBezTo>
                      <a:cubicBezTo>
                        <a:pt x="139" y="89"/>
                        <a:pt x="132" y="105"/>
                        <a:pt x="119" y="119"/>
                      </a:cubicBezTo>
                      <a:cubicBezTo>
                        <a:pt x="109" y="129"/>
                        <a:pt x="97" y="135"/>
                        <a:pt x="84" y="138"/>
                      </a:cubicBezTo>
                      <a:close/>
                    </a:path>
                  </a:pathLst>
                </a:custGeom>
                <a:solidFill>
                  <a:srgbClr val="5B955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9" name="等腰三角形 3">
                <a:extLst>
                  <a:ext uri="{FF2B5EF4-FFF2-40B4-BE49-F238E27FC236}">
                    <a16:creationId xmlns="" xmlns:a16="http://schemas.microsoft.com/office/drawing/2014/main" id="{79E947B0-2EC3-4790-B2A7-6D7ECD216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95" y="1319120"/>
                <a:ext cx="620892" cy="58733"/>
              </a:xfrm>
              <a:custGeom>
                <a:avLst/>
                <a:gdLst>
                  <a:gd name="T0" fmla="*/ 0 w 913468"/>
                  <a:gd name="T1" fmla="*/ 58733 h 65363"/>
                  <a:gd name="T2" fmla="*/ 90301 w 913468"/>
                  <a:gd name="T3" fmla="*/ 0 h 65363"/>
                  <a:gd name="T4" fmla="*/ 620892 w 913468"/>
                  <a:gd name="T5" fmla="*/ 44183 h 65363"/>
                  <a:gd name="T6" fmla="*/ 0 w 913468"/>
                  <a:gd name="T7" fmla="*/ 58733 h 6536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13468" h="65363">
                    <a:moveTo>
                      <a:pt x="0" y="65363"/>
                    </a:moveTo>
                    <a:lnTo>
                      <a:pt x="132852" y="0"/>
                    </a:lnTo>
                    <a:lnTo>
                      <a:pt x="913468" y="49171"/>
                    </a:lnTo>
                    <a:lnTo>
                      <a:pt x="0" y="65363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2" name="Freeform 20">
                <a:extLst>
                  <a:ext uri="{FF2B5EF4-FFF2-40B4-BE49-F238E27FC236}">
                    <a16:creationId xmlns="" xmlns:a16="http://schemas.microsoft.com/office/drawing/2014/main" id="{8659070C-5684-44ED-83A5-18A6446F0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179" y="1236018"/>
                <a:ext cx="108845" cy="142336"/>
              </a:xfrm>
              <a:custGeom>
                <a:avLst/>
                <a:gdLst>
                  <a:gd name="T0" fmla="*/ 108845 w 104"/>
                  <a:gd name="T1" fmla="*/ 142336 h 136"/>
                  <a:gd name="T2" fmla="*/ 0 w 104"/>
                  <a:gd name="T3" fmla="*/ 99426 h 136"/>
                  <a:gd name="T4" fmla="*/ 0 w 104"/>
                  <a:gd name="T5" fmla="*/ 0 h 136"/>
                  <a:gd name="T6" fmla="*/ 108845 w 104"/>
                  <a:gd name="T7" fmla="*/ 42910 h 136"/>
                  <a:gd name="T8" fmla="*/ 108845 w 104"/>
                  <a:gd name="T9" fmla="*/ 142336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4" h="136">
                    <a:moveTo>
                      <a:pt x="104" y="136"/>
                    </a:moveTo>
                    <a:lnTo>
                      <a:pt x="0" y="95"/>
                    </a:lnTo>
                    <a:lnTo>
                      <a:pt x="0" y="0"/>
                    </a:lnTo>
                    <a:lnTo>
                      <a:pt x="104" y="41"/>
                    </a:lnTo>
                    <a:lnTo>
                      <a:pt x="104" y="136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" name="Freeform 21">
                <a:extLst>
                  <a:ext uri="{FF2B5EF4-FFF2-40B4-BE49-F238E27FC236}">
                    <a16:creationId xmlns="" xmlns:a16="http://schemas.microsoft.com/office/drawing/2014/main" id="{6349A281-7BA3-49E2-ACE6-555F859242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024" y="1236018"/>
                <a:ext cx="110938" cy="142336"/>
              </a:xfrm>
              <a:custGeom>
                <a:avLst/>
                <a:gdLst>
                  <a:gd name="T0" fmla="*/ 0 w 106"/>
                  <a:gd name="T1" fmla="*/ 142336 h 136"/>
                  <a:gd name="T2" fmla="*/ 0 w 106"/>
                  <a:gd name="T3" fmla="*/ 42910 h 136"/>
                  <a:gd name="T4" fmla="*/ 110938 w 106"/>
                  <a:gd name="T5" fmla="*/ 0 h 136"/>
                  <a:gd name="T6" fmla="*/ 110938 w 106"/>
                  <a:gd name="T7" fmla="*/ 99426 h 136"/>
                  <a:gd name="T8" fmla="*/ 0 w 106"/>
                  <a:gd name="T9" fmla="*/ 142336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6" h="136">
                    <a:moveTo>
                      <a:pt x="0" y="136"/>
                    </a:moveTo>
                    <a:lnTo>
                      <a:pt x="0" y="41"/>
                    </a:lnTo>
                    <a:lnTo>
                      <a:pt x="106" y="0"/>
                    </a:lnTo>
                    <a:lnTo>
                      <a:pt x="106" y="95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Freeform 22">
                <a:extLst>
                  <a:ext uri="{FF2B5EF4-FFF2-40B4-BE49-F238E27FC236}">
                    <a16:creationId xmlns="" xmlns:a16="http://schemas.microsoft.com/office/drawing/2014/main" id="{03AB876E-29C2-4687-97D9-7F2F239ABA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0485" y="211410"/>
                <a:ext cx="371538" cy="1114614"/>
              </a:xfrm>
              <a:custGeom>
                <a:avLst/>
                <a:gdLst>
                  <a:gd name="T0" fmla="*/ 14652 w 355"/>
                  <a:gd name="T1" fmla="*/ 917856 h 1065"/>
                  <a:gd name="T2" fmla="*/ 371538 w 355"/>
                  <a:gd name="T3" fmla="*/ 1054959 h 1065"/>
                  <a:gd name="T4" fmla="*/ 371538 w 355"/>
                  <a:gd name="T5" fmla="*/ 1114614 h 1065"/>
                  <a:gd name="T6" fmla="*/ 0 w 355"/>
                  <a:gd name="T7" fmla="*/ 970185 h 1065"/>
                  <a:gd name="T8" fmla="*/ 14652 w 355"/>
                  <a:gd name="T9" fmla="*/ 917856 h 1065"/>
                  <a:gd name="T10" fmla="*/ 371538 w 355"/>
                  <a:gd name="T11" fmla="*/ 1000536 h 1065"/>
                  <a:gd name="T12" fmla="*/ 32444 w 355"/>
                  <a:gd name="T13" fmla="*/ 868666 h 1065"/>
                  <a:gd name="T14" fmla="*/ 47096 w 355"/>
                  <a:gd name="T15" fmla="*/ 816337 h 1065"/>
                  <a:gd name="T16" fmla="*/ 371538 w 355"/>
                  <a:gd name="T17" fmla="*/ 940881 h 1065"/>
                  <a:gd name="T18" fmla="*/ 371538 w 355"/>
                  <a:gd name="T19" fmla="*/ 1000536 h 1065"/>
                  <a:gd name="T20" fmla="*/ 78494 w 355"/>
                  <a:gd name="T21" fmla="*/ 714818 h 1065"/>
                  <a:gd name="T22" fmla="*/ 371538 w 355"/>
                  <a:gd name="T23" fmla="*/ 826803 h 1065"/>
                  <a:gd name="T24" fmla="*/ 371538 w 355"/>
                  <a:gd name="T25" fmla="*/ 883319 h 1065"/>
                  <a:gd name="T26" fmla="*/ 63842 w 355"/>
                  <a:gd name="T27" fmla="*/ 767147 h 1065"/>
                  <a:gd name="T28" fmla="*/ 78494 w 355"/>
                  <a:gd name="T29" fmla="*/ 714818 h 1065"/>
                  <a:gd name="T30" fmla="*/ 110938 w 355"/>
                  <a:gd name="T31" fmla="*/ 613299 h 1065"/>
                  <a:gd name="T32" fmla="*/ 371538 w 355"/>
                  <a:gd name="T33" fmla="*/ 712725 h 1065"/>
                  <a:gd name="T34" fmla="*/ 371538 w 355"/>
                  <a:gd name="T35" fmla="*/ 769241 h 1065"/>
                  <a:gd name="T36" fmla="*/ 96286 w 355"/>
                  <a:gd name="T37" fmla="*/ 662489 h 1065"/>
                  <a:gd name="T38" fmla="*/ 110938 w 355"/>
                  <a:gd name="T39" fmla="*/ 613299 h 1065"/>
                  <a:gd name="T40" fmla="*/ 371538 w 355"/>
                  <a:gd name="T41" fmla="*/ 597601 h 1065"/>
                  <a:gd name="T42" fmla="*/ 371538 w 355"/>
                  <a:gd name="T43" fmla="*/ 655163 h 1065"/>
                  <a:gd name="T44" fmla="*/ 128730 w 355"/>
                  <a:gd name="T45" fmla="*/ 560970 h 1065"/>
                  <a:gd name="T46" fmla="*/ 143382 w 355"/>
                  <a:gd name="T47" fmla="*/ 510734 h 1065"/>
                  <a:gd name="T48" fmla="*/ 371538 w 355"/>
                  <a:gd name="T49" fmla="*/ 597601 h 1065"/>
                  <a:gd name="T50" fmla="*/ 175826 w 355"/>
                  <a:gd name="T51" fmla="*/ 407122 h 1065"/>
                  <a:gd name="T52" fmla="*/ 371538 w 355"/>
                  <a:gd name="T53" fmla="*/ 483523 h 1065"/>
                  <a:gd name="T54" fmla="*/ 371538 w 355"/>
                  <a:gd name="T55" fmla="*/ 537945 h 1065"/>
                  <a:gd name="T56" fmla="*/ 161174 w 355"/>
                  <a:gd name="T57" fmla="*/ 459451 h 1065"/>
                  <a:gd name="T58" fmla="*/ 175826 w 355"/>
                  <a:gd name="T59" fmla="*/ 407122 h 1065"/>
                  <a:gd name="T60" fmla="*/ 371538 w 355"/>
                  <a:gd name="T61" fmla="*/ 367352 h 1065"/>
                  <a:gd name="T62" fmla="*/ 371538 w 355"/>
                  <a:gd name="T63" fmla="*/ 423867 h 1065"/>
                  <a:gd name="T64" fmla="*/ 192572 w 355"/>
                  <a:gd name="T65" fmla="*/ 356886 h 1065"/>
                  <a:gd name="T66" fmla="*/ 207224 w 355"/>
                  <a:gd name="T67" fmla="*/ 304557 h 1065"/>
                  <a:gd name="T68" fmla="*/ 371538 w 355"/>
                  <a:gd name="T69" fmla="*/ 367352 h 1065"/>
                  <a:gd name="T70" fmla="*/ 371538 w 355"/>
                  <a:gd name="T71" fmla="*/ 253274 h 1065"/>
                  <a:gd name="T72" fmla="*/ 371538 w 355"/>
                  <a:gd name="T73" fmla="*/ 309789 h 1065"/>
                  <a:gd name="T74" fmla="*/ 225016 w 355"/>
                  <a:gd name="T75" fmla="*/ 255367 h 1065"/>
                  <a:gd name="T76" fmla="*/ 239668 w 355"/>
                  <a:gd name="T77" fmla="*/ 203038 h 1065"/>
                  <a:gd name="T78" fmla="*/ 371538 w 355"/>
                  <a:gd name="T79" fmla="*/ 253274 h 1065"/>
                  <a:gd name="T80" fmla="*/ 371538 w 355"/>
                  <a:gd name="T81" fmla="*/ 195712 h 1065"/>
                  <a:gd name="T82" fmla="*/ 254320 w 355"/>
                  <a:gd name="T83" fmla="*/ 153848 h 1065"/>
                  <a:gd name="T84" fmla="*/ 272112 w 355"/>
                  <a:gd name="T85" fmla="*/ 101519 h 1065"/>
                  <a:gd name="T86" fmla="*/ 371538 w 355"/>
                  <a:gd name="T87" fmla="*/ 139196 h 1065"/>
                  <a:gd name="T88" fmla="*/ 371538 w 355"/>
                  <a:gd name="T89" fmla="*/ 195712 h 1065"/>
                  <a:gd name="T90" fmla="*/ 304557 w 355"/>
                  <a:gd name="T91" fmla="*/ 0 h 1065"/>
                  <a:gd name="T92" fmla="*/ 371538 w 355"/>
                  <a:gd name="T93" fmla="*/ 24071 h 1065"/>
                  <a:gd name="T94" fmla="*/ 371538 w 355"/>
                  <a:gd name="T95" fmla="*/ 81634 h 1065"/>
                  <a:gd name="T96" fmla="*/ 286765 w 355"/>
                  <a:gd name="T97" fmla="*/ 49190 h 1065"/>
                  <a:gd name="T98" fmla="*/ 304557 w 355"/>
                  <a:gd name="T99" fmla="*/ 0 h 1065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355" h="1065">
                    <a:moveTo>
                      <a:pt x="14" y="877"/>
                    </a:moveTo>
                    <a:lnTo>
                      <a:pt x="355" y="1008"/>
                    </a:lnTo>
                    <a:lnTo>
                      <a:pt x="355" y="1065"/>
                    </a:lnTo>
                    <a:lnTo>
                      <a:pt x="0" y="927"/>
                    </a:lnTo>
                    <a:lnTo>
                      <a:pt x="14" y="877"/>
                    </a:lnTo>
                    <a:close/>
                    <a:moveTo>
                      <a:pt x="355" y="956"/>
                    </a:moveTo>
                    <a:lnTo>
                      <a:pt x="31" y="830"/>
                    </a:lnTo>
                    <a:lnTo>
                      <a:pt x="45" y="780"/>
                    </a:lnTo>
                    <a:lnTo>
                      <a:pt x="355" y="899"/>
                    </a:lnTo>
                    <a:lnTo>
                      <a:pt x="355" y="956"/>
                    </a:lnTo>
                    <a:close/>
                    <a:moveTo>
                      <a:pt x="75" y="683"/>
                    </a:moveTo>
                    <a:lnTo>
                      <a:pt x="355" y="790"/>
                    </a:lnTo>
                    <a:lnTo>
                      <a:pt x="355" y="844"/>
                    </a:lnTo>
                    <a:lnTo>
                      <a:pt x="61" y="733"/>
                    </a:lnTo>
                    <a:lnTo>
                      <a:pt x="75" y="683"/>
                    </a:lnTo>
                    <a:close/>
                    <a:moveTo>
                      <a:pt x="106" y="586"/>
                    </a:moveTo>
                    <a:lnTo>
                      <a:pt x="355" y="681"/>
                    </a:lnTo>
                    <a:lnTo>
                      <a:pt x="355" y="735"/>
                    </a:lnTo>
                    <a:lnTo>
                      <a:pt x="92" y="633"/>
                    </a:lnTo>
                    <a:lnTo>
                      <a:pt x="106" y="586"/>
                    </a:lnTo>
                    <a:close/>
                    <a:moveTo>
                      <a:pt x="355" y="571"/>
                    </a:moveTo>
                    <a:lnTo>
                      <a:pt x="355" y="626"/>
                    </a:lnTo>
                    <a:lnTo>
                      <a:pt x="123" y="536"/>
                    </a:lnTo>
                    <a:lnTo>
                      <a:pt x="137" y="488"/>
                    </a:lnTo>
                    <a:lnTo>
                      <a:pt x="355" y="571"/>
                    </a:lnTo>
                    <a:close/>
                    <a:moveTo>
                      <a:pt x="168" y="389"/>
                    </a:moveTo>
                    <a:lnTo>
                      <a:pt x="355" y="462"/>
                    </a:lnTo>
                    <a:lnTo>
                      <a:pt x="355" y="514"/>
                    </a:lnTo>
                    <a:lnTo>
                      <a:pt x="154" y="439"/>
                    </a:lnTo>
                    <a:lnTo>
                      <a:pt x="168" y="389"/>
                    </a:lnTo>
                    <a:close/>
                    <a:moveTo>
                      <a:pt x="355" y="351"/>
                    </a:moveTo>
                    <a:lnTo>
                      <a:pt x="355" y="405"/>
                    </a:lnTo>
                    <a:lnTo>
                      <a:pt x="184" y="341"/>
                    </a:lnTo>
                    <a:lnTo>
                      <a:pt x="198" y="291"/>
                    </a:lnTo>
                    <a:lnTo>
                      <a:pt x="355" y="351"/>
                    </a:lnTo>
                    <a:close/>
                    <a:moveTo>
                      <a:pt x="355" y="242"/>
                    </a:moveTo>
                    <a:lnTo>
                      <a:pt x="355" y="296"/>
                    </a:lnTo>
                    <a:lnTo>
                      <a:pt x="215" y="244"/>
                    </a:lnTo>
                    <a:lnTo>
                      <a:pt x="229" y="194"/>
                    </a:lnTo>
                    <a:lnTo>
                      <a:pt x="355" y="242"/>
                    </a:lnTo>
                    <a:close/>
                    <a:moveTo>
                      <a:pt x="355" y="187"/>
                    </a:moveTo>
                    <a:lnTo>
                      <a:pt x="243" y="147"/>
                    </a:lnTo>
                    <a:lnTo>
                      <a:pt x="260" y="97"/>
                    </a:lnTo>
                    <a:lnTo>
                      <a:pt x="355" y="133"/>
                    </a:lnTo>
                    <a:lnTo>
                      <a:pt x="355" y="187"/>
                    </a:lnTo>
                    <a:close/>
                    <a:moveTo>
                      <a:pt x="291" y="0"/>
                    </a:moveTo>
                    <a:lnTo>
                      <a:pt x="355" y="23"/>
                    </a:lnTo>
                    <a:lnTo>
                      <a:pt x="355" y="78"/>
                    </a:lnTo>
                    <a:lnTo>
                      <a:pt x="274" y="47"/>
                    </a:lnTo>
                    <a:lnTo>
                      <a:pt x="291" y="0"/>
                    </a:lnTo>
                    <a:close/>
                  </a:path>
                </a:pathLst>
              </a:custGeom>
              <a:solidFill>
                <a:srgbClr val="578E4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" name="Freeform 23">
                <a:extLst>
                  <a:ext uri="{FF2B5EF4-FFF2-40B4-BE49-F238E27FC236}">
                    <a16:creationId xmlns="" xmlns:a16="http://schemas.microsoft.com/office/drawing/2014/main" id="{56586FDD-319C-4387-8DB1-6B922D0DF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5137" y="0"/>
                <a:ext cx="356886" cy="1266369"/>
              </a:xfrm>
              <a:custGeom>
                <a:avLst/>
                <a:gdLst>
                  <a:gd name="T0" fmla="*/ 356886 w 341"/>
                  <a:gd name="T1" fmla="*/ 235482 h 1210"/>
                  <a:gd name="T2" fmla="*/ 289904 w 341"/>
                  <a:gd name="T3" fmla="*/ 211410 h 1210"/>
                  <a:gd name="T4" fmla="*/ 356886 w 341"/>
                  <a:gd name="T5" fmla="*/ 0 h 1210"/>
                  <a:gd name="T6" fmla="*/ 356886 w 341"/>
                  <a:gd name="T7" fmla="*/ 235482 h 1210"/>
                  <a:gd name="T8" fmla="*/ 17792 w 341"/>
                  <a:gd name="T9" fmla="*/ 1080077 h 1210"/>
                  <a:gd name="T10" fmla="*/ 356886 w 341"/>
                  <a:gd name="T11" fmla="*/ 1211947 h 1210"/>
                  <a:gd name="T12" fmla="*/ 356886 w 341"/>
                  <a:gd name="T13" fmla="*/ 1266369 h 1210"/>
                  <a:gd name="T14" fmla="*/ 0 w 341"/>
                  <a:gd name="T15" fmla="*/ 1129266 h 1210"/>
                  <a:gd name="T16" fmla="*/ 17792 w 341"/>
                  <a:gd name="T17" fmla="*/ 1080077 h 1210"/>
                  <a:gd name="T18" fmla="*/ 356886 w 341"/>
                  <a:gd name="T19" fmla="*/ 1152291 h 1210"/>
                  <a:gd name="T20" fmla="*/ 32444 w 341"/>
                  <a:gd name="T21" fmla="*/ 1027747 h 1210"/>
                  <a:gd name="T22" fmla="*/ 49190 w 341"/>
                  <a:gd name="T23" fmla="*/ 978558 h 1210"/>
                  <a:gd name="T24" fmla="*/ 356886 w 341"/>
                  <a:gd name="T25" fmla="*/ 1094729 h 1210"/>
                  <a:gd name="T26" fmla="*/ 356886 w 341"/>
                  <a:gd name="T27" fmla="*/ 1152291 h 1210"/>
                  <a:gd name="T28" fmla="*/ 356886 w 341"/>
                  <a:gd name="T29" fmla="*/ 1038213 h 1210"/>
                  <a:gd name="T30" fmla="*/ 63842 w 341"/>
                  <a:gd name="T31" fmla="*/ 926229 h 1210"/>
                  <a:gd name="T32" fmla="*/ 81634 w 341"/>
                  <a:gd name="T33" fmla="*/ 873899 h 1210"/>
                  <a:gd name="T34" fmla="*/ 356886 w 341"/>
                  <a:gd name="T35" fmla="*/ 980651 h 1210"/>
                  <a:gd name="T36" fmla="*/ 356886 w 341"/>
                  <a:gd name="T37" fmla="*/ 1038213 h 1210"/>
                  <a:gd name="T38" fmla="*/ 114078 w 341"/>
                  <a:gd name="T39" fmla="*/ 772380 h 1210"/>
                  <a:gd name="T40" fmla="*/ 356886 w 341"/>
                  <a:gd name="T41" fmla="*/ 866573 h 1210"/>
                  <a:gd name="T42" fmla="*/ 356886 w 341"/>
                  <a:gd name="T43" fmla="*/ 924135 h 1210"/>
                  <a:gd name="T44" fmla="*/ 96286 w 341"/>
                  <a:gd name="T45" fmla="*/ 824710 h 1210"/>
                  <a:gd name="T46" fmla="*/ 114078 w 341"/>
                  <a:gd name="T47" fmla="*/ 772380 h 1210"/>
                  <a:gd name="T48" fmla="*/ 356886 w 341"/>
                  <a:gd name="T49" fmla="*/ 809011 h 1210"/>
                  <a:gd name="T50" fmla="*/ 128730 w 341"/>
                  <a:gd name="T51" fmla="*/ 722144 h 1210"/>
                  <a:gd name="T52" fmla="*/ 146522 w 341"/>
                  <a:gd name="T53" fmla="*/ 670862 h 1210"/>
                  <a:gd name="T54" fmla="*/ 356886 w 341"/>
                  <a:gd name="T55" fmla="*/ 749356 h 1210"/>
                  <a:gd name="T56" fmla="*/ 356886 w 341"/>
                  <a:gd name="T57" fmla="*/ 809011 h 1210"/>
                  <a:gd name="T58" fmla="*/ 177920 w 341"/>
                  <a:gd name="T59" fmla="*/ 568296 h 1210"/>
                  <a:gd name="T60" fmla="*/ 356886 w 341"/>
                  <a:gd name="T61" fmla="*/ 635278 h 1210"/>
                  <a:gd name="T62" fmla="*/ 356886 w 341"/>
                  <a:gd name="T63" fmla="*/ 694933 h 1210"/>
                  <a:gd name="T64" fmla="*/ 161174 w 341"/>
                  <a:gd name="T65" fmla="*/ 618532 h 1210"/>
                  <a:gd name="T66" fmla="*/ 177920 w 341"/>
                  <a:gd name="T67" fmla="*/ 568296 h 1210"/>
                  <a:gd name="T68" fmla="*/ 356886 w 341"/>
                  <a:gd name="T69" fmla="*/ 578762 h 1210"/>
                  <a:gd name="T70" fmla="*/ 192572 w 341"/>
                  <a:gd name="T71" fmla="*/ 515967 h 1210"/>
                  <a:gd name="T72" fmla="*/ 210364 w 341"/>
                  <a:gd name="T73" fmla="*/ 466777 h 1210"/>
                  <a:gd name="T74" fmla="*/ 356886 w 341"/>
                  <a:gd name="T75" fmla="*/ 521200 h 1210"/>
                  <a:gd name="T76" fmla="*/ 356886 w 341"/>
                  <a:gd name="T77" fmla="*/ 578762 h 1210"/>
                  <a:gd name="T78" fmla="*/ 356886 w 341"/>
                  <a:gd name="T79" fmla="*/ 464684 h 1210"/>
                  <a:gd name="T80" fmla="*/ 225016 w 341"/>
                  <a:gd name="T81" fmla="*/ 414448 h 1210"/>
                  <a:gd name="T82" fmla="*/ 239668 w 341"/>
                  <a:gd name="T83" fmla="*/ 365258 h 1210"/>
                  <a:gd name="T84" fmla="*/ 356886 w 341"/>
                  <a:gd name="T85" fmla="*/ 407122 h 1210"/>
                  <a:gd name="T86" fmla="*/ 356886 w 341"/>
                  <a:gd name="T87" fmla="*/ 464684 h 1210"/>
                  <a:gd name="T88" fmla="*/ 356886 w 341"/>
                  <a:gd name="T89" fmla="*/ 293044 h 1210"/>
                  <a:gd name="T90" fmla="*/ 356886 w 341"/>
                  <a:gd name="T91" fmla="*/ 350606 h 1210"/>
                  <a:gd name="T92" fmla="*/ 257460 w 341"/>
                  <a:gd name="T93" fmla="*/ 312929 h 1210"/>
                  <a:gd name="T94" fmla="*/ 272112 w 341"/>
                  <a:gd name="T95" fmla="*/ 260600 h 1210"/>
                  <a:gd name="T96" fmla="*/ 356886 w 341"/>
                  <a:gd name="T97" fmla="*/ 293044 h 1210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341" h="1210">
                    <a:moveTo>
                      <a:pt x="341" y="225"/>
                    </a:moveTo>
                    <a:lnTo>
                      <a:pt x="277" y="202"/>
                    </a:lnTo>
                    <a:lnTo>
                      <a:pt x="341" y="0"/>
                    </a:lnTo>
                    <a:lnTo>
                      <a:pt x="341" y="225"/>
                    </a:lnTo>
                    <a:close/>
                    <a:moveTo>
                      <a:pt x="17" y="1032"/>
                    </a:moveTo>
                    <a:lnTo>
                      <a:pt x="341" y="1158"/>
                    </a:lnTo>
                    <a:lnTo>
                      <a:pt x="341" y="1210"/>
                    </a:lnTo>
                    <a:lnTo>
                      <a:pt x="0" y="1079"/>
                    </a:lnTo>
                    <a:lnTo>
                      <a:pt x="17" y="1032"/>
                    </a:lnTo>
                    <a:close/>
                    <a:moveTo>
                      <a:pt x="341" y="1101"/>
                    </a:moveTo>
                    <a:lnTo>
                      <a:pt x="31" y="982"/>
                    </a:lnTo>
                    <a:lnTo>
                      <a:pt x="47" y="935"/>
                    </a:lnTo>
                    <a:lnTo>
                      <a:pt x="341" y="1046"/>
                    </a:lnTo>
                    <a:lnTo>
                      <a:pt x="341" y="1101"/>
                    </a:lnTo>
                    <a:close/>
                    <a:moveTo>
                      <a:pt x="341" y="992"/>
                    </a:moveTo>
                    <a:lnTo>
                      <a:pt x="61" y="885"/>
                    </a:lnTo>
                    <a:lnTo>
                      <a:pt x="78" y="835"/>
                    </a:lnTo>
                    <a:lnTo>
                      <a:pt x="341" y="937"/>
                    </a:lnTo>
                    <a:lnTo>
                      <a:pt x="341" y="992"/>
                    </a:lnTo>
                    <a:close/>
                    <a:moveTo>
                      <a:pt x="109" y="738"/>
                    </a:moveTo>
                    <a:lnTo>
                      <a:pt x="341" y="828"/>
                    </a:lnTo>
                    <a:lnTo>
                      <a:pt x="341" y="883"/>
                    </a:lnTo>
                    <a:lnTo>
                      <a:pt x="92" y="788"/>
                    </a:lnTo>
                    <a:lnTo>
                      <a:pt x="109" y="738"/>
                    </a:lnTo>
                    <a:close/>
                    <a:moveTo>
                      <a:pt x="341" y="773"/>
                    </a:moveTo>
                    <a:lnTo>
                      <a:pt x="123" y="690"/>
                    </a:lnTo>
                    <a:lnTo>
                      <a:pt x="140" y="641"/>
                    </a:lnTo>
                    <a:lnTo>
                      <a:pt x="341" y="716"/>
                    </a:lnTo>
                    <a:lnTo>
                      <a:pt x="341" y="773"/>
                    </a:lnTo>
                    <a:close/>
                    <a:moveTo>
                      <a:pt x="170" y="543"/>
                    </a:moveTo>
                    <a:lnTo>
                      <a:pt x="341" y="607"/>
                    </a:lnTo>
                    <a:lnTo>
                      <a:pt x="341" y="664"/>
                    </a:lnTo>
                    <a:lnTo>
                      <a:pt x="154" y="591"/>
                    </a:lnTo>
                    <a:lnTo>
                      <a:pt x="170" y="543"/>
                    </a:lnTo>
                    <a:close/>
                    <a:moveTo>
                      <a:pt x="341" y="553"/>
                    </a:moveTo>
                    <a:lnTo>
                      <a:pt x="184" y="493"/>
                    </a:lnTo>
                    <a:lnTo>
                      <a:pt x="201" y="446"/>
                    </a:lnTo>
                    <a:lnTo>
                      <a:pt x="341" y="498"/>
                    </a:lnTo>
                    <a:lnTo>
                      <a:pt x="341" y="553"/>
                    </a:lnTo>
                    <a:close/>
                    <a:moveTo>
                      <a:pt x="341" y="444"/>
                    </a:moveTo>
                    <a:lnTo>
                      <a:pt x="215" y="396"/>
                    </a:lnTo>
                    <a:lnTo>
                      <a:pt x="229" y="349"/>
                    </a:lnTo>
                    <a:lnTo>
                      <a:pt x="341" y="389"/>
                    </a:lnTo>
                    <a:lnTo>
                      <a:pt x="341" y="444"/>
                    </a:lnTo>
                    <a:close/>
                    <a:moveTo>
                      <a:pt x="341" y="280"/>
                    </a:moveTo>
                    <a:lnTo>
                      <a:pt x="341" y="335"/>
                    </a:lnTo>
                    <a:lnTo>
                      <a:pt x="246" y="299"/>
                    </a:lnTo>
                    <a:lnTo>
                      <a:pt x="260" y="249"/>
                    </a:lnTo>
                    <a:lnTo>
                      <a:pt x="341" y="280"/>
                    </a:lnTo>
                    <a:close/>
                  </a:path>
                </a:pathLst>
              </a:custGeom>
              <a:solidFill>
                <a:srgbClr val="5D97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" name="Freeform 24">
                <a:extLst>
                  <a:ext uri="{FF2B5EF4-FFF2-40B4-BE49-F238E27FC236}">
                    <a16:creationId xmlns="" xmlns:a16="http://schemas.microsoft.com/office/drawing/2014/main" id="{28C23306-546E-4E06-B425-6E08460BF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024" y="0"/>
                <a:ext cx="371538" cy="1326025"/>
              </a:xfrm>
              <a:custGeom>
                <a:avLst/>
                <a:gdLst>
                  <a:gd name="T0" fmla="*/ 0 w 355"/>
                  <a:gd name="T1" fmla="*/ 350606 h 1267"/>
                  <a:gd name="T2" fmla="*/ 0 w 355"/>
                  <a:gd name="T3" fmla="*/ 293044 h 1267"/>
                  <a:gd name="T4" fmla="*/ 0 w 355"/>
                  <a:gd name="T5" fmla="*/ 235482 h 1267"/>
                  <a:gd name="T6" fmla="*/ 0 w 355"/>
                  <a:gd name="T7" fmla="*/ 0 h 1267"/>
                  <a:gd name="T8" fmla="*/ 138149 w 355"/>
                  <a:gd name="T9" fmla="*/ 446892 h 1267"/>
                  <a:gd name="T10" fmla="*/ 140243 w 355"/>
                  <a:gd name="T11" fmla="*/ 446892 h 1267"/>
                  <a:gd name="T12" fmla="*/ 371538 w 355"/>
                  <a:gd name="T13" fmla="*/ 1181596 h 1267"/>
                  <a:gd name="T14" fmla="*/ 0 w 355"/>
                  <a:gd name="T15" fmla="*/ 1326025 h 1267"/>
                  <a:gd name="T16" fmla="*/ 0 w 355"/>
                  <a:gd name="T17" fmla="*/ 1266370 h 1267"/>
                  <a:gd name="T18" fmla="*/ 0 w 355"/>
                  <a:gd name="T19" fmla="*/ 1211947 h 1267"/>
                  <a:gd name="T20" fmla="*/ 0 w 355"/>
                  <a:gd name="T21" fmla="*/ 1152292 h 1267"/>
                  <a:gd name="T22" fmla="*/ 0 w 355"/>
                  <a:gd name="T23" fmla="*/ 1094729 h 1267"/>
                  <a:gd name="T24" fmla="*/ 0 w 355"/>
                  <a:gd name="T25" fmla="*/ 1038214 h 1267"/>
                  <a:gd name="T26" fmla="*/ 0 w 355"/>
                  <a:gd name="T27" fmla="*/ 980651 h 1267"/>
                  <a:gd name="T28" fmla="*/ 0 w 355"/>
                  <a:gd name="T29" fmla="*/ 924136 h 1267"/>
                  <a:gd name="T30" fmla="*/ 0 w 355"/>
                  <a:gd name="T31" fmla="*/ 866574 h 1267"/>
                  <a:gd name="T32" fmla="*/ 0 w 355"/>
                  <a:gd name="T33" fmla="*/ 809011 h 1267"/>
                  <a:gd name="T34" fmla="*/ 0 w 355"/>
                  <a:gd name="T35" fmla="*/ 749356 h 1267"/>
                  <a:gd name="T36" fmla="*/ 0 w 355"/>
                  <a:gd name="T37" fmla="*/ 694933 h 1267"/>
                  <a:gd name="T38" fmla="*/ 0 w 355"/>
                  <a:gd name="T39" fmla="*/ 635278 h 1267"/>
                  <a:gd name="T40" fmla="*/ 0 w 355"/>
                  <a:gd name="T41" fmla="*/ 578762 h 1267"/>
                  <a:gd name="T42" fmla="*/ 0 w 355"/>
                  <a:gd name="T43" fmla="*/ 521200 h 1267"/>
                  <a:gd name="T44" fmla="*/ 0 w 355"/>
                  <a:gd name="T45" fmla="*/ 464684 h 1267"/>
                  <a:gd name="T46" fmla="*/ 0 w 355"/>
                  <a:gd name="T47" fmla="*/ 407122 h 1267"/>
                  <a:gd name="T48" fmla="*/ 0 w 355"/>
                  <a:gd name="T49" fmla="*/ 350606 h 12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55" h="1267">
                    <a:moveTo>
                      <a:pt x="0" y="335"/>
                    </a:moveTo>
                    <a:lnTo>
                      <a:pt x="0" y="280"/>
                    </a:lnTo>
                    <a:lnTo>
                      <a:pt x="0" y="225"/>
                    </a:lnTo>
                    <a:lnTo>
                      <a:pt x="0" y="0"/>
                    </a:lnTo>
                    <a:lnTo>
                      <a:pt x="132" y="427"/>
                    </a:lnTo>
                    <a:lnTo>
                      <a:pt x="134" y="427"/>
                    </a:lnTo>
                    <a:lnTo>
                      <a:pt x="355" y="1129"/>
                    </a:lnTo>
                    <a:lnTo>
                      <a:pt x="0" y="1267"/>
                    </a:lnTo>
                    <a:lnTo>
                      <a:pt x="0" y="1210"/>
                    </a:lnTo>
                    <a:lnTo>
                      <a:pt x="0" y="1158"/>
                    </a:lnTo>
                    <a:lnTo>
                      <a:pt x="0" y="1101"/>
                    </a:lnTo>
                    <a:lnTo>
                      <a:pt x="0" y="1046"/>
                    </a:lnTo>
                    <a:lnTo>
                      <a:pt x="0" y="992"/>
                    </a:lnTo>
                    <a:lnTo>
                      <a:pt x="0" y="937"/>
                    </a:lnTo>
                    <a:lnTo>
                      <a:pt x="0" y="883"/>
                    </a:lnTo>
                    <a:lnTo>
                      <a:pt x="0" y="828"/>
                    </a:lnTo>
                    <a:lnTo>
                      <a:pt x="0" y="773"/>
                    </a:lnTo>
                    <a:lnTo>
                      <a:pt x="0" y="716"/>
                    </a:lnTo>
                    <a:lnTo>
                      <a:pt x="0" y="664"/>
                    </a:lnTo>
                    <a:lnTo>
                      <a:pt x="0" y="607"/>
                    </a:lnTo>
                    <a:lnTo>
                      <a:pt x="0" y="553"/>
                    </a:lnTo>
                    <a:lnTo>
                      <a:pt x="0" y="498"/>
                    </a:lnTo>
                    <a:lnTo>
                      <a:pt x="0" y="444"/>
                    </a:lnTo>
                    <a:lnTo>
                      <a:pt x="0" y="389"/>
                    </a:lnTo>
                    <a:lnTo>
                      <a:pt x="0" y="335"/>
                    </a:ln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" name="Freeform 25">
                <a:extLst>
                  <a:ext uri="{FF2B5EF4-FFF2-40B4-BE49-F238E27FC236}">
                    <a16:creationId xmlns="" xmlns:a16="http://schemas.microsoft.com/office/drawing/2014/main" id="{C1E12683-96FF-44DA-A18D-974F29BA30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2151" y="586088"/>
                <a:ext cx="295137" cy="881225"/>
              </a:xfrm>
              <a:custGeom>
                <a:avLst/>
                <a:gdLst>
                  <a:gd name="T0" fmla="*/ 39770 w 282"/>
                  <a:gd name="T1" fmla="*/ 645743 h 842"/>
                  <a:gd name="T2" fmla="*/ 295137 w 282"/>
                  <a:gd name="T3" fmla="*/ 745169 h 842"/>
                  <a:gd name="T4" fmla="*/ 295137 w 282"/>
                  <a:gd name="T5" fmla="*/ 789125 h 842"/>
                  <a:gd name="T6" fmla="*/ 27211 w 282"/>
                  <a:gd name="T7" fmla="*/ 687607 h 842"/>
                  <a:gd name="T8" fmla="*/ 39770 w 282"/>
                  <a:gd name="T9" fmla="*/ 645743 h 842"/>
                  <a:gd name="T10" fmla="*/ 295137 w 282"/>
                  <a:gd name="T11" fmla="*/ 700166 h 842"/>
                  <a:gd name="T12" fmla="*/ 52329 w 282"/>
                  <a:gd name="T13" fmla="*/ 605973 h 842"/>
                  <a:gd name="T14" fmla="*/ 64888 w 282"/>
                  <a:gd name="T15" fmla="*/ 566203 h 842"/>
                  <a:gd name="T16" fmla="*/ 295137 w 282"/>
                  <a:gd name="T17" fmla="*/ 655163 h 842"/>
                  <a:gd name="T18" fmla="*/ 295137 w 282"/>
                  <a:gd name="T19" fmla="*/ 700166 h 842"/>
                  <a:gd name="T20" fmla="*/ 90006 w 282"/>
                  <a:gd name="T21" fmla="*/ 484569 h 842"/>
                  <a:gd name="T22" fmla="*/ 295137 w 282"/>
                  <a:gd name="T23" fmla="*/ 563063 h 842"/>
                  <a:gd name="T24" fmla="*/ 295137 w 282"/>
                  <a:gd name="T25" fmla="*/ 608066 h 842"/>
                  <a:gd name="T26" fmla="*/ 77447 w 282"/>
                  <a:gd name="T27" fmla="*/ 526433 h 842"/>
                  <a:gd name="T28" fmla="*/ 90006 w 282"/>
                  <a:gd name="T29" fmla="*/ 484569 h 842"/>
                  <a:gd name="T30" fmla="*/ 295137 w 282"/>
                  <a:gd name="T31" fmla="*/ 474103 h 842"/>
                  <a:gd name="T32" fmla="*/ 295137 w 282"/>
                  <a:gd name="T33" fmla="*/ 519106 h 842"/>
                  <a:gd name="T34" fmla="*/ 104659 w 282"/>
                  <a:gd name="T35" fmla="*/ 444799 h 842"/>
                  <a:gd name="T36" fmla="*/ 117218 w 282"/>
                  <a:gd name="T37" fmla="*/ 405029 h 842"/>
                  <a:gd name="T38" fmla="*/ 295137 w 282"/>
                  <a:gd name="T39" fmla="*/ 474103 h 842"/>
                  <a:gd name="T40" fmla="*/ 141289 w 282"/>
                  <a:gd name="T41" fmla="*/ 322348 h 842"/>
                  <a:gd name="T42" fmla="*/ 295137 w 282"/>
                  <a:gd name="T43" fmla="*/ 382004 h 842"/>
                  <a:gd name="T44" fmla="*/ 295137 w 282"/>
                  <a:gd name="T45" fmla="*/ 427007 h 842"/>
                  <a:gd name="T46" fmla="*/ 128730 w 282"/>
                  <a:gd name="T47" fmla="*/ 362119 h 842"/>
                  <a:gd name="T48" fmla="*/ 141289 w 282"/>
                  <a:gd name="T49" fmla="*/ 322348 h 842"/>
                  <a:gd name="T50" fmla="*/ 166407 w 282"/>
                  <a:gd name="T51" fmla="*/ 242808 h 842"/>
                  <a:gd name="T52" fmla="*/ 295137 w 282"/>
                  <a:gd name="T53" fmla="*/ 293044 h 842"/>
                  <a:gd name="T54" fmla="*/ 295137 w 282"/>
                  <a:gd name="T55" fmla="*/ 338047 h 842"/>
                  <a:gd name="T56" fmla="*/ 153848 w 282"/>
                  <a:gd name="T57" fmla="*/ 282578 h 842"/>
                  <a:gd name="T58" fmla="*/ 166407 w 282"/>
                  <a:gd name="T59" fmla="*/ 242808 h 842"/>
                  <a:gd name="T60" fmla="*/ 295137 w 282"/>
                  <a:gd name="T61" fmla="*/ 245948 h 842"/>
                  <a:gd name="T62" fmla="*/ 178966 w 282"/>
                  <a:gd name="T63" fmla="*/ 200944 h 842"/>
                  <a:gd name="T64" fmla="*/ 191525 w 282"/>
                  <a:gd name="T65" fmla="*/ 161174 h 842"/>
                  <a:gd name="T66" fmla="*/ 295137 w 282"/>
                  <a:gd name="T67" fmla="*/ 200944 h 842"/>
                  <a:gd name="T68" fmla="*/ 295137 w 282"/>
                  <a:gd name="T69" fmla="*/ 245948 h 842"/>
                  <a:gd name="T70" fmla="*/ 218736 w 282"/>
                  <a:gd name="T71" fmla="*/ 79540 h 842"/>
                  <a:gd name="T72" fmla="*/ 295137 w 282"/>
                  <a:gd name="T73" fmla="*/ 111985 h 842"/>
                  <a:gd name="T74" fmla="*/ 295137 w 282"/>
                  <a:gd name="T75" fmla="*/ 155941 h 842"/>
                  <a:gd name="T76" fmla="*/ 203038 w 282"/>
                  <a:gd name="T77" fmla="*/ 121404 h 842"/>
                  <a:gd name="T78" fmla="*/ 218736 w 282"/>
                  <a:gd name="T79" fmla="*/ 79540 h 842"/>
                  <a:gd name="T80" fmla="*/ 242808 w 282"/>
                  <a:gd name="T81" fmla="*/ 0 h 842"/>
                  <a:gd name="T82" fmla="*/ 295137 w 282"/>
                  <a:gd name="T83" fmla="*/ 19885 h 842"/>
                  <a:gd name="T84" fmla="*/ 295137 w 282"/>
                  <a:gd name="T85" fmla="*/ 64888 h 842"/>
                  <a:gd name="T86" fmla="*/ 230249 w 282"/>
                  <a:gd name="T87" fmla="*/ 39770 h 842"/>
                  <a:gd name="T88" fmla="*/ 242808 w 282"/>
                  <a:gd name="T89" fmla="*/ 0 h 842"/>
                  <a:gd name="T90" fmla="*/ 15699 w 282"/>
                  <a:gd name="T91" fmla="*/ 727377 h 842"/>
                  <a:gd name="T92" fmla="*/ 295137 w 282"/>
                  <a:gd name="T93" fmla="*/ 836222 h 842"/>
                  <a:gd name="T94" fmla="*/ 295137 w 282"/>
                  <a:gd name="T95" fmla="*/ 881225 h 842"/>
                  <a:gd name="T96" fmla="*/ 0 w 282"/>
                  <a:gd name="T97" fmla="*/ 767147 h 842"/>
                  <a:gd name="T98" fmla="*/ 15699 w 282"/>
                  <a:gd name="T99" fmla="*/ 727377 h 84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282" h="842">
                    <a:moveTo>
                      <a:pt x="38" y="617"/>
                    </a:moveTo>
                    <a:lnTo>
                      <a:pt x="282" y="712"/>
                    </a:lnTo>
                    <a:lnTo>
                      <a:pt x="282" y="754"/>
                    </a:lnTo>
                    <a:lnTo>
                      <a:pt x="26" y="657"/>
                    </a:lnTo>
                    <a:lnTo>
                      <a:pt x="38" y="617"/>
                    </a:lnTo>
                    <a:close/>
                    <a:moveTo>
                      <a:pt x="282" y="669"/>
                    </a:moveTo>
                    <a:lnTo>
                      <a:pt x="50" y="579"/>
                    </a:lnTo>
                    <a:lnTo>
                      <a:pt x="62" y="541"/>
                    </a:lnTo>
                    <a:lnTo>
                      <a:pt x="282" y="626"/>
                    </a:lnTo>
                    <a:lnTo>
                      <a:pt x="282" y="669"/>
                    </a:lnTo>
                    <a:close/>
                    <a:moveTo>
                      <a:pt x="86" y="463"/>
                    </a:moveTo>
                    <a:lnTo>
                      <a:pt x="282" y="538"/>
                    </a:lnTo>
                    <a:lnTo>
                      <a:pt x="282" y="581"/>
                    </a:lnTo>
                    <a:lnTo>
                      <a:pt x="74" y="503"/>
                    </a:lnTo>
                    <a:lnTo>
                      <a:pt x="86" y="463"/>
                    </a:lnTo>
                    <a:close/>
                    <a:moveTo>
                      <a:pt x="282" y="453"/>
                    </a:moveTo>
                    <a:lnTo>
                      <a:pt x="282" y="496"/>
                    </a:lnTo>
                    <a:lnTo>
                      <a:pt x="100" y="425"/>
                    </a:lnTo>
                    <a:lnTo>
                      <a:pt x="112" y="387"/>
                    </a:lnTo>
                    <a:lnTo>
                      <a:pt x="282" y="453"/>
                    </a:lnTo>
                    <a:close/>
                    <a:moveTo>
                      <a:pt x="135" y="308"/>
                    </a:moveTo>
                    <a:lnTo>
                      <a:pt x="282" y="365"/>
                    </a:lnTo>
                    <a:lnTo>
                      <a:pt x="282" y="408"/>
                    </a:lnTo>
                    <a:lnTo>
                      <a:pt x="123" y="346"/>
                    </a:lnTo>
                    <a:lnTo>
                      <a:pt x="135" y="308"/>
                    </a:lnTo>
                    <a:close/>
                    <a:moveTo>
                      <a:pt x="159" y="232"/>
                    </a:moveTo>
                    <a:lnTo>
                      <a:pt x="282" y="280"/>
                    </a:lnTo>
                    <a:lnTo>
                      <a:pt x="282" y="323"/>
                    </a:lnTo>
                    <a:lnTo>
                      <a:pt x="147" y="270"/>
                    </a:lnTo>
                    <a:lnTo>
                      <a:pt x="159" y="232"/>
                    </a:lnTo>
                    <a:close/>
                    <a:moveTo>
                      <a:pt x="282" y="235"/>
                    </a:moveTo>
                    <a:lnTo>
                      <a:pt x="171" y="192"/>
                    </a:lnTo>
                    <a:lnTo>
                      <a:pt x="183" y="154"/>
                    </a:lnTo>
                    <a:lnTo>
                      <a:pt x="282" y="192"/>
                    </a:lnTo>
                    <a:lnTo>
                      <a:pt x="282" y="235"/>
                    </a:lnTo>
                    <a:close/>
                    <a:moveTo>
                      <a:pt x="209" y="76"/>
                    </a:moveTo>
                    <a:lnTo>
                      <a:pt x="282" y="107"/>
                    </a:lnTo>
                    <a:lnTo>
                      <a:pt x="282" y="149"/>
                    </a:lnTo>
                    <a:lnTo>
                      <a:pt x="194" y="116"/>
                    </a:lnTo>
                    <a:lnTo>
                      <a:pt x="209" y="76"/>
                    </a:lnTo>
                    <a:close/>
                    <a:moveTo>
                      <a:pt x="232" y="0"/>
                    </a:moveTo>
                    <a:lnTo>
                      <a:pt x="282" y="19"/>
                    </a:lnTo>
                    <a:lnTo>
                      <a:pt x="282" y="62"/>
                    </a:lnTo>
                    <a:lnTo>
                      <a:pt x="220" y="38"/>
                    </a:lnTo>
                    <a:lnTo>
                      <a:pt x="232" y="0"/>
                    </a:lnTo>
                    <a:close/>
                    <a:moveTo>
                      <a:pt x="15" y="695"/>
                    </a:moveTo>
                    <a:lnTo>
                      <a:pt x="282" y="799"/>
                    </a:lnTo>
                    <a:lnTo>
                      <a:pt x="282" y="842"/>
                    </a:lnTo>
                    <a:lnTo>
                      <a:pt x="0" y="733"/>
                    </a:lnTo>
                    <a:lnTo>
                      <a:pt x="15" y="695"/>
                    </a:lnTo>
                    <a:close/>
                  </a:path>
                </a:pathLst>
              </a:custGeom>
              <a:solidFill>
                <a:srgbClr val="B8863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" name="Freeform 26">
                <a:extLst>
                  <a:ext uri="{FF2B5EF4-FFF2-40B4-BE49-F238E27FC236}">
                    <a16:creationId xmlns="" xmlns:a16="http://schemas.microsoft.com/office/drawing/2014/main" id="{96385DA1-B630-4293-B9D5-A68BA308B5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7850" y="419681"/>
                <a:ext cx="279439" cy="1002629"/>
              </a:xfrm>
              <a:custGeom>
                <a:avLst/>
                <a:gdLst>
                  <a:gd name="T0" fmla="*/ 11512 w 267"/>
                  <a:gd name="T1" fmla="*/ 854014 h 958"/>
                  <a:gd name="T2" fmla="*/ 279439 w 267"/>
                  <a:gd name="T3" fmla="*/ 955533 h 958"/>
                  <a:gd name="T4" fmla="*/ 279439 w 267"/>
                  <a:gd name="T5" fmla="*/ 1002629 h 958"/>
                  <a:gd name="T6" fmla="*/ 0 w 267"/>
                  <a:gd name="T7" fmla="*/ 893784 h 958"/>
                  <a:gd name="T8" fmla="*/ 11512 w 267"/>
                  <a:gd name="T9" fmla="*/ 854014 h 958"/>
                  <a:gd name="T10" fmla="*/ 279439 w 267"/>
                  <a:gd name="T11" fmla="*/ 866573 h 958"/>
                  <a:gd name="T12" fmla="*/ 279439 w 267"/>
                  <a:gd name="T13" fmla="*/ 911576 h 958"/>
                  <a:gd name="T14" fmla="*/ 24072 w 267"/>
                  <a:gd name="T15" fmla="*/ 812150 h 958"/>
                  <a:gd name="T16" fmla="*/ 36631 w 267"/>
                  <a:gd name="T17" fmla="*/ 772380 h 958"/>
                  <a:gd name="T18" fmla="*/ 279439 w 267"/>
                  <a:gd name="T19" fmla="*/ 866573 h 958"/>
                  <a:gd name="T20" fmla="*/ 279439 w 267"/>
                  <a:gd name="T21" fmla="*/ 821570 h 958"/>
                  <a:gd name="T22" fmla="*/ 49190 w 267"/>
                  <a:gd name="T23" fmla="*/ 732610 h 958"/>
                  <a:gd name="T24" fmla="*/ 61749 w 267"/>
                  <a:gd name="T25" fmla="*/ 692840 h 958"/>
                  <a:gd name="T26" fmla="*/ 279439 w 267"/>
                  <a:gd name="T27" fmla="*/ 774473 h 958"/>
                  <a:gd name="T28" fmla="*/ 279439 w 267"/>
                  <a:gd name="T29" fmla="*/ 821570 h 958"/>
                  <a:gd name="T30" fmla="*/ 88960 w 267"/>
                  <a:gd name="T31" fmla="*/ 611206 h 958"/>
                  <a:gd name="T32" fmla="*/ 279439 w 267"/>
                  <a:gd name="T33" fmla="*/ 685514 h 958"/>
                  <a:gd name="T34" fmla="*/ 279439 w 267"/>
                  <a:gd name="T35" fmla="*/ 729470 h 958"/>
                  <a:gd name="T36" fmla="*/ 74308 w 267"/>
                  <a:gd name="T37" fmla="*/ 650976 h 958"/>
                  <a:gd name="T38" fmla="*/ 88960 w 267"/>
                  <a:gd name="T39" fmla="*/ 611206 h 958"/>
                  <a:gd name="T40" fmla="*/ 279439 w 267"/>
                  <a:gd name="T41" fmla="*/ 640510 h 958"/>
                  <a:gd name="T42" fmla="*/ 101519 w 267"/>
                  <a:gd name="T43" fmla="*/ 571436 h 958"/>
                  <a:gd name="T44" fmla="*/ 113032 w 267"/>
                  <a:gd name="T45" fmla="*/ 528526 h 958"/>
                  <a:gd name="T46" fmla="*/ 279439 w 267"/>
                  <a:gd name="T47" fmla="*/ 593414 h 958"/>
                  <a:gd name="T48" fmla="*/ 279439 w 267"/>
                  <a:gd name="T49" fmla="*/ 640510 h 958"/>
                  <a:gd name="T50" fmla="*/ 279439 w 267"/>
                  <a:gd name="T51" fmla="*/ 548411 h 958"/>
                  <a:gd name="T52" fmla="*/ 125591 w 267"/>
                  <a:gd name="T53" fmla="*/ 488755 h 958"/>
                  <a:gd name="T54" fmla="*/ 138150 w 267"/>
                  <a:gd name="T55" fmla="*/ 448985 h 958"/>
                  <a:gd name="T56" fmla="*/ 279439 w 267"/>
                  <a:gd name="T57" fmla="*/ 504454 h 958"/>
                  <a:gd name="T58" fmla="*/ 279439 w 267"/>
                  <a:gd name="T59" fmla="*/ 548411 h 958"/>
                  <a:gd name="T60" fmla="*/ 279439 w 267"/>
                  <a:gd name="T61" fmla="*/ 0 h 958"/>
                  <a:gd name="T62" fmla="*/ 279439 w 267"/>
                  <a:gd name="T63" fmla="*/ 186292 h 958"/>
                  <a:gd name="T64" fmla="*/ 227110 w 267"/>
                  <a:gd name="T65" fmla="*/ 166407 h 958"/>
                  <a:gd name="T66" fmla="*/ 279439 w 267"/>
                  <a:gd name="T67" fmla="*/ 0 h 958"/>
                  <a:gd name="T68" fmla="*/ 279439 w 267"/>
                  <a:gd name="T69" fmla="*/ 412355 h 958"/>
                  <a:gd name="T70" fmla="*/ 279439 w 267"/>
                  <a:gd name="T71" fmla="*/ 459451 h 958"/>
                  <a:gd name="T72" fmla="*/ 150709 w 267"/>
                  <a:gd name="T73" fmla="*/ 409215 h 958"/>
                  <a:gd name="T74" fmla="*/ 163268 w 267"/>
                  <a:gd name="T75" fmla="*/ 367352 h 958"/>
                  <a:gd name="T76" fmla="*/ 279439 w 267"/>
                  <a:gd name="T77" fmla="*/ 412355 h 958"/>
                  <a:gd name="T78" fmla="*/ 279439 w 267"/>
                  <a:gd name="T79" fmla="*/ 367352 h 958"/>
                  <a:gd name="T80" fmla="*/ 175827 w 267"/>
                  <a:gd name="T81" fmla="*/ 327581 h 958"/>
                  <a:gd name="T82" fmla="*/ 187339 w 267"/>
                  <a:gd name="T83" fmla="*/ 287811 h 958"/>
                  <a:gd name="T84" fmla="*/ 279439 w 267"/>
                  <a:gd name="T85" fmla="*/ 322348 h 958"/>
                  <a:gd name="T86" fmla="*/ 279439 w 267"/>
                  <a:gd name="T87" fmla="*/ 367352 h 958"/>
                  <a:gd name="T88" fmla="*/ 279439 w 267"/>
                  <a:gd name="T89" fmla="*/ 278392 h 958"/>
                  <a:gd name="T90" fmla="*/ 203038 w 267"/>
                  <a:gd name="T91" fmla="*/ 245948 h 958"/>
                  <a:gd name="T92" fmla="*/ 214551 w 267"/>
                  <a:gd name="T93" fmla="*/ 206177 h 958"/>
                  <a:gd name="T94" fmla="*/ 279439 w 267"/>
                  <a:gd name="T95" fmla="*/ 231295 h 958"/>
                  <a:gd name="T96" fmla="*/ 279439 w 267"/>
                  <a:gd name="T97" fmla="*/ 278392 h 95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267" h="958">
                    <a:moveTo>
                      <a:pt x="11" y="816"/>
                    </a:moveTo>
                    <a:lnTo>
                      <a:pt x="267" y="913"/>
                    </a:lnTo>
                    <a:lnTo>
                      <a:pt x="267" y="958"/>
                    </a:lnTo>
                    <a:lnTo>
                      <a:pt x="0" y="854"/>
                    </a:lnTo>
                    <a:lnTo>
                      <a:pt x="11" y="816"/>
                    </a:lnTo>
                    <a:close/>
                    <a:moveTo>
                      <a:pt x="267" y="828"/>
                    </a:moveTo>
                    <a:lnTo>
                      <a:pt x="267" y="871"/>
                    </a:lnTo>
                    <a:lnTo>
                      <a:pt x="23" y="776"/>
                    </a:lnTo>
                    <a:lnTo>
                      <a:pt x="35" y="738"/>
                    </a:lnTo>
                    <a:lnTo>
                      <a:pt x="267" y="828"/>
                    </a:lnTo>
                    <a:close/>
                    <a:moveTo>
                      <a:pt x="267" y="785"/>
                    </a:moveTo>
                    <a:lnTo>
                      <a:pt x="47" y="700"/>
                    </a:lnTo>
                    <a:lnTo>
                      <a:pt x="59" y="662"/>
                    </a:lnTo>
                    <a:lnTo>
                      <a:pt x="267" y="740"/>
                    </a:lnTo>
                    <a:lnTo>
                      <a:pt x="267" y="785"/>
                    </a:lnTo>
                    <a:close/>
                    <a:moveTo>
                      <a:pt x="85" y="584"/>
                    </a:moveTo>
                    <a:lnTo>
                      <a:pt x="267" y="655"/>
                    </a:lnTo>
                    <a:lnTo>
                      <a:pt x="267" y="697"/>
                    </a:lnTo>
                    <a:lnTo>
                      <a:pt x="71" y="622"/>
                    </a:lnTo>
                    <a:lnTo>
                      <a:pt x="85" y="584"/>
                    </a:lnTo>
                    <a:close/>
                    <a:moveTo>
                      <a:pt x="267" y="612"/>
                    </a:moveTo>
                    <a:lnTo>
                      <a:pt x="97" y="546"/>
                    </a:lnTo>
                    <a:lnTo>
                      <a:pt x="108" y="505"/>
                    </a:lnTo>
                    <a:lnTo>
                      <a:pt x="267" y="567"/>
                    </a:lnTo>
                    <a:lnTo>
                      <a:pt x="267" y="612"/>
                    </a:lnTo>
                    <a:close/>
                    <a:moveTo>
                      <a:pt x="267" y="524"/>
                    </a:moveTo>
                    <a:lnTo>
                      <a:pt x="120" y="467"/>
                    </a:lnTo>
                    <a:lnTo>
                      <a:pt x="132" y="429"/>
                    </a:lnTo>
                    <a:lnTo>
                      <a:pt x="267" y="482"/>
                    </a:lnTo>
                    <a:lnTo>
                      <a:pt x="267" y="524"/>
                    </a:lnTo>
                    <a:close/>
                    <a:moveTo>
                      <a:pt x="267" y="0"/>
                    </a:moveTo>
                    <a:lnTo>
                      <a:pt x="267" y="178"/>
                    </a:lnTo>
                    <a:lnTo>
                      <a:pt x="217" y="159"/>
                    </a:lnTo>
                    <a:lnTo>
                      <a:pt x="267" y="0"/>
                    </a:lnTo>
                    <a:close/>
                    <a:moveTo>
                      <a:pt x="267" y="394"/>
                    </a:moveTo>
                    <a:lnTo>
                      <a:pt x="267" y="439"/>
                    </a:lnTo>
                    <a:lnTo>
                      <a:pt x="144" y="391"/>
                    </a:lnTo>
                    <a:lnTo>
                      <a:pt x="156" y="351"/>
                    </a:lnTo>
                    <a:lnTo>
                      <a:pt x="267" y="394"/>
                    </a:lnTo>
                    <a:close/>
                    <a:moveTo>
                      <a:pt x="267" y="351"/>
                    </a:moveTo>
                    <a:lnTo>
                      <a:pt x="168" y="313"/>
                    </a:lnTo>
                    <a:lnTo>
                      <a:pt x="179" y="275"/>
                    </a:lnTo>
                    <a:lnTo>
                      <a:pt x="267" y="308"/>
                    </a:lnTo>
                    <a:lnTo>
                      <a:pt x="267" y="351"/>
                    </a:lnTo>
                    <a:close/>
                    <a:moveTo>
                      <a:pt x="267" y="266"/>
                    </a:moveTo>
                    <a:lnTo>
                      <a:pt x="194" y="235"/>
                    </a:lnTo>
                    <a:lnTo>
                      <a:pt x="205" y="197"/>
                    </a:lnTo>
                    <a:lnTo>
                      <a:pt x="267" y="221"/>
                    </a:lnTo>
                    <a:lnTo>
                      <a:pt x="267" y="266"/>
                    </a:lnTo>
                    <a:close/>
                  </a:path>
                </a:pathLst>
              </a:custGeom>
              <a:solidFill>
                <a:srgbClr val="D99F4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" name="Freeform 27">
                <a:extLst>
                  <a:ext uri="{FF2B5EF4-FFF2-40B4-BE49-F238E27FC236}">
                    <a16:creationId xmlns="" xmlns:a16="http://schemas.microsoft.com/office/drawing/2014/main" id="{36A43D9E-59EB-42F9-B119-AFC9F420B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7288" y="419681"/>
                <a:ext cx="294091" cy="1047633"/>
              </a:xfrm>
              <a:custGeom>
                <a:avLst/>
                <a:gdLst>
                  <a:gd name="T0" fmla="*/ 0 w 281"/>
                  <a:gd name="T1" fmla="*/ 0 h 1001"/>
                  <a:gd name="T2" fmla="*/ 110938 w 281"/>
                  <a:gd name="T3" fmla="*/ 352700 h 1001"/>
                  <a:gd name="T4" fmla="*/ 294091 w 281"/>
                  <a:gd name="T5" fmla="*/ 933555 h 1001"/>
                  <a:gd name="T6" fmla="*/ 0 w 281"/>
                  <a:gd name="T7" fmla="*/ 1047633 h 1001"/>
                  <a:gd name="T8" fmla="*/ 0 w 281"/>
                  <a:gd name="T9" fmla="*/ 1002630 h 1001"/>
                  <a:gd name="T10" fmla="*/ 0 w 281"/>
                  <a:gd name="T11" fmla="*/ 955533 h 1001"/>
                  <a:gd name="T12" fmla="*/ 0 w 281"/>
                  <a:gd name="T13" fmla="*/ 911577 h 1001"/>
                  <a:gd name="T14" fmla="*/ 0 w 281"/>
                  <a:gd name="T15" fmla="*/ 866574 h 1001"/>
                  <a:gd name="T16" fmla="*/ 0 w 281"/>
                  <a:gd name="T17" fmla="*/ 821570 h 1001"/>
                  <a:gd name="T18" fmla="*/ 0 w 281"/>
                  <a:gd name="T19" fmla="*/ 774474 h 1001"/>
                  <a:gd name="T20" fmla="*/ 0 w 281"/>
                  <a:gd name="T21" fmla="*/ 729471 h 1001"/>
                  <a:gd name="T22" fmla="*/ 0 w 281"/>
                  <a:gd name="T23" fmla="*/ 685514 h 1001"/>
                  <a:gd name="T24" fmla="*/ 0 w 281"/>
                  <a:gd name="T25" fmla="*/ 640511 h 1001"/>
                  <a:gd name="T26" fmla="*/ 0 w 281"/>
                  <a:gd name="T27" fmla="*/ 593414 h 1001"/>
                  <a:gd name="T28" fmla="*/ 0 w 281"/>
                  <a:gd name="T29" fmla="*/ 548411 h 1001"/>
                  <a:gd name="T30" fmla="*/ 0 w 281"/>
                  <a:gd name="T31" fmla="*/ 504455 h 1001"/>
                  <a:gd name="T32" fmla="*/ 0 w 281"/>
                  <a:gd name="T33" fmla="*/ 459451 h 1001"/>
                  <a:gd name="T34" fmla="*/ 0 w 281"/>
                  <a:gd name="T35" fmla="*/ 412355 h 1001"/>
                  <a:gd name="T36" fmla="*/ 0 w 281"/>
                  <a:gd name="T37" fmla="*/ 367352 h 1001"/>
                  <a:gd name="T38" fmla="*/ 0 w 281"/>
                  <a:gd name="T39" fmla="*/ 322349 h 1001"/>
                  <a:gd name="T40" fmla="*/ 0 w 281"/>
                  <a:gd name="T41" fmla="*/ 278392 h 1001"/>
                  <a:gd name="T42" fmla="*/ 0 w 281"/>
                  <a:gd name="T43" fmla="*/ 231296 h 1001"/>
                  <a:gd name="T44" fmla="*/ 0 w 281"/>
                  <a:gd name="T45" fmla="*/ 186292 h 1001"/>
                  <a:gd name="T46" fmla="*/ 0 w 281"/>
                  <a:gd name="T47" fmla="*/ 0 h 100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81" h="1001">
                    <a:moveTo>
                      <a:pt x="0" y="0"/>
                    </a:moveTo>
                    <a:lnTo>
                      <a:pt x="106" y="337"/>
                    </a:lnTo>
                    <a:lnTo>
                      <a:pt x="281" y="892"/>
                    </a:lnTo>
                    <a:lnTo>
                      <a:pt x="0" y="1001"/>
                    </a:lnTo>
                    <a:lnTo>
                      <a:pt x="0" y="958"/>
                    </a:lnTo>
                    <a:lnTo>
                      <a:pt x="0" y="913"/>
                    </a:lnTo>
                    <a:lnTo>
                      <a:pt x="0" y="871"/>
                    </a:lnTo>
                    <a:lnTo>
                      <a:pt x="0" y="828"/>
                    </a:lnTo>
                    <a:lnTo>
                      <a:pt x="0" y="785"/>
                    </a:lnTo>
                    <a:lnTo>
                      <a:pt x="0" y="740"/>
                    </a:lnTo>
                    <a:lnTo>
                      <a:pt x="0" y="697"/>
                    </a:lnTo>
                    <a:lnTo>
                      <a:pt x="0" y="655"/>
                    </a:lnTo>
                    <a:lnTo>
                      <a:pt x="0" y="612"/>
                    </a:lnTo>
                    <a:lnTo>
                      <a:pt x="0" y="567"/>
                    </a:lnTo>
                    <a:lnTo>
                      <a:pt x="0" y="524"/>
                    </a:lnTo>
                    <a:lnTo>
                      <a:pt x="0" y="482"/>
                    </a:lnTo>
                    <a:lnTo>
                      <a:pt x="0" y="439"/>
                    </a:lnTo>
                    <a:lnTo>
                      <a:pt x="0" y="394"/>
                    </a:lnTo>
                    <a:lnTo>
                      <a:pt x="0" y="351"/>
                    </a:lnTo>
                    <a:lnTo>
                      <a:pt x="0" y="308"/>
                    </a:lnTo>
                    <a:lnTo>
                      <a:pt x="0" y="266"/>
                    </a:lnTo>
                    <a:lnTo>
                      <a:pt x="0" y="221"/>
                    </a:lnTo>
                    <a:lnTo>
                      <a:pt x="0" y="1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Freeform 28">
                <a:extLst>
                  <a:ext uri="{FF2B5EF4-FFF2-40B4-BE49-F238E27FC236}">
                    <a16:creationId xmlns="" xmlns:a16="http://schemas.microsoft.com/office/drawing/2014/main" id="{7F8189F3-7B1F-408A-A1DF-32FA155341C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699" y="511781"/>
                <a:ext cx="279439" cy="1002629"/>
              </a:xfrm>
              <a:custGeom>
                <a:avLst/>
                <a:gdLst>
                  <a:gd name="T0" fmla="*/ 279439 w 267"/>
                  <a:gd name="T1" fmla="*/ 774473 h 958"/>
                  <a:gd name="T2" fmla="*/ 279439 w 267"/>
                  <a:gd name="T3" fmla="*/ 821570 h 958"/>
                  <a:gd name="T4" fmla="*/ 49190 w 267"/>
                  <a:gd name="T5" fmla="*/ 732610 h 958"/>
                  <a:gd name="T6" fmla="*/ 61749 w 267"/>
                  <a:gd name="T7" fmla="*/ 692840 h 958"/>
                  <a:gd name="T8" fmla="*/ 279439 w 267"/>
                  <a:gd name="T9" fmla="*/ 774473 h 958"/>
                  <a:gd name="T10" fmla="*/ 279439 w 267"/>
                  <a:gd name="T11" fmla="*/ 729470 h 958"/>
                  <a:gd name="T12" fmla="*/ 74308 w 267"/>
                  <a:gd name="T13" fmla="*/ 649930 h 958"/>
                  <a:gd name="T14" fmla="*/ 88960 w 267"/>
                  <a:gd name="T15" fmla="*/ 610159 h 958"/>
                  <a:gd name="T16" fmla="*/ 279439 w 267"/>
                  <a:gd name="T17" fmla="*/ 685514 h 958"/>
                  <a:gd name="T18" fmla="*/ 279439 w 267"/>
                  <a:gd name="T19" fmla="*/ 729470 h 958"/>
                  <a:gd name="T20" fmla="*/ 101519 w 267"/>
                  <a:gd name="T21" fmla="*/ 570389 h 958"/>
                  <a:gd name="T22" fmla="*/ 113032 w 267"/>
                  <a:gd name="T23" fmla="*/ 528526 h 958"/>
                  <a:gd name="T24" fmla="*/ 279439 w 267"/>
                  <a:gd name="T25" fmla="*/ 593414 h 958"/>
                  <a:gd name="T26" fmla="*/ 279439 w 267"/>
                  <a:gd name="T27" fmla="*/ 640510 h 958"/>
                  <a:gd name="T28" fmla="*/ 101519 w 267"/>
                  <a:gd name="T29" fmla="*/ 570389 h 958"/>
                  <a:gd name="T30" fmla="*/ 279439 w 267"/>
                  <a:gd name="T31" fmla="*/ 548411 h 958"/>
                  <a:gd name="T32" fmla="*/ 125591 w 267"/>
                  <a:gd name="T33" fmla="*/ 488755 h 958"/>
                  <a:gd name="T34" fmla="*/ 138150 w 267"/>
                  <a:gd name="T35" fmla="*/ 448985 h 958"/>
                  <a:gd name="T36" fmla="*/ 279439 w 267"/>
                  <a:gd name="T37" fmla="*/ 503408 h 958"/>
                  <a:gd name="T38" fmla="*/ 279439 w 267"/>
                  <a:gd name="T39" fmla="*/ 548411 h 958"/>
                  <a:gd name="T40" fmla="*/ 279439 w 267"/>
                  <a:gd name="T41" fmla="*/ 459451 h 958"/>
                  <a:gd name="T42" fmla="*/ 150709 w 267"/>
                  <a:gd name="T43" fmla="*/ 409215 h 958"/>
                  <a:gd name="T44" fmla="*/ 163268 w 267"/>
                  <a:gd name="T45" fmla="*/ 367352 h 958"/>
                  <a:gd name="T46" fmla="*/ 279439 w 267"/>
                  <a:gd name="T47" fmla="*/ 412355 h 958"/>
                  <a:gd name="T48" fmla="*/ 279439 w 267"/>
                  <a:gd name="T49" fmla="*/ 459451 h 958"/>
                  <a:gd name="T50" fmla="*/ 279439 w 267"/>
                  <a:gd name="T51" fmla="*/ 0 h 958"/>
                  <a:gd name="T52" fmla="*/ 279439 w 267"/>
                  <a:gd name="T53" fmla="*/ 186292 h 958"/>
                  <a:gd name="T54" fmla="*/ 227110 w 267"/>
                  <a:gd name="T55" fmla="*/ 166407 h 958"/>
                  <a:gd name="T56" fmla="*/ 279439 w 267"/>
                  <a:gd name="T57" fmla="*/ 0 h 958"/>
                  <a:gd name="T58" fmla="*/ 187339 w 267"/>
                  <a:gd name="T59" fmla="*/ 287811 h 958"/>
                  <a:gd name="T60" fmla="*/ 279439 w 267"/>
                  <a:gd name="T61" fmla="*/ 322348 h 958"/>
                  <a:gd name="T62" fmla="*/ 279439 w 267"/>
                  <a:gd name="T63" fmla="*/ 367352 h 958"/>
                  <a:gd name="T64" fmla="*/ 177920 w 267"/>
                  <a:gd name="T65" fmla="*/ 327581 h 958"/>
                  <a:gd name="T66" fmla="*/ 187339 w 267"/>
                  <a:gd name="T67" fmla="*/ 287811 h 958"/>
                  <a:gd name="T68" fmla="*/ 279439 w 267"/>
                  <a:gd name="T69" fmla="*/ 277345 h 958"/>
                  <a:gd name="T70" fmla="*/ 203038 w 267"/>
                  <a:gd name="T71" fmla="*/ 248041 h 958"/>
                  <a:gd name="T72" fmla="*/ 214551 w 267"/>
                  <a:gd name="T73" fmla="*/ 206177 h 958"/>
                  <a:gd name="T74" fmla="*/ 279439 w 267"/>
                  <a:gd name="T75" fmla="*/ 230249 h 958"/>
                  <a:gd name="T76" fmla="*/ 279439 w 267"/>
                  <a:gd name="T77" fmla="*/ 277345 h 958"/>
                  <a:gd name="T78" fmla="*/ 279439 w 267"/>
                  <a:gd name="T79" fmla="*/ 1002629 h 958"/>
                  <a:gd name="T80" fmla="*/ 0 w 267"/>
                  <a:gd name="T81" fmla="*/ 893784 h 958"/>
                  <a:gd name="T82" fmla="*/ 11512 w 267"/>
                  <a:gd name="T83" fmla="*/ 854014 h 958"/>
                  <a:gd name="T84" fmla="*/ 279439 w 267"/>
                  <a:gd name="T85" fmla="*/ 955533 h 958"/>
                  <a:gd name="T86" fmla="*/ 279439 w 267"/>
                  <a:gd name="T87" fmla="*/ 1002629 h 958"/>
                  <a:gd name="T88" fmla="*/ 36631 w 267"/>
                  <a:gd name="T89" fmla="*/ 772380 h 958"/>
                  <a:gd name="T90" fmla="*/ 279439 w 267"/>
                  <a:gd name="T91" fmla="*/ 866573 h 958"/>
                  <a:gd name="T92" fmla="*/ 279439 w 267"/>
                  <a:gd name="T93" fmla="*/ 910529 h 958"/>
                  <a:gd name="T94" fmla="*/ 24072 w 267"/>
                  <a:gd name="T95" fmla="*/ 814244 h 958"/>
                  <a:gd name="T96" fmla="*/ 36631 w 267"/>
                  <a:gd name="T97" fmla="*/ 772380 h 95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267" h="958">
                    <a:moveTo>
                      <a:pt x="267" y="740"/>
                    </a:moveTo>
                    <a:lnTo>
                      <a:pt x="267" y="785"/>
                    </a:lnTo>
                    <a:lnTo>
                      <a:pt x="47" y="700"/>
                    </a:lnTo>
                    <a:lnTo>
                      <a:pt x="59" y="662"/>
                    </a:lnTo>
                    <a:lnTo>
                      <a:pt x="267" y="740"/>
                    </a:lnTo>
                    <a:close/>
                    <a:moveTo>
                      <a:pt x="267" y="697"/>
                    </a:moveTo>
                    <a:lnTo>
                      <a:pt x="71" y="621"/>
                    </a:lnTo>
                    <a:lnTo>
                      <a:pt x="85" y="583"/>
                    </a:lnTo>
                    <a:lnTo>
                      <a:pt x="267" y="655"/>
                    </a:lnTo>
                    <a:lnTo>
                      <a:pt x="267" y="697"/>
                    </a:lnTo>
                    <a:close/>
                    <a:moveTo>
                      <a:pt x="97" y="545"/>
                    </a:moveTo>
                    <a:lnTo>
                      <a:pt x="108" y="505"/>
                    </a:lnTo>
                    <a:lnTo>
                      <a:pt x="267" y="567"/>
                    </a:lnTo>
                    <a:lnTo>
                      <a:pt x="267" y="612"/>
                    </a:lnTo>
                    <a:lnTo>
                      <a:pt x="97" y="545"/>
                    </a:lnTo>
                    <a:close/>
                    <a:moveTo>
                      <a:pt x="267" y="524"/>
                    </a:moveTo>
                    <a:lnTo>
                      <a:pt x="120" y="467"/>
                    </a:lnTo>
                    <a:lnTo>
                      <a:pt x="132" y="429"/>
                    </a:lnTo>
                    <a:lnTo>
                      <a:pt x="267" y="481"/>
                    </a:lnTo>
                    <a:lnTo>
                      <a:pt x="267" y="524"/>
                    </a:lnTo>
                    <a:close/>
                    <a:moveTo>
                      <a:pt x="267" y="439"/>
                    </a:moveTo>
                    <a:lnTo>
                      <a:pt x="144" y="391"/>
                    </a:lnTo>
                    <a:lnTo>
                      <a:pt x="156" y="351"/>
                    </a:lnTo>
                    <a:lnTo>
                      <a:pt x="267" y="394"/>
                    </a:lnTo>
                    <a:lnTo>
                      <a:pt x="267" y="439"/>
                    </a:lnTo>
                    <a:close/>
                    <a:moveTo>
                      <a:pt x="267" y="0"/>
                    </a:moveTo>
                    <a:lnTo>
                      <a:pt x="267" y="178"/>
                    </a:lnTo>
                    <a:lnTo>
                      <a:pt x="217" y="159"/>
                    </a:lnTo>
                    <a:lnTo>
                      <a:pt x="267" y="0"/>
                    </a:lnTo>
                    <a:close/>
                    <a:moveTo>
                      <a:pt x="179" y="275"/>
                    </a:moveTo>
                    <a:lnTo>
                      <a:pt x="267" y="308"/>
                    </a:lnTo>
                    <a:lnTo>
                      <a:pt x="267" y="351"/>
                    </a:lnTo>
                    <a:lnTo>
                      <a:pt x="170" y="313"/>
                    </a:lnTo>
                    <a:lnTo>
                      <a:pt x="179" y="275"/>
                    </a:lnTo>
                    <a:close/>
                    <a:moveTo>
                      <a:pt x="267" y="265"/>
                    </a:moveTo>
                    <a:lnTo>
                      <a:pt x="194" y="237"/>
                    </a:lnTo>
                    <a:lnTo>
                      <a:pt x="205" y="197"/>
                    </a:lnTo>
                    <a:lnTo>
                      <a:pt x="267" y="220"/>
                    </a:lnTo>
                    <a:lnTo>
                      <a:pt x="267" y="265"/>
                    </a:lnTo>
                    <a:close/>
                    <a:moveTo>
                      <a:pt x="267" y="958"/>
                    </a:moveTo>
                    <a:lnTo>
                      <a:pt x="0" y="854"/>
                    </a:lnTo>
                    <a:lnTo>
                      <a:pt x="11" y="816"/>
                    </a:lnTo>
                    <a:lnTo>
                      <a:pt x="267" y="913"/>
                    </a:lnTo>
                    <a:lnTo>
                      <a:pt x="267" y="958"/>
                    </a:lnTo>
                    <a:close/>
                    <a:moveTo>
                      <a:pt x="35" y="738"/>
                    </a:moveTo>
                    <a:lnTo>
                      <a:pt x="267" y="828"/>
                    </a:lnTo>
                    <a:lnTo>
                      <a:pt x="267" y="870"/>
                    </a:lnTo>
                    <a:lnTo>
                      <a:pt x="23" y="778"/>
                    </a:lnTo>
                    <a:lnTo>
                      <a:pt x="35" y="738"/>
                    </a:lnTo>
                    <a:close/>
                  </a:path>
                </a:pathLst>
              </a:custGeom>
              <a:solidFill>
                <a:srgbClr val="5D97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Freeform 29">
                <a:extLst>
                  <a:ext uri="{FF2B5EF4-FFF2-40B4-BE49-F238E27FC236}">
                    <a16:creationId xmlns="" xmlns:a16="http://schemas.microsoft.com/office/drawing/2014/main" id="{1D3E1C0E-D1AD-4175-AD5C-0AA4EAB23B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0" y="678188"/>
                <a:ext cx="295137" cy="881225"/>
              </a:xfrm>
              <a:custGeom>
                <a:avLst/>
                <a:gdLst>
                  <a:gd name="T0" fmla="*/ 295137 w 282"/>
                  <a:gd name="T1" fmla="*/ 608066 h 842"/>
                  <a:gd name="T2" fmla="*/ 77447 w 282"/>
                  <a:gd name="T3" fmla="*/ 526433 h 842"/>
                  <a:gd name="T4" fmla="*/ 90006 w 282"/>
                  <a:gd name="T5" fmla="*/ 483523 h 842"/>
                  <a:gd name="T6" fmla="*/ 295137 w 282"/>
                  <a:gd name="T7" fmla="*/ 563063 h 842"/>
                  <a:gd name="T8" fmla="*/ 295137 w 282"/>
                  <a:gd name="T9" fmla="*/ 608066 h 842"/>
                  <a:gd name="T10" fmla="*/ 295137 w 282"/>
                  <a:gd name="T11" fmla="*/ 382004 h 842"/>
                  <a:gd name="T12" fmla="*/ 295137 w 282"/>
                  <a:gd name="T13" fmla="*/ 427007 h 842"/>
                  <a:gd name="T14" fmla="*/ 128730 w 282"/>
                  <a:gd name="T15" fmla="*/ 362119 h 842"/>
                  <a:gd name="T16" fmla="*/ 141289 w 282"/>
                  <a:gd name="T17" fmla="*/ 322348 h 842"/>
                  <a:gd name="T18" fmla="*/ 295137 w 282"/>
                  <a:gd name="T19" fmla="*/ 382004 h 842"/>
                  <a:gd name="T20" fmla="*/ 117218 w 282"/>
                  <a:gd name="T21" fmla="*/ 403982 h 842"/>
                  <a:gd name="T22" fmla="*/ 295137 w 282"/>
                  <a:gd name="T23" fmla="*/ 474103 h 842"/>
                  <a:gd name="T24" fmla="*/ 295137 w 282"/>
                  <a:gd name="T25" fmla="*/ 519106 h 842"/>
                  <a:gd name="T26" fmla="*/ 104659 w 282"/>
                  <a:gd name="T27" fmla="*/ 443752 h 842"/>
                  <a:gd name="T28" fmla="*/ 117218 w 282"/>
                  <a:gd name="T29" fmla="*/ 403982 h 842"/>
                  <a:gd name="T30" fmla="*/ 166407 w 282"/>
                  <a:gd name="T31" fmla="*/ 242808 h 842"/>
                  <a:gd name="T32" fmla="*/ 295137 w 282"/>
                  <a:gd name="T33" fmla="*/ 293044 h 842"/>
                  <a:gd name="T34" fmla="*/ 295137 w 282"/>
                  <a:gd name="T35" fmla="*/ 337001 h 842"/>
                  <a:gd name="T36" fmla="*/ 153848 w 282"/>
                  <a:gd name="T37" fmla="*/ 282578 h 842"/>
                  <a:gd name="T38" fmla="*/ 166407 w 282"/>
                  <a:gd name="T39" fmla="*/ 242808 h 842"/>
                  <a:gd name="T40" fmla="*/ 193618 w 282"/>
                  <a:gd name="T41" fmla="*/ 161174 h 842"/>
                  <a:gd name="T42" fmla="*/ 295137 w 282"/>
                  <a:gd name="T43" fmla="*/ 200944 h 842"/>
                  <a:gd name="T44" fmla="*/ 295137 w 282"/>
                  <a:gd name="T45" fmla="*/ 245948 h 842"/>
                  <a:gd name="T46" fmla="*/ 178966 w 282"/>
                  <a:gd name="T47" fmla="*/ 200944 h 842"/>
                  <a:gd name="T48" fmla="*/ 193618 w 282"/>
                  <a:gd name="T49" fmla="*/ 161174 h 842"/>
                  <a:gd name="T50" fmla="*/ 203038 w 282"/>
                  <a:gd name="T51" fmla="*/ 121404 h 842"/>
                  <a:gd name="T52" fmla="*/ 218736 w 282"/>
                  <a:gd name="T53" fmla="*/ 81634 h 842"/>
                  <a:gd name="T54" fmla="*/ 295137 w 282"/>
                  <a:gd name="T55" fmla="*/ 110938 h 842"/>
                  <a:gd name="T56" fmla="*/ 295137 w 282"/>
                  <a:gd name="T57" fmla="*/ 155941 h 842"/>
                  <a:gd name="T58" fmla="*/ 203038 w 282"/>
                  <a:gd name="T59" fmla="*/ 121404 h 842"/>
                  <a:gd name="T60" fmla="*/ 242808 w 282"/>
                  <a:gd name="T61" fmla="*/ 0 h 842"/>
                  <a:gd name="T62" fmla="*/ 295137 w 282"/>
                  <a:gd name="T63" fmla="*/ 19885 h 842"/>
                  <a:gd name="T64" fmla="*/ 295137 w 282"/>
                  <a:gd name="T65" fmla="*/ 63842 h 842"/>
                  <a:gd name="T66" fmla="*/ 230249 w 282"/>
                  <a:gd name="T67" fmla="*/ 39770 h 842"/>
                  <a:gd name="T68" fmla="*/ 242808 w 282"/>
                  <a:gd name="T69" fmla="*/ 0 h 842"/>
                  <a:gd name="T70" fmla="*/ 15699 w 282"/>
                  <a:gd name="T71" fmla="*/ 727377 h 842"/>
                  <a:gd name="T72" fmla="*/ 295137 w 282"/>
                  <a:gd name="T73" fmla="*/ 836222 h 842"/>
                  <a:gd name="T74" fmla="*/ 295137 w 282"/>
                  <a:gd name="T75" fmla="*/ 881225 h 842"/>
                  <a:gd name="T76" fmla="*/ 0 w 282"/>
                  <a:gd name="T77" fmla="*/ 767147 h 842"/>
                  <a:gd name="T78" fmla="*/ 15699 w 282"/>
                  <a:gd name="T79" fmla="*/ 727377 h 842"/>
                  <a:gd name="T80" fmla="*/ 295137 w 282"/>
                  <a:gd name="T81" fmla="*/ 789125 h 842"/>
                  <a:gd name="T82" fmla="*/ 27211 w 282"/>
                  <a:gd name="T83" fmla="*/ 687607 h 842"/>
                  <a:gd name="T84" fmla="*/ 39770 w 282"/>
                  <a:gd name="T85" fmla="*/ 647836 h 842"/>
                  <a:gd name="T86" fmla="*/ 295137 w 282"/>
                  <a:gd name="T87" fmla="*/ 744122 h 842"/>
                  <a:gd name="T88" fmla="*/ 295137 w 282"/>
                  <a:gd name="T89" fmla="*/ 789125 h 842"/>
                  <a:gd name="T90" fmla="*/ 295137 w 282"/>
                  <a:gd name="T91" fmla="*/ 700166 h 842"/>
                  <a:gd name="T92" fmla="*/ 52329 w 282"/>
                  <a:gd name="T93" fmla="*/ 605973 h 842"/>
                  <a:gd name="T94" fmla="*/ 64888 w 282"/>
                  <a:gd name="T95" fmla="*/ 566203 h 842"/>
                  <a:gd name="T96" fmla="*/ 295137 w 282"/>
                  <a:gd name="T97" fmla="*/ 655163 h 842"/>
                  <a:gd name="T98" fmla="*/ 295137 w 282"/>
                  <a:gd name="T99" fmla="*/ 700166 h 84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282" h="842">
                    <a:moveTo>
                      <a:pt x="282" y="581"/>
                    </a:moveTo>
                    <a:lnTo>
                      <a:pt x="74" y="503"/>
                    </a:lnTo>
                    <a:lnTo>
                      <a:pt x="86" y="462"/>
                    </a:lnTo>
                    <a:lnTo>
                      <a:pt x="282" y="538"/>
                    </a:lnTo>
                    <a:lnTo>
                      <a:pt x="282" y="581"/>
                    </a:lnTo>
                    <a:close/>
                    <a:moveTo>
                      <a:pt x="282" y="365"/>
                    </a:moveTo>
                    <a:lnTo>
                      <a:pt x="282" y="408"/>
                    </a:lnTo>
                    <a:lnTo>
                      <a:pt x="123" y="346"/>
                    </a:lnTo>
                    <a:lnTo>
                      <a:pt x="135" y="308"/>
                    </a:lnTo>
                    <a:lnTo>
                      <a:pt x="282" y="365"/>
                    </a:lnTo>
                    <a:close/>
                    <a:moveTo>
                      <a:pt x="112" y="386"/>
                    </a:moveTo>
                    <a:lnTo>
                      <a:pt x="282" y="453"/>
                    </a:lnTo>
                    <a:lnTo>
                      <a:pt x="282" y="496"/>
                    </a:lnTo>
                    <a:lnTo>
                      <a:pt x="100" y="424"/>
                    </a:lnTo>
                    <a:lnTo>
                      <a:pt x="112" y="386"/>
                    </a:lnTo>
                    <a:close/>
                    <a:moveTo>
                      <a:pt x="159" y="232"/>
                    </a:moveTo>
                    <a:lnTo>
                      <a:pt x="282" y="280"/>
                    </a:lnTo>
                    <a:lnTo>
                      <a:pt x="282" y="322"/>
                    </a:lnTo>
                    <a:lnTo>
                      <a:pt x="147" y="270"/>
                    </a:lnTo>
                    <a:lnTo>
                      <a:pt x="159" y="232"/>
                    </a:lnTo>
                    <a:close/>
                    <a:moveTo>
                      <a:pt x="185" y="154"/>
                    </a:moveTo>
                    <a:lnTo>
                      <a:pt x="282" y="192"/>
                    </a:lnTo>
                    <a:lnTo>
                      <a:pt x="282" y="235"/>
                    </a:lnTo>
                    <a:lnTo>
                      <a:pt x="171" y="192"/>
                    </a:lnTo>
                    <a:lnTo>
                      <a:pt x="185" y="154"/>
                    </a:lnTo>
                    <a:close/>
                    <a:moveTo>
                      <a:pt x="194" y="116"/>
                    </a:moveTo>
                    <a:lnTo>
                      <a:pt x="209" y="78"/>
                    </a:lnTo>
                    <a:lnTo>
                      <a:pt x="282" y="106"/>
                    </a:lnTo>
                    <a:lnTo>
                      <a:pt x="282" y="149"/>
                    </a:lnTo>
                    <a:lnTo>
                      <a:pt x="194" y="116"/>
                    </a:lnTo>
                    <a:close/>
                    <a:moveTo>
                      <a:pt x="232" y="0"/>
                    </a:moveTo>
                    <a:lnTo>
                      <a:pt x="282" y="19"/>
                    </a:lnTo>
                    <a:lnTo>
                      <a:pt x="282" y="61"/>
                    </a:lnTo>
                    <a:lnTo>
                      <a:pt x="220" y="38"/>
                    </a:lnTo>
                    <a:lnTo>
                      <a:pt x="232" y="0"/>
                    </a:lnTo>
                    <a:close/>
                    <a:moveTo>
                      <a:pt x="15" y="695"/>
                    </a:moveTo>
                    <a:lnTo>
                      <a:pt x="282" y="799"/>
                    </a:lnTo>
                    <a:lnTo>
                      <a:pt x="282" y="842"/>
                    </a:lnTo>
                    <a:lnTo>
                      <a:pt x="0" y="733"/>
                    </a:lnTo>
                    <a:lnTo>
                      <a:pt x="15" y="695"/>
                    </a:lnTo>
                    <a:close/>
                    <a:moveTo>
                      <a:pt x="282" y="754"/>
                    </a:moveTo>
                    <a:lnTo>
                      <a:pt x="26" y="657"/>
                    </a:lnTo>
                    <a:lnTo>
                      <a:pt x="38" y="619"/>
                    </a:lnTo>
                    <a:lnTo>
                      <a:pt x="282" y="711"/>
                    </a:lnTo>
                    <a:lnTo>
                      <a:pt x="282" y="754"/>
                    </a:lnTo>
                    <a:close/>
                    <a:moveTo>
                      <a:pt x="282" y="669"/>
                    </a:moveTo>
                    <a:lnTo>
                      <a:pt x="50" y="579"/>
                    </a:lnTo>
                    <a:lnTo>
                      <a:pt x="62" y="541"/>
                    </a:lnTo>
                    <a:lnTo>
                      <a:pt x="282" y="626"/>
                    </a:lnTo>
                    <a:lnTo>
                      <a:pt x="282" y="669"/>
                    </a:lnTo>
                    <a:close/>
                  </a:path>
                </a:pathLst>
              </a:custGeom>
              <a:solidFill>
                <a:srgbClr val="578E4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30">
                <a:extLst>
                  <a:ext uri="{FF2B5EF4-FFF2-40B4-BE49-F238E27FC236}">
                    <a16:creationId xmlns="" xmlns:a16="http://schemas.microsoft.com/office/drawing/2014/main" id="{683539C2-0111-4484-85C7-A5492057C6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137" y="511781"/>
                <a:ext cx="294091" cy="1047633"/>
              </a:xfrm>
              <a:custGeom>
                <a:avLst/>
                <a:gdLst>
                  <a:gd name="T0" fmla="*/ 0 w 281"/>
                  <a:gd name="T1" fmla="*/ 0 h 1001"/>
                  <a:gd name="T2" fmla="*/ 110938 w 281"/>
                  <a:gd name="T3" fmla="*/ 352700 h 1001"/>
                  <a:gd name="T4" fmla="*/ 294091 w 281"/>
                  <a:gd name="T5" fmla="*/ 933555 h 1001"/>
                  <a:gd name="T6" fmla="*/ 0 w 281"/>
                  <a:gd name="T7" fmla="*/ 1047633 h 1001"/>
                  <a:gd name="T8" fmla="*/ 0 w 281"/>
                  <a:gd name="T9" fmla="*/ 1002630 h 1001"/>
                  <a:gd name="T10" fmla="*/ 0 w 281"/>
                  <a:gd name="T11" fmla="*/ 955533 h 1001"/>
                  <a:gd name="T12" fmla="*/ 0 w 281"/>
                  <a:gd name="T13" fmla="*/ 910530 h 1001"/>
                  <a:gd name="T14" fmla="*/ 0 w 281"/>
                  <a:gd name="T15" fmla="*/ 866574 h 1001"/>
                  <a:gd name="T16" fmla="*/ 0 w 281"/>
                  <a:gd name="T17" fmla="*/ 821570 h 1001"/>
                  <a:gd name="T18" fmla="*/ 0 w 281"/>
                  <a:gd name="T19" fmla="*/ 774474 h 1001"/>
                  <a:gd name="T20" fmla="*/ 0 w 281"/>
                  <a:gd name="T21" fmla="*/ 729471 h 1001"/>
                  <a:gd name="T22" fmla="*/ 0 w 281"/>
                  <a:gd name="T23" fmla="*/ 685514 h 1001"/>
                  <a:gd name="T24" fmla="*/ 0 w 281"/>
                  <a:gd name="T25" fmla="*/ 640511 h 1001"/>
                  <a:gd name="T26" fmla="*/ 0 w 281"/>
                  <a:gd name="T27" fmla="*/ 593414 h 1001"/>
                  <a:gd name="T28" fmla="*/ 0 w 281"/>
                  <a:gd name="T29" fmla="*/ 548411 h 1001"/>
                  <a:gd name="T30" fmla="*/ 0 w 281"/>
                  <a:gd name="T31" fmla="*/ 503408 h 1001"/>
                  <a:gd name="T32" fmla="*/ 0 w 281"/>
                  <a:gd name="T33" fmla="*/ 459451 h 1001"/>
                  <a:gd name="T34" fmla="*/ 0 w 281"/>
                  <a:gd name="T35" fmla="*/ 412355 h 1001"/>
                  <a:gd name="T36" fmla="*/ 0 w 281"/>
                  <a:gd name="T37" fmla="*/ 367352 h 1001"/>
                  <a:gd name="T38" fmla="*/ 0 w 281"/>
                  <a:gd name="T39" fmla="*/ 322349 h 1001"/>
                  <a:gd name="T40" fmla="*/ 0 w 281"/>
                  <a:gd name="T41" fmla="*/ 277345 h 1001"/>
                  <a:gd name="T42" fmla="*/ 0 w 281"/>
                  <a:gd name="T43" fmla="*/ 230249 h 1001"/>
                  <a:gd name="T44" fmla="*/ 0 w 281"/>
                  <a:gd name="T45" fmla="*/ 186292 h 1001"/>
                  <a:gd name="T46" fmla="*/ 0 w 281"/>
                  <a:gd name="T47" fmla="*/ 0 h 100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81" h="1001">
                    <a:moveTo>
                      <a:pt x="0" y="0"/>
                    </a:moveTo>
                    <a:lnTo>
                      <a:pt x="106" y="337"/>
                    </a:lnTo>
                    <a:lnTo>
                      <a:pt x="281" y="892"/>
                    </a:lnTo>
                    <a:lnTo>
                      <a:pt x="0" y="1001"/>
                    </a:lnTo>
                    <a:lnTo>
                      <a:pt x="0" y="958"/>
                    </a:lnTo>
                    <a:lnTo>
                      <a:pt x="0" y="913"/>
                    </a:lnTo>
                    <a:lnTo>
                      <a:pt x="0" y="870"/>
                    </a:lnTo>
                    <a:lnTo>
                      <a:pt x="0" y="828"/>
                    </a:lnTo>
                    <a:lnTo>
                      <a:pt x="0" y="785"/>
                    </a:lnTo>
                    <a:lnTo>
                      <a:pt x="0" y="740"/>
                    </a:lnTo>
                    <a:lnTo>
                      <a:pt x="0" y="697"/>
                    </a:lnTo>
                    <a:lnTo>
                      <a:pt x="0" y="655"/>
                    </a:lnTo>
                    <a:lnTo>
                      <a:pt x="0" y="612"/>
                    </a:lnTo>
                    <a:lnTo>
                      <a:pt x="0" y="567"/>
                    </a:lnTo>
                    <a:lnTo>
                      <a:pt x="0" y="524"/>
                    </a:lnTo>
                    <a:lnTo>
                      <a:pt x="0" y="481"/>
                    </a:lnTo>
                    <a:lnTo>
                      <a:pt x="0" y="439"/>
                    </a:lnTo>
                    <a:lnTo>
                      <a:pt x="0" y="394"/>
                    </a:lnTo>
                    <a:lnTo>
                      <a:pt x="0" y="351"/>
                    </a:lnTo>
                    <a:lnTo>
                      <a:pt x="0" y="308"/>
                    </a:lnTo>
                    <a:lnTo>
                      <a:pt x="0" y="265"/>
                    </a:lnTo>
                    <a:lnTo>
                      <a:pt x="0" y="220"/>
                    </a:lnTo>
                    <a:lnTo>
                      <a:pt x="0" y="1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" name="Freeform 31">
                <a:extLst>
                  <a:ext uri="{FF2B5EF4-FFF2-40B4-BE49-F238E27FC236}">
                    <a16:creationId xmlns="" xmlns:a16="http://schemas.microsoft.com/office/drawing/2014/main" id="{9E2CCA6F-527E-4F64-9B48-E61E1D92B5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53810" y="1469407"/>
                <a:ext cx="286765" cy="109892"/>
              </a:xfrm>
              <a:custGeom>
                <a:avLst/>
                <a:gdLst>
                  <a:gd name="T0" fmla="*/ 227110 w 274"/>
                  <a:gd name="T1" fmla="*/ 55469 h 105"/>
                  <a:gd name="T2" fmla="*/ 143383 w 274"/>
                  <a:gd name="T3" fmla="*/ 23025 h 105"/>
                  <a:gd name="T4" fmla="*/ 58609 w 274"/>
                  <a:gd name="T5" fmla="*/ 55469 h 105"/>
                  <a:gd name="T6" fmla="*/ 143383 w 274"/>
                  <a:gd name="T7" fmla="*/ 87914 h 105"/>
                  <a:gd name="T8" fmla="*/ 227110 w 274"/>
                  <a:gd name="T9" fmla="*/ 55469 h 105"/>
                  <a:gd name="T10" fmla="*/ 177920 w 274"/>
                  <a:gd name="T11" fmla="*/ 55469 h 105"/>
                  <a:gd name="T12" fmla="*/ 143383 w 274"/>
                  <a:gd name="T13" fmla="*/ 68028 h 105"/>
                  <a:gd name="T14" fmla="*/ 108845 w 274"/>
                  <a:gd name="T15" fmla="*/ 55469 h 105"/>
                  <a:gd name="T16" fmla="*/ 143383 w 274"/>
                  <a:gd name="T17" fmla="*/ 42910 h 105"/>
                  <a:gd name="T18" fmla="*/ 177920 w 274"/>
                  <a:gd name="T19" fmla="*/ 55469 h 105"/>
                  <a:gd name="T20" fmla="*/ 143383 w 274"/>
                  <a:gd name="T21" fmla="*/ 109892 h 105"/>
                  <a:gd name="T22" fmla="*/ 0 w 274"/>
                  <a:gd name="T23" fmla="*/ 55469 h 105"/>
                  <a:gd name="T24" fmla="*/ 145476 w 274"/>
                  <a:gd name="T25" fmla="*/ 0 h 105"/>
                  <a:gd name="T26" fmla="*/ 286765 w 274"/>
                  <a:gd name="T27" fmla="*/ 55469 h 105"/>
                  <a:gd name="T28" fmla="*/ 143383 w 274"/>
                  <a:gd name="T29" fmla="*/ 109892 h 1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74" h="105">
                    <a:moveTo>
                      <a:pt x="217" y="53"/>
                    </a:moveTo>
                    <a:lnTo>
                      <a:pt x="137" y="22"/>
                    </a:lnTo>
                    <a:lnTo>
                      <a:pt x="56" y="53"/>
                    </a:lnTo>
                    <a:lnTo>
                      <a:pt x="137" y="84"/>
                    </a:lnTo>
                    <a:lnTo>
                      <a:pt x="217" y="53"/>
                    </a:lnTo>
                    <a:close/>
                    <a:moveTo>
                      <a:pt x="170" y="53"/>
                    </a:moveTo>
                    <a:lnTo>
                      <a:pt x="137" y="65"/>
                    </a:lnTo>
                    <a:lnTo>
                      <a:pt x="104" y="53"/>
                    </a:lnTo>
                    <a:lnTo>
                      <a:pt x="137" y="41"/>
                    </a:lnTo>
                    <a:lnTo>
                      <a:pt x="170" y="53"/>
                    </a:lnTo>
                    <a:close/>
                    <a:moveTo>
                      <a:pt x="137" y="105"/>
                    </a:moveTo>
                    <a:lnTo>
                      <a:pt x="0" y="53"/>
                    </a:lnTo>
                    <a:lnTo>
                      <a:pt x="139" y="0"/>
                    </a:lnTo>
                    <a:lnTo>
                      <a:pt x="274" y="53"/>
                    </a:lnTo>
                    <a:lnTo>
                      <a:pt x="137" y="105"/>
                    </a:lnTo>
                    <a:close/>
                  </a:path>
                </a:pathLst>
              </a:custGeom>
              <a:solidFill>
                <a:srgbClr val="E0AC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" name="Freeform 32">
                <a:extLst>
                  <a:ext uri="{FF2B5EF4-FFF2-40B4-BE49-F238E27FC236}">
                    <a16:creationId xmlns="" xmlns:a16="http://schemas.microsoft.com/office/drawing/2014/main" id="{1DD8583B-02A7-4513-B45B-FB54E4EDF5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12419" y="1492432"/>
                <a:ext cx="228156" cy="215597"/>
              </a:xfrm>
              <a:custGeom>
                <a:avLst/>
                <a:gdLst>
                  <a:gd name="T0" fmla="*/ 168501 w 218"/>
                  <a:gd name="T1" fmla="*/ 32444 h 206"/>
                  <a:gd name="T2" fmla="*/ 84774 w 218"/>
                  <a:gd name="T3" fmla="*/ 64888 h 206"/>
                  <a:gd name="T4" fmla="*/ 0 w 218"/>
                  <a:gd name="T5" fmla="*/ 32444 h 206"/>
                  <a:gd name="T6" fmla="*/ 84774 w 218"/>
                  <a:gd name="T7" fmla="*/ 0 h 206"/>
                  <a:gd name="T8" fmla="*/ 168501 w 218"/>
                  <a:gd name="T9" fmla="*/ 32444 h 206"/>
                  <a:gd name="T10" fmla="*/ 119311 w 218"/>
                  <a:gd name="T11" fmla="*/ 32444 h 206"/>
                  <a:gd name="T12" fmla="*/ 84774 w 218"/>
                  <a:gd name="T13" fmla="*/ 19885 h 206"/>
                  <a:gd name="T14" fmla="*/ 50236 w 218"/>
                  <a:gd name="T15" fmla="*/ 32444 h 206"/>
                  <a:gd name="T16" fmla="*/ 84774 w 218"/>
                  <a:gd name="T17" fmla="*/ 45003 h 206"/>
                  <a:gd name="T18" fmla="*/ 119311 w 218"/>
                  <a:gd name="T19" fmla="*/ 32444 h 206"/>
                  <a:gd name="T20" fmla="*/ 84774 w 218"/>
                  <a:gd name="T21" fmla="*/ 86867 h 206"/>
                  <a:gd name="T22" fmla="*/ 228156 w 218"/>
                  <a:gd name="T23" fmla="*/ 32444 h 206"/>
                  <a:gd name="T24" fmla="*/ 228156 w 218"/>
                  <a:gd name="T25" fmla="*/ 94193 h 206"/>
                  <a:gd name="T26" fmla="*/ 153848 w 218"/>
                  <a:gd name="T27" fmla="*/ 94193 h 206"/>
                  <a:gd name="T28" fmla="*/ 151755 w 218"/>
                  <a:gd name="T29" fmla="*/ 159081 h 206"/>
                  <a:gd name="T30" fmla="*/ 228156 w 218"/>
                  <a:gd name="T31" fmla="*/ 114078 h 206"/>
                  <a:gd name="T32" fmla="*/ 228156 w 218"/>
                  <a:gd name="T33" fmla="*/ 161174 h 206"/>
                  <a:gd name="T34" fmla="*/ 84774 w 218"/>
                  <a:gd name="T35" fmla="*/ 215597 h 206"/>
                  <a:gd name="T36" fmla="*/ 84774 w 218"/>
                  <a:gd name="T37" fmla="*/ 86867 h 20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8" h="206">
                    <a:moveTo>
                      <a:pt x="161" y="31"/>
                    </a:moveTo>
                    <a:lnTo>
                      <a:pt x="81" y="62"/>
                    </a:lnTo>
                    <a:lnTo>
                      <a:pt x="0" y="31"/>
                    </a:lnTo>
                    <a:lnTo>
                      <a:pt x="81" y="0"/>
                    </a:lnTo>
                    <a:lnTo>
                      <a:pt x="161" y="31"/>
                    </a:lnTo>
                    <a:close/>
                    <a:moveTo>
                      <a:pt x="114" y="31"/>
                    </a:moveTo>
                    <a:lnTo>
                      <a:pt x="81" y="19"/>
                    </a:lnTo>
                    <a:lnTo>
                      <a:pt x="48" y="31"/>
                    </a:lnTo>
                    <a:lnTo>
                      <a:pt x="81" y="43"/>
                    </a:lnTo>
                    <a:lnTo>
                      <a:pt x="114" y="31"/>
                    </a:lnTo>
                    <a:close/>
                    <a:moveTo>
                      <a:pt x="81" y="83"/>
                    </a:moveTo>
                    <a:lnTo>
                      <a:pt x="218" y="31"/>
                    </a:lnTo>
                    <a:lnTo>
                      <a:pt x="218" y="90"/>
                    </a:lnTo>
                    <a:lnTo>
                      <a:pt x="147" y="90"/>
                    </a:lnTo>
                    <a:lnTo>
                      <a:pt x="145" y="152"/>
                    </a:lnTo>
                    <a:lnTo>
                      <a:pt x="218" y="109"/>
                    </a:lnTo>
                    <a:lnTo>
                      <a:pt x="218" y="154"/>
                    </a:lnTo>
                    <a:lnTo>
                      <a:pt x="81" y="206"/>
                    </a:lnTo>
                    <a:lnTo>
                      <a:pt x="81" y="83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" name="Freeform 33">
                <a:extLst>
                  <a:ext uri="{FF2B5EF4-FFF2-40B4-BE49-F238E27FC236}">
                    <a16:creationId xmlns="" xmlns:a16="http://schemas.microsoft.com/office/drawing/2014/main" id="{93CE232F-8F21-4386-8459-8B6A87D356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53810" y="1524876"/>
                <a:ext cx="321302" cy="183153"/>
              </a:xfrm>
              <a:custGeom>
                <a:avLst/>
                <a:gdLst>
                  <a:gd name="T0" fmla="*/ 0 w 307"/>
                  <a:gd name="T1" fmla="*/ 0 h 175"/>
                  <a:gd name="T2" fmla="*/ 143382 w 307"/>
                  <a:gd name="T3" fmla="*/ 54423 h 175"/>
                  <a:gd name="T4" fmla="*/ 143382 w 307"/>
                  <a:gd name="T5" fmla="*/ 183153 h 175"/>
                  <a:gd name="T6" fmla="*/ 0 w 307"/>
                  <a:gd name="T7" fmla="*/ 128730 h 175"/>
                  <a:gd name="T8" fmla="*/ 0 w 307"/>
                  <a:gd name="T9" fmla="*/ 0 h 175"/>
                  <a:gd name="T10" fmla="*/ 286765 w 307"/>
                  <a:gd name="T11" fmla="*/ 61749 h 175"/>
                  <a:gd name="T12" fmla="*/ 321302 w 307"/>
                  <a:gd name="T13" fmla="*/ 61749 h 175"/>
                  <a:gd name="T14" fmla="*/ 286765 w 307"/>
                  <a:gd name="T15" fmla="*/ 81634 h 175"/>
                  <a:gd name="T16" fmla="*/ 210364 w 307"/>
                  <a:gd name="T17" fmla="*/ 126637 h 175"/>
                  <a:gd name="T18" fmla="*/ 212457 w 307"/>
                  <a:gd name="T19" fmla="*/ 61749 h 175"/>
                  <a:gd name="T20" fmla="*/ 286765 w 307"/>
                  <a:gd name="T21" fmla="*/ 61749 h 17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7" h="175">
                    <a:moveTo>
                      <a:pt x="0" y="0"/>
                    </a:moveTo>
                    <a:lnTo>
                      <a:pt x="137" y="52"/>
                    </a:lnTo>
                    <a:lnTo>
                      <a:pt x="137" y="175"/>
                    </a:lnTo>
                    <a:lnTo>
                      <a:pt x="0" y="123"/>
                    </a:lnTo>
                    <a:lnTo>
                      <a:pt x="0" y="0"/>
                    </a:lnTo>
                    <a:close/>
                    <a:moveTo>
                      <a:pt x="274" y="59"/>
                    </a:moveTo>
                    <a:lnTo>
                      <a:pt x="307" y="59"/>
                    </a:lnTo>
                    <a:lnTo>
                      <a:pt x="274" y="78"/>
                    </a:lnTo>
                    <a:lnTo>
                      <a:pt x="201" y="121"/>
                    </a:lnTo>
                    <a:lnTo>
                      <a:pt x="203" y="59"/>
                    </a:lnTo>
                    <a:lnTo>
                      <a:pt x="274" y="59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" name="Freeform 34">
                <a:extLst>
                  <a:ext uri="{FF2B5EF4-FFF2-40B4-BE49-F238E27FC236}">
                    <a16:creationId xmlns="" xmlns:a16="http://schemas.microsoft.com/office/drawing/2014/main" id="{05F9453F-1272-4406-96D3-0D756A090F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7206" y="1574065"/>
                <a:ext cx="27211" cy="25118"/>
              </a:xfrm>
              <a:custGeom>
                <a:avLst/>
                <a:gdLst>
                  <a:gd name="T0" fmla="*/ 27211 w 11"/>
                  <a:gd name="T1" fmla="*/ 12559 h 10"/>
                  <a:gd name="T2" fmla="*/ 22264 w 11"/>
                  <a:gd name="T3" fmla="*/ 22606 h 10"/>
                  <a:gd name="T4" fmla="*/ 14842 w 11"/>
                  <a:gd name="T5" fmla="*/ 25118 h 10"/>
                  <a:gd name="T6" fmla="*/ 4947 w 11"/>
                  <a:gd name="T7" fmla="*/ 22606 h 10"/>
                  <a:gd name="T8" fmla="*/ 0 w 11"/>
                  <a:gd name="T9" fmla="*/ 12559 h 10"/>
                  <a:gd name="T10" fmla="*/ 4947 w 11"/>
                  <a:gd name="T11" fmla="*/ 2512 h 10"/>
                  <a:gd name="T12" fmla="*/ 14842 w 11"/>
                  <a:gd name="T13" fmla="*/ 0 h 10"/>
                  <a:gd name="T14" fmla="*/ 22264 w 11"/>
                  <a:gd name="T15" fmla="*/ 2512 h 10"/>
                  <a:gd name="T16" fmla="*/ 27211 w 11"/>
                  <a:gd name="T17" fmla="*/ 12559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" h="10">
                    <a:moveTo>
                      <a:pt x="11" y="5"/>
                    </a:moveTo>
                    <a:cubicBezTo>
                      <a:pt x="11" y="6"/>
                      <a:pt x="10" y="8"/>
                      <a:pt x="9" y="9"/>
                    </a:cubicBezTo>
                    <a:cubicBezTo>
                      <a:pt x="8" y="9"/>
                      <a:pt x="7" y="10"/>
                      <a:pt x="6" y="10"/>
                    </a:cubicBezTo>
                    <a:cubicBezTo>
                      <a:pt x="4" y="10"/>
                      <a:pt x="3" y="9"/>
                      <a:pt x="2" y="9"/>
                    </a:cubicBezTo>
                    <a:cubicBezTo>
                      <a:pt x="1" y="8"/>
                      <a:pt x="0" y="6"/>
                      <a:pt x="0" y="5"/>
                    </a:cubicBezTo>
                    <a:cubicBezTo>
                      <a:pt x="0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1"/>
                    </a:cubicBezTo>
                    <a:cubicBezTo>
                      <a:pt x="10" y="2"/>
                      <a:pt x="11" y="3"/>
                      <a:pt x="11" y="5"/>
                    </a:cubicBez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" name="等腰三角形 3">
                <a:extLst>
                  <a:ext uri="{FF2B5EF4-FFF2-40B4-BE49-F238E27FC236}">
                    <a16:creationId xmlns="" xmlns:a16="http://schemas.microsoft.com/office/drawing/2014/main" id="{0BAAD96E-F832-4C6A-8156-08FAEA3953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013" y="1439761"/>
                <a:ext cx="886081" cy="126991"/>
              </a:xfrm>
              <a:custGeom>
                <a:avLst/>
                <a:gdLst>
                  <a:gd name="T0" fmla="*/ 0 w 913468"/>
                  <a:gd name="T1" fmla="*/ 126991 h 126323"/>
                  <a:gd name="T2" fmla="*/ 319414 w 913468"/>
                  <a:gd name="T3" fmla="*/ 0 h 126323"/>
                  <a:gd name="T4" fmla="*/ 886081 w 913468"/>
                  <a:gd name="T5" fmla="*/ 110713 h 126323"/>
                  <a:gd name="T6" fmla="*/ 0 w 913468"/>
                  <a:gd name="T7" fmla="*/ 126991 h 12632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13468" h="126323">
                    <a:moveTo>
                      <a:pt x="0" y="126323"/>
                    </a:moveTo>
                    <a:lnTo>
                      <a:pt x="329286" y="0"/>
                    </a:lnTo>
                    <a:lnTo>
                      <a:pt x="913468" y="110131"/>
                    </a:lnTo>
                    <a:lnTo>
                      <a:pt x="0" y="126323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grpSp>
          <p:nvGrpSpPr>
            <p:cNvPr id="30" name="组合 51">
              <a:extLst>
                <a:ext uri="{FF2B5EF4-FFF2-40B4-BE49-F238E27FC236}">
                  <a16:creationId xmlns="" xmlns:a16="http://schemas.microsoft.com/office/drawing/2014/main" id="{C7B9DABD-C21B-4C9D-8149-94F9E3019A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939813" y="5476241"/>
              <a:ext cx="958061" cy="1352172"/>
              <a:chOff x="0" y="0"/>
              <a:chExt cx="276552" cy="398732"/>
            </a:xfrm>
          </p:grpSpPr>
          <p:sp>
            <p:nvSpPr>
              <p:cNvPr id="31" name="Freeform 51">
                <a:extLst>
                  <a:ext uri="{FF2B5EF4-FFF2-40B4-BE49-F238E27FC236}">
                    <a16:creationId xmlns="" xmlns:a16="http://schemas.microsoft.com/office/drawing/2014/main" id="{CFB3F7CF-4F0D-422A-8FBD-AE3017937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923" y="272425"/>
                <a:ext cx="53659" cy="126307"/>
              </a:xfrm>
              <a:custGeom>
                <a:avLst/>
                <a:gdLst>
                  <a:gd name="T0" fmla="*/ 0 w 27"/>
                  <a:gd name="T1" fmla="*/ 0 h 64"/>
                  <a:gd name="T2" fmla="*/ 23848 w 27"/>
                  <a:gd name="T3" fmla="*/ 1974 h 64"/>
                  <a:gd name="T4" fmla="*/ 53659 w 27"/>
                  <a:gd name="T5" fmla="*/ 0 h 64"/>
                  <a:gd name="T6" fmla="*/ 53659 w 27"/>
                  <a:gd name="T7" fmla="*/ 126307 h 64"/>
                  <a:gd name="T8" fmla="*/ 0 w 27"/>
                  <a:gd name="T9" fmla="*/ 12630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Freeform 52">
                <a:extLst>
                  <a:ext uri="{FF2B5EF4-FFF2-40B4-BE49-F238E27FC236}">
                    <a16:creationId xmlns="" xmlns:a16="http://schemas.microsoft.com/office/drawing/2014/main" id="{82F547FA-C144-40E5-A6CB-92630DE7E3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276552" cy="274902"/>
              </a:xfrm>
              <a:custGeom>
                <a:avLst/>
                <a:gdLst>
                  <a:gd name="T0" fmla="*/ 167125 w 139"/>
                  <a:gd name="T1" fmla="*/ 272924 h 139"/>
                  <a:gd name="T2" fmla="*/ 137281 w 139"/>
                  <a:gd name="T3" fmla="*/ 274902 h 139"/>
                  <a:gd name="T4" fmla="*/ 113406 w 139"/>
                  <a:gd name="T5" fmla="*/ 272924 h 139"/>
                  <a:gd name="T6" fmla="*/ 39792 w 139"/>
                  <a:gd name="T7" fmla="*/ 235348 h 139"/>
                  <a:gd name="T8" fmla="*/ 0 w 139"/>
                  <a:gd name="T9" fmla="*/ 138440 h 139"/>
                  <a:gd name="T10" fmla="*/ 39792 w 139"/>
                  <a:gd name="T11" fmla="*/ 41532 h 139"/>
                  <a:gd name="T12" fmla="*/ 137281 w 139"/>
                  <a:gd name="T13" fmla="*/ 0 h 139"/>
                  <a:gd name="T14" fmla="*/ 236760 w 139"/>
                  <a:gd name="T15" fmla="*/ 41532 h 139"/>
                  <a:gd name="T16" fmla="*/ 276552 w 139"/>
                  <a:gd name="T17" fmla="*/ 138440 h 139"/>
                  <a:gd name="T18" fmla="*/ 236760 w 139"/>
                  <a:gd name="T19" fmla="*/ 235348 h 139"/>
                  <a:gd name="T20" fmla="*/ 167125 w 139"/>
                  <a:gd name="T21" fmla="*/ 272924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3" name="椭圆 46">
              <a:extLst>
                <a:ext uri="{FF2B5EF4-FFF2-40B4-BE49-F238E27FC236}">
                  <a16:creationId xmlns="" xmlns:a16="http://schemas.microsoft.com/office/drawing/2014/main" id="{BC4E1E28-A394-4A6B-92F1-4FB320D563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11670" y="6487662"/>
              <a:ext cx="625475" cy="627062"/>
            </a:xfrm>
            <a:prstGeom prst="ellipse">
              <a:avLst/>
            </a:prstGeom>
            <a:solidFill>
              <a:srgbClr val="A7D6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4" name="椭圆 48">
              <a:extLst>
                <a:ext uri="{FF2B5EF4-FFF2-40B4-BE49-F238E27FC236}">
                  <a16:creationId xmlns="" xmlns:a16="http://schemas.microsoft.com/office/drawing/2014/main" id="{CEA749FD-A2EF-4E55-B047-18B82215B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0728" y="5125600"/>
              <a:ext cx="271463" cy="271462"/>
            </a:xfrm>
            <a:prstGeom prst="ellipse">
              <a:avLst/>
            </a:prstGeom>
            <a:solidFill>
              <a:srgbClr val="A7D6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36728E72-DB6C-4D66-911D-9774473E7471}"/>
              </a:ext>
            </a:extLst>
          </p:cNvPr>
          <p:cNvGrpSpPr/>
          <p:nvPr/>
        </p:nvGrpSpPr>
        <p:grpSpPr>
          <a:xfrm>
            <a:off x="25400" y="838914"/>
            <a:ext cx="12197243" cy="5531133"/>
            <a:chOff x="25400" y="838914"/>
            <a:chExt cx="12197243" cy="5531133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A33A0381-4809-4C86-809D-A5522CA6B0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85370" y="857964"/>
              <a:ext cx="4337273" cy="5512083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32617376-A354-4C8E-A3BF-8B769E2D2A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45111" y="845264"/>
              <a:ext cx="4337273" cy="5512083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DE671ECC-B302-4576-9F8C-8F66553712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91606" y="838914"/>
              <a:ext cx="4356324" cy="5505733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992E1E23-32AC-4181-9BCB-F6920384E1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400" y="845264"/>
              <a:ext cx="4369025" cy="5499383"/>
            </a:xfrm>
            <a:prstGeom prst="rect">
              <a:avLst/>
            </a:prstGeom>
          </p:spPr>
        </p:pic>
      </p:grpSp>
      <p:sp>
        <p:nvSpPr>
          <p:cNvPr id="5" name="圆角矩形 4"/>
          <p:cNvSpPr/>
          <p:nvPr/>
        </p:nvSpPr>
        <p:spPr>
          <a:xfrm>
            <a:off x="1861820" y="1891030"/>
            <a:ext cx="8630920" cy="2178685"/>
          </a:xfrm>
          <a:prstGeom prst="roundRect">
            <a:avLst/>
          </a:prstGeom>
          <a:solidFill>
            <a:schemeClr val="bg1">
              <a:alpha val="9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929765" y="1891030"/>
            <a:ext cx="8395970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kumimoji="1"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如果你是中国科学院宇宙生命研究所的首席科学家，要判断太阳系其他星球有没有生命存在，将制定怎样的研究方案？请依据《宇宙生命之谜》，写一份科学的研究方案。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2336651" y="-11778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39996BD7-D326-4EA0-90E6-F01798013D81}"/>
              </a:ext>
            </a:extLst>
          </p:cNvPr>
          <p:cNvSpPr txBox="1"/>
          <p:nvPr/>
        </p:nvSpPr>
        <p:spPr>
          <a:xfrm>
            <a:off x="307975" y="154305"/>
            <a:ext cx="1368425" cy="57888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任务二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6B53C563-ED58-43E4-B2F0-375FE7E9470B}"/>
              </a:ext>
            </a:extLst>
          </p:cNvPr>
          <p:cNvGrpSpPr/>
          <p:nvPr/>
        </p:nvGrpSpPr>
        <p:grpSpPr>
          <a:xfrm>
            <a:off x="25400" y="838914"/>
            <a:ext cx="12197243" cy="5531133"/>
            <a:chOff x="25400" y="838914"/>
            <a:chExt cx="12197243" cy="5531133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F43BCFEB-F485-4B23-8763-955C71B64E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85370" y="857964"/>
              <a:ext cx="4337273" cy="5512083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07D1C2B0-089A-41ED-8F97-BAC9802EBC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45111" y="845264"/>
              <a:ext cx="4337273" cy="5512083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AF8B1538-1F79-4300-AE88-C040BEA700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91606" y="838914"/>
              <a:ext cx="4356324" cy="5505733"/>
            </a:xfrm>
            <a:prstGeom prst="rect">
              <a:avLst/>
            </a:prstGeom>
          </p:spPr>
        </p:pic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F60C19F5-BDFD-42F4-B3CF-0D56D564466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400" y="845264"/>
              <a:ext cx="4369025" cy="5499383"/>
            </a:xfrm>
            <a:prstGeom prst="rect">
              <a:avLst/>
            </a:prstGeom>
          </p:spPr>
        </p:pic>
      </p:grpSp>
      <p:sp>
        <p:nvSpPr>
          <p:cNvPr id="5" name="圆角矩形 4"/>
          <p:cNvSpPr/>
          <p:nvPr/>
        </p:nvSpPr>
        <p:spPr>
          <a:xfrm>
            <a:off x="2254250" y="1891030"/>
            <a:ext cx="6491605" cy="2178685"/>
          </a:xfrm>
          <a:prstGeom prst="roundRect">
            <a:avLst/>
          </a:prstGeom>
          <a:solidFill>
            <a:schemeClr val="bg1">
              <a:alpha val="9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254250" y="1891030"/>
            <a:ext cx="7683500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想一想：</a:t>
            </a:r>
          </a:p>
          <a:p>
            <a:r>
              <a:rPr kumimoji="1"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 </a:t>
            </a:r>
            <a:r>
              <a:rPr kumimoji="1"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这次研究的目标是什么？</a:t>
            </a:r>
          </a:p>
          <a:p>
            <a:r>
              <a:rPr kumimoji="1"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 </a:t>
            </a:r>
            <a:r>
              <a:rPr kumimoji="1"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你知道有哪些研究方法？</a:t>
            </a:r>
          </a:p>
          <a:p>
            <a:r>
              <a:rPr kumimoji="1"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 </a:t>
            </a:r>
            <a:r>
              <a:rPr kumimoji="1"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如何了解行星的环境条件？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2336651" y="-11778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6B1347CD-BE2E-473B-BF0D-98AF1C8281AD}"/>
              </a:ext>
            </a:extLst>
          </p:cNvPr>
          <p:cNvSpPr txBox="1"/>
          <p:nvPr/>
        </p:nvSpPr>
        <p:spPr>
          <a:xfrm>
            <a:off x="307975" y="154305"/>
            <a:ext cx="3612384" cy="57888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活动一：任务分析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FF9C2B27-C729-4653-A682-7432A0905C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3153" y="2754533"/>
            <a:ext cx="5689892" cy="4216617"/>
          </a:xfrm>
          <a:prstGeom prst="rect">
            <a:avLst/>
          </a:prstGeom>
          <a:effectLst>
            <a:softEdge rad="444500"/>
          </a:effectLst>
        </p:spPr>
      </p:pic>
      <p:sp>
        <p:nvSpPr>
          <p:cNvPr id="7" name="文本框 6"/>
          <p:cNvSpPr txBox="1"/>
          <p:nvPr/>
        </p:nvSpPr>
        <p:spPr>
          <a:xfrm>
            <a:off x="12336651" y="-11778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aphicFrame>
        <p:nvGraphicFramePr>
          <p:cNvPr id="2" name="表格 1"/>
          <p:cNvGraphicFramePr/>
          <p:nvPr>
            <p:extLst>
              <p:ext uri="{D42A27DB-BD31-4B8C-83A1-F6EECF244321}">
                <p14:modId xmlns="" xmlns:p14="http://schemas.microsoft.com/office/powerpoint/2010/main" val="2692062952"/>
              </p:ext>
            </p:extLst>
          </p:nvPr>
        </p:nvGraphicFramePr>
        <p:xfrm>
          <a:off x="1089660" y="1508760"/>
          <a:ext cx="10191115" cy="3854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971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961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5524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研究任务</a:t>
                      </a:r>
                    </a:p>
                  </a:txBody>
                  <a:tcPr anchor="ctr">
                    <a:solidFill>
                      <a:schemeClr val="accent1">
                        <a:alpha val="7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探测方法</a:t>
                      </a:r>
                    </a:p>
                  </a:txBody>
                  <a:tcPr anchor="ctr">
                    <a:solidFill>
                      <a:schemeClr val="accent1">
                        <a:alpha val="7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研究结论</a:t>
                      </a:r>
                    </a:p>
                  </a:txBody>
                  <a:tcPr anchor="ctr">
                    <a:solidFill>
                      <a:schemeClr val="accent1">
                        <a:alpha val="71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6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solidFill>
                      <a:schemeClr val="accent1">
                        <a:tint val="40000"/>
                        <a:alpha val="7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6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solidFill>
                      <a:schemeClr val="accent1">
                        <a:tint val="40000"/>
                        <a:alpha val="7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6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solidFill>
                      <a:schemeClr val="accent1">
                        <a:tint val="40000"/>
                        <a:alpha val="71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5405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6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solidFill>
                      <a:schemeClr val="accent1">
                        <a:tint val="20000"/>
                        <a:alpha val="7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6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solidFill>
                      <a:schemeClr val="accent1">
                        <a:tint val="20000"/>
                        <a:alpha val="7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6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solidFill>
                      <a:schemeClr val="accent1">
                        <a:tint val="20000"/>
                        <a:alpha val="71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6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solidFill>
                      <a:schemeClr val="accent1">
                        <a:tint val="40000"/>
                        <a:alpha val="7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6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solidFill>
                      <a:schemeClr val="accent1">
                        <a:tint val="40000"/>
                        <a:alpha val="7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6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solidFill>
                      <a:schemeClr val="accent1">
                        <a:tint val="40000"/>
                        <a:alpha val="71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6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solidFill>
                      <a:schemeClr val="accent1">
                        <a:tint val="20000"/>
                        <a:alpha val="7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6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solidFill>
                      <a:schemeClr val="accent1">
                        <a:tint val="20000"/>
                        <a:alpha val="7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6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solidFill>
                      <a:schemeClr val="accent1">
                        <a:tint val="20000"/>
                        <a:alpha val="71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6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solidFill>
                      <a:schemeClr val="accent1">
                        <a:tint val="40000"/>
                        <a:alpha val="7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6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solidFill>
                      <a:schemeClr val="accent1">
                        <a:tint val="40000"/>
                        <a:alpha val="7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6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>
                    <a:solidFill>
                      <a:schemeClr val="accent1">
                        <a:tint val="40000"/>
                        <a:alpha val="71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1198880" y="2162175"/>
            <a:ext cx="5335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太阳系其他星球有没有生命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74825" y="2745740"/>
            <a:ext cx="5335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地球生命存在的条件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431925" y="3482340"/>
            <a:ext cx="5335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水星等6个行星的环境条件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049145" y="4065905"/>
            <a:ext cx="5335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火星的环境条件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049145" y="4779645"/>
            <a:ext cx="5335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月球的环境条件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9A18F774-0329-4A1F-A577-C64936BCF1D9}"/>
              </a:ext>
            </a:extLst>
          </p:cNvPr>
          <p:cNvSpPr txBox="1"/>
          <p:nvPr/>
        </p:nvSpPr>
        <p:spPr>
          <a:xfrm>
            <a:off x="307975" y="154305"/>
            <a:ext cx="3612384" cy="57888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活动二：选择性阅读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5F0F5380-CEB7-469B-B928-B2293601B4F8}"/>
              </a:ext>
            </a:extLst>
          </p:cNvPr>
          <p:cNvGrpSpPr/>
          <p:nvPr/>
        </p:nvGrpSpPr>
        <p:grpSpPr>
          <a:xfrm>
            <a:off x="25400" y="838914"/>
            <a:ext cx="12197243" cy="5531133"/>
            <a:chOff x="25400" y="838914"/>
            <a:chExt cx="12197243" cy="5531133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00A233F7-1B2C-4AF6-81EB-BB740C87F9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85370" y="857964"/>
              <a:ext cx="4337273" cy="5512083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E1619BA1-3E4E-4C18-A63E-76BD022608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45111" y="845264"/>
              <a:ext cx="4337273" cy="5512083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78301C23-9A4A-4FBC-A9B7-616D0EF5CFA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91606" y="838914"/>
              <a:ext cx="4356324" cy="5505733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4374C2C8-3D4A-429E-9265-FD7A9867B91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400" y="845264"/>
              <a:ext cx="4369025" cy="5499383"/>
            </a:xfrm>
            <a:prstGeom prst="rect">
              <a:avLst/>
            </a:prstGeom>
          </p:spPr>
        </p:pic>
      </p:grpSp>
      <p:sp>
        <p:nvSpPr>
          <p:cNvPr id="5" name="圆角矩形 4"/>
          <p:cNvSpPr/>
          <p:nvPr/>
        </p:nvSpPr>
        <p:spPr>
          <a:xfrm>
            <a:off x="942340" y="2266950"/>
            <a:ext cx="10714990" cy="1685925"/>
          </a:xfrm>
          <a:prstGeom prst="roundRect">
            <a:avLst/>
          </a:prstGeom>
          <a:solidFill>
            <a:schemeClr val="bg1">
              <a:alpha val="9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 100年后，我们人类是否可以移居火星？阅读《宇宙生命之谜》、《火星——地球的孪生兄弟》，想象未来的科技进步，作出有理有据的判断。</a:t>
            </a:r>
            <a:endParaRPr kumimoji="1" lang="en-US" altLang="zh-CN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336651" y="-11778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362790F-88AC-4D7D-8716-05FD885CB364}"/>
              </a:ext>
            </a:extLst>
          </p:cNvPr>
          <p:cNvSpPr txBox="1"/>
          <p:nvPr/>
        </p:nvSpPr>
        <p:spPr>
          <a:xfrm>
            <a:off x="307975" y="154305"/>
            <a:ext cx="1352659" cy="57888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任务三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1C3A8E11-6DDD-47F6-856A-DD2ABFBE65C2}"/>
              </a:ext>
            </a:extLst>
          </p:cNvPr>
          <p:cNvGrpSpPr/>
          <p:nvPr/>
        </p:nvGrpSpPr>
        <p:grpSpPr>
          <a:xfrm>
            <a:off x="25400" y="838914"/>
            <a:ext cx="12197243" cy="5531133"/>
            <a:chOff x="25400" y="838914"/>
            <a:chExt cx="12197243" cy="5531133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04D6EB70-414D-45AC-9DB0-9BE85769D6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85370" y="857964"/>
              <a:ext cx="4337273" cy="5512083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E28431A9-E5A5-4C6D-A282-FF51D0B5DA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45111" y="845264"/>
              <a:ext cx="4337273" cy="5512083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67653EFE-3AF1-45CC-9D6F-24793D3B20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91606" y="838914"/>
              <a:ext cx="4356324" cy="5505733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47E2780B-405F-4980-BD37-78D2007682F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400" y="845264"/>
              <a:ext cx="4369025" cy="5499383"/>
            </a:xfrm>
            <a:prstGeom prst="rect">
              <a:avLst/>
            </a:prstGeom>
          </p:spPr>
        </p:pic>
      </p:grpSp>
      <p:sp>
        <p:nvSpPr>
          <p:cNvPr id="5" name="圆角矩形 4"/>
          <p:cNvSpPr/>
          <p:nvPr/>
        </p:nvSpPr>
        <p:spPr>
          <a:xfrm>
            <a:off x="942340" y="2266950"/>
            <a:ext cx="10714990" cy="2069465"/>
          </a:xfrm>
          <a:prstGeom prst="roundRect">
            <a:avLst/>
          </a:prstGeom>
          <a:solidFill>
            <a:schemeClr val="bg1">
              <a:alpha val="9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 假如你是一名科普作家，要写一篇关于宇宙中是否存在生命的文章，怎样才能写得吸引人？阅读《宇宙生命之谜》以及《火星——地球的孪生兄弟》等相关的科普类说明文，总结富有创意的写作方法或技巧。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2336651" y="-11778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8AD43652-07AC-438A-B5D9-11DD88257E06}"/>
              </a:ext>
            </a:extLst>
          </p:cNvPr>
          <p:cNvSpPr txBox="1"/>
          <p:nvPr/>
        </p:nvSpPr>
        <p:spPr>
          <a:xfrm>
            <a:off x="307975" y="154305"/>
            <a:ext cx="1352659" cy="57888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任务三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9BD89FF-DA86-40E5-B519-A3AC98769E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480"/>
            <a:ext cx="12192000" cy="6888480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1635760" y="2021840"/>
            <a:ext cx="9194800" cy="2590800"/>
          </a:xfrm>
          <a:prstGeom prst="roundRect">
            <a:avLst/>
          </a:prstGeom>
          <a:solidFill>
            <a:schemeClr val="bg1">
              <a:alpha val="95000"/>
            </a:scheme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509958" y="2169946"/>
            <a:ext cx="7206711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朗读要求：</a:t>
            </a:r>
            <a:endParaRPr kumimoji="1" lang="en-US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kumimoji="1"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kumimoji="1"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边读课文，</a:t>
            </a:r>
            <a:r>
              <a:rPr kumimoji="1"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边画出</a:t>
            </a:r>
            <a:r>
              <a:rPr kumimoji="1"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课文中的科学概念。</a:t>
            </a:r>
          </a:p>
          <a:p>
            <a:r>
              <a:rPr kumimoji="1"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kumimoji="1"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查阅资料，与同学交流这些科学概念背后的科学知识。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2336651" y="-11778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87B4BB3-351C-4E3C-A4AE-E90243A87DE9}"/>
              </a:ext>
            </a:extLst>
          </p:cNvPr>
          <p:cNvSpPr txBox="1"/>
          <p:nvPr/>
        </p:nvSpPr>
        <p:spPr>
          <a:xfrm>
            <a:off x="307975" y="154305"/>
            <a:ext cx="1368425" cy="57888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kumimoji="1" lang="zh-CN" altLang="en-US" sz="2800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画一</a:t>
            </a:r>
            <a:r>
              <a:rPr kumimoji="1"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6D37104-CD6E-4D00-8C92-5E8FAD9258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818"/>
            <a:ext cx="12192000" cy="678236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7" name="文本框 6"/>
          <p:cNvSpPr txBox="1"/>
          <p:nvPr/>
        </p:nvSpPr>
        <p:spPr>
          <a:xfrm>
            <a:off x="12336651" y="-11778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00" name="文本框 99"/>
          <p:cNvSpPr txBox="1"/>
          <p:nvPr/>
        </p:nvSpPr>
        <p:spPr>
          <a:xfrm>
            <a:off x="3885565" y="2027555"/>
            <a:ext cx="442150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4000" b="1" dirty="0">
                <a:solidFill>
                  <a:srgbClr val="FFFF00"/>
                </a:solidFill>
                <a:latin typeface="Calibri" panose="020F0502020204030204" charset="0"/>
                <a:ea typeface="宋体" panose="02010600030101010101" pitchFamily="2" charset="-122"/>
              </a:rPr>
              <a:t>发现</a:t>
            </a:r>
            <a:r>
              <a:rPr lang="zh-CN" sz="4000" b="1" dirty="0">
                <a:solidFill>
                  <a:srgbClr val="FFFF00"/>
                </a:solidFill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—分析—证明</a:t>
            </a:r>
            <a:endParaRPr lang="zh-CN" altLang="en-US" sz="4000" b="1" dirty="0">
              <a:solidFill>
                <a:srgbClr val="FFFF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85565" y="3261995"/>
            <a:ext cx="50800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lang="zh-CN" sz="4000" b="1" dirty="0">
                <a:solidFill>
                  <a:srgbClr val="FFFF00"/>
                </a:solidFill>
                <a:latin typeface="Calibri" panose="020F0502020204030204" charset="0"/>
                <a:ea typeface="宋体" panose="02010600030101010101" pitchFamily="2" charset="-122"/>
              </a:rPr>
              <a:t>猜测—观测—检测</a:t>
            </a:r>
            <a:endParaRPr lang="zh-CN" altLang="en-US" dirty="0">
              <a:solidFill>
                <a:srgbClr val="FFFF00"/>
              </a:solidFill>
            </a:endParaRPr>
          </a:p>
        </p:txBody>
      </p:sp>
      <p:sp>
        <p:nvSpPr>
          <p:cNvPr id="8" name="云形标注 7"/>
          <p:cNvSpPr/>
          <p:nvPr/>
        </p:nvSpPr>
        <p:spPr>
          <a:xfrm rot="11008003">
            <a:off x="7810189" y="3375422"/>
            <a:ext cx="3805928" cy="1565329"/>
          </a:xfrm>
          <a:prstGeom prst="cloudCallout">
            <a:avLst>
              <a:gd name="adj1" fmla="val 44500"/>
              <a:gd name="adj2" fmla="val 74440"/>
            </a:avLst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307070" y="3620135"/>
            <a:ext cx="331914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比较两组词语</a:t>
            </a:r>
          </a:p>
          <a:p>
            <a:r>
              <a:rPr kumimoji="1"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每组词有何异同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D7AEDD61-796E-449D-B9D5-06E773516B10}"/>
              </a:ext>
            </a:extLst>
          </p:cNvPr>
          <p:cNvSpPr txBox="1"/>
          <p:nvPr/>
        </p:nvSpPr>
        <p:spPr>
          <a:xfrm>
            <a:off x="307975" y="154305"/>
            <a:ext cx="1368425" cy="57888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比一比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6DAC2D2-F934-411A-903F-4BDBA956A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818"/>
            <a:ext cx="12192000" cy="678236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7" name="文本框 6"/>
          <p:cNvSpPr txBox="1"/>
          <p:nvPr/>
        </p:nvSpPr>
        <p:spPr>
          <a:xfrm>
            <a:off x="12336651" y="-11778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00" name="文本框 99"/>
          <p:cNvSpPr txBox="1"/>
          <p:nvPr/>
        </p:nvSpPr>
        <p:spPr>
          <a:xfrm>
            <a:off x="1621155" y="996315"/>
            <a:ext cx="44215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800" b="1">
                <a:solidFill>
                  <a:srgbClr val="FFFF00"/>
                </a:solidFill>
                <a:latin typeface="Calibri" panose="020F0502020204030204" charset="0"/>
                <a:ea typeface="宋体" panose="02010600030101010101" pitchFamily="2" charset="-122"/>
              </a:rPr>
              <a:t>发现</a:t>
            </a:r>
            <a:r>
              <a:rPr lang="zh-CN" sz="2800" b="1">
                <a:solidFill>
                  <a:srgbClr val="FFFF00"/>
                </a:solidFill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—分析—证明</a:t>
            </a:r>
            <a:endParaRPr lang="zh-CN" altLang="en-US" sz="2800" b="1">
              <a:solidFill>
                <a:srgbClr val="FFFF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306820" y="996315"/>
            <a:ext cx="5080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lang="zh-CN" sz="2800" b="1">
                <a:solidFill>
                  <a:srgbClr val="FFFF00"/>
                </a:solidFill>
                <a:latin typeface="Calibri" panose="020F0502020204030204" charset="0"/>
                <a:ea typeface="宋体" panose="02010600030101010101" pitchFamily="2" charset="-122"/>
              </a:rPr>
              <a:t>猜测—观测—检测</a:t>
            </a:r>
            <a:endParaRPr lang="zh-CN" altLang="en-US" sz="2800" b="1">
              <a:solidFill>
                <a:srgbClr val="FFFF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9415" y="1818640"/>
            <a:ext cx="11393805" cy="45231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36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1877</a:t>
            </a:r>
            <a:r>
              <a:rPr lang="zh-CN" sz="36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年，意大利的一位天文学家（     ）到火星表面有很多纵横的黑色线条，人们（     ）这是火星人开挖的运河。</a:t>
            </a:r>
            <a:r>
              <a:rPr lang="en-US" sz="36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1971</a:t>
            </a:r>
            <a:r>
              <a:rPr lang="zh-CN" sz="36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年，美国发射的“水手</a:t>
            </a:r>
            <a:r>
              <a:rPr lang="en-US" sz="36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9</a:t>
            </a:r>
            <a:r>
              <a:rPr lang="zh-CN" sz="36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号”宇宙飞船对火星进行了近距离的（     ），（     ）那不是运河，而是一连串的暗环形山和暗的斑点。</a:t>
            </a:r>
            <a:r>
              <a:rPr lang="en-US" sz="36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1975</a:t>
            </a:r>
            <a:r>
              <a:rPr lang="zh-CN" sz="36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年，美国发射了两艘“海盗号”宇宙飞船着落火星，从土壤中未（     ）到有机分子，也未（     ）微生物的存在，（     ）火星表面没有生命存在。</a:t>
            </a:r>
            <a:endParaRPr lang="zh-CN" altLang="en-US" sz="3600" b="1" dirty="0">
              <a:solidFill>
                <a:srgbClr val="FFFF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EC1F370-5347-4217-9D80-C4163406A27F}"/>
              </a:ext>
            </a:extLst>
          </p:cNvPr>
          <p:cNvSpPr txBox="1"/>
          <p:nvPr/>
        </p:nvSpPr>
        <p:spPr>
          <a:xfrm>
            <a:off x="307975" y="154305"/>
            <a:ext cx="1368425" cy="57888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填一填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2336651" y="-11778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2CB3D8A-7D04-4C5C-A45F-360E6BB1B64F}"/>
              </a:ext>
            </a:extLst>
          </p:cNvPr>
          <p:cNvGrpSpPr/>
          <p:nvPr/>
        </p:nvGrpSpPr>
        <p:grpSpPr>
          <a:xfrm>
            <a:off x="25400" y="838914"/>
            <a:ext cx="12197243" cy="5531133"/>
            <a:chOff x="25400" y="838914"/>
            <a:chExt cx="12197243" cy="5531133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FC032E84-6C4F-4FB5-ACDA-54A4BF509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85370" y="857964"/>
              <a:ext cx="4337273" cy="5512083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313B2FE3-51DB-430E-8D65-79244BCE6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45111" y="845264"/>
              <a:ext cx="4337273" cy="5512083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8D710415-2E16-4AB0-9CD7-B6177ABD8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91606" y="838914"/>
              <a:ext cx="4356324" cy="5505733"/>
            </a:xfrm>
            <a:prstGeom prst="rect">
              <a:avLst/>
            </a:prstGeom>
          </p:spPr>
        </p:pic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74D3FD4E-F5BE-4273-AAB5-810C0FA9FB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400" y="845264"/>
              <a:ext cx="4369025" cy="5499383"/>
            </a:xfrm>
            <a:prstGeom prst="rect">
              <a:avLst/>
            </a:prstGeom>
          </p:spPr>
        </p:pic>
      </p:grpSp>
      <p:sp>
        <p:nvSpPr>
          <p:cNvPr id="5" name="圆角矩形 4"/>
          <p:cNvSpPr/>
          <p:nvPr/>
        </p:nvSpPr>
        <p:spPr>
          <a:xfrm>
            <a:off x="1994708" y="1932623"/>
            <a:ext cx="8630920" cy="3068955"/>
          </a:xfrm>
          <a:prstGeom prst="roundRect">
            <a:avLst/>
          </a:prstGeom>
          <a:solidFill>
            <a:schemeClr val="bg1">
              <a:alpha val="9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032860" y="1891030"/>
            <a:ext cx="839597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kumimoji="1"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假如我们是中国科学院宇宙生命研究所的研究团队，要召开一个新闻发布会，发布关于宇宙生命的最新研究进展，以此解答公众最为关注的问题：宇宙中究竟有没有其他生命存在？现有的研究资料之一是《宇宙生命之谜》，我们该发布哪些宇宙生命研究的新成果？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1AFD0E00-CF76-4F19-87A1-838AC519CBB8}"/>
              </a:ext>
            </a:extLst>
          </p:cNvPr>
          <p:cNvSpPr txBox="1"/>
          <p:nvPr/>
        </p:nvSpPr>
        <p:spPr>
          <a:xfrm>
            <a:off x="307975" y="154305"/>
            <a:ext cx="1368425" cy="57888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任务一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253C68FA-D96E-478E-AD2A-465FA52299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3153" y="2754533"/>
            <a:ext cx="5689892" cy="4216617"/>
          </a:xfrm>
          <a:prstGeom prst="rect">
            <a:avLst/>
          </a:prstGeom>
          <a:effectLst>
            <a:softEdge rad="444500"/>
          </a:effectLst>
        </p:spPr>
      </p:pic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A30BA4B4-0E2D-48F3-8AB2-F2F3177BAF89}"/>
              </a:ext>
            </a:extLst>
          </p:cNvPr>
          <p:cNvGrpSpPr/>
          <p:nvPr/>
        </p:nvGrpSpPr>
        <p:grpSpPr>
          <a:xfrm>
            <a:off x="7109582" y="834520"/>
            <a:ext cx="4253377" cy="3271520"/>
            <a:chOff x="-394804" y="2270375"/>
            <a:chExt cx="4253377" cy="3271520"/>
          </a:xfrm>
        </p:grpSpPr>
        <p:sp>
          <p:nvSpPr>
            <p:cNvPr id="5" name="圆角矩形 4"/>
            <p:cNvSpPr/>
            <p:nvPr/>
          </p:nvSpPr>
          <p:spPr>
            <a:xfrm>
              <a:off x="-394804" y="2270375"/>
              <a:ext cx="4182746" cy="3271520"/>
            </a:xfrm>
            <a:prstGeom prst="roundRect">
              <a:avLst/>
            </a:prstGeom>
            <a:solidFill>
              <a:schemeClr val="bg1">
                <a:alpha val="43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-251147" y="2382641"/>
              <a:ext cx="4109720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1.</a:t>
              </a:r>
              <a:r>
                <a:rPr kumimoji="1"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不参阅旁批</a:t>
              </a:r>
              <a:r>
                <a:rPr kumimoji="1" lang="en-US" altLang="zh-CN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，浏览全文，找出需要发布的研究新成果</a:t>
              </a:r>
              <a:r>
                <a:rPr kumimoji="1" lang="zh-CN" altLang="en-US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。</a:t>
              </a:r>
            </a:p>
            <a:p>
              <a:r>
                <a:rPr kumimoji="1" lang="en-US" altLang="zh-CN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2.</a:t>
              </a:r>
              <a:r>
                <a:rPr kumimoji="1"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参照旁批</a:t>
              </a:r>
              <a:r>
                <a:rPr kumimoji="1" lang="en-US" altLang="zh-CN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，跳读对应语段</a:t>
              </a:r>
              <a:r>
                <a:rPr kumimoji="1" lang="zh-CN" altLang="en-US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，标出需要发布的</a:t>
              </a:r>
              <a:r>
                <a:rPr kumimoji="1" lang="zh-CN" altLang="en-US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关键内容</a:t>
              </a:r>
              <a:r>
                <a:rPr kumimoji="1" lang="zh-CN" altLang="en-US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。</a:t>
              </a: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2336651" y="-11778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307975" y="154305"/>
            <a:ext cx="1368425" cy="57888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活动一</a:t>
            </a:r>
          </a:p>
        </p:txBody>
      </p:sp>
      <p:pic>
        <p:nvPicPr>
          <p:cNvPr id="3" name="图片 2" descr="QQ截图201907220949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0855" y="28705"/>
            <a:ext cx="4829175" cy="6972300"/>
          </a:xfrm>
          <a:prstGeom prst="rect">
            <a:avLst/>
          </a:prstGeom>
        </p:spPr>
      </p:pic>
      <p:sp>
        <p:nvSpPr>
          <p:cNvPr id="20" name="椭圆形标注 19"/>
          <p:cNvSpPr/>
          <p:nvPr/>
        </p:nvSpPr>
        <p:spPr>
          <a:xfrm>
            <a:off x="381000" y="4635630"/>
            <a:ext cx="2235835" cy="847090"/>
          </a:xfrm>
          <a:prstGeom prst="wedgeEllipseCallout">
            <a:avLst>
              <a:gd name="adj1" fmla="val 25040"/>
              <a:gd name="adj2" fmla="val -9715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抓</a:t>
            </a:r>
            <a:r>
              <a:rPr kumimoji="1"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中心句</a:t>
            </a:r>
            <a:endParaRPr kumimoji="1" lang="zh-CN" altLang="en-US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kumimoji="1" lang="zh-CN" altLang="en-US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提炼关键内容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2351405" y="3839340"/>
            <a:ext cx="50546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097405" y="4106040"/>
            <a:ext cx="75946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097405" y="3948560"/>
            <a:ext cx="75946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097405" y="4254630"/>
            <a:ext cx="75946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097405" y="4403855"/>
            <a:ext cx="34734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974D677A-06C7-4584-91FC-EFB8A6A401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3153" y="2754533"/>
            <a:ext cx="5689892" cy="4216617"/>
          </a:xfrm>
          <a:prstGeom prst="rect">
            <a:avLst/>
          </a:prstGeom>
          <a:effectLst>
            <a:softEdge rad="444500"/>
          </a:effectLst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C39046D7-92F9-469C-AC70-E9CD08C91E07}"/>
              </a:ext>
            </a:extLst>
          </p:cNvPr>
          <p:cNvGrpSpPr/>
          <p:nvPr/>
        </p:nvGrpSpPr>
        <p:grpSpPr>
          <a:xfrm>
            <a:off x="8323995" y="1202099"/>
            <a:ext cx="3868005" cy="3275330"/>
            <a:chOff x="8362950" y="1236367"/>
            <a:chExt cx="3868005" cy="3275330"/>
          </a:xfrm>
        </p:grpSpPr>
        <p:sp>
          <p:nvSpPr>
            <p:cNvPr id="5" name="圆角矩形 4"/>
            <p:cNvSpPr/>
            <p:nvPr/>
          </p:nvSpPr>
          <p:spPr>
            <a:xfrm>
              <a:off x="8362950" y="1236367"/>
              <a:ext cx="3829050" cy="327533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474930" y="1378219"/>
              <a:ext cx="3756025" cy="30460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1.</a:t>
              </a:r>
              <a:r>
                <a:rPr kumimoji="1"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不参阅旁批</a:t>
              </a:r>
              <a:r>
                <a:rPr kumimoji="1" lang="en-US" altLang="zh-CN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，浏览全文，找出需要发布的研究新成果</a:t>
              </a:r>
              <a:r>
                <a:rPr kumimoji="1" lang="zh-CN" altLang="en-US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。</a:t>
              </a:r>
            </a:p>
            <a:p>
              <a:r>
                <a:rPr kumimoji="1" lang="en-US" altLang="zh-CN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2.</a:t>
              </a:r>
              <a:r>
                <a:rPr kumimoji="1"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参照旁批</a:t>
              </a:r>
              <a:r>
                <a:rPr kumimoji="1" lang="en-US" altLang="zh-CN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，跳读对应语段</a:t>
              </a:r>
              <a:r>
                <a:rPr kumimoji="1" lang="zh-CN" altLang="en-US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，标出需要发布的</a:t>
              </a:r>
              <a:r>
                <a:rPr kumimoji="1" lang="zh-CN" altLang="en-US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关键内容</a:t>
              </a:r>
              <a:r>
                <a:rPr kumimoji="1" lang="zh-CN" altLang="en-US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。</a:t>
              </a: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2336651" y="-11778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pic>
        <p:nvPicPr>
          <p:cNvPr id="2" name="图片 1" descr="QQ截图201907220949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8485" y="0"/>
            <a:ext cx="4723130" cy="6851650"/>
          </a:xfrm>
          <a:prstGeom prst="rect">
            <a:avLst/>
          </a:prstGeom>
        </p:spPr>
      </p:pic>
      <p:sp>
        <p:nvSpPr>
          <p:cNvPr id="20" name="椭圆形标注 19"/>
          <p:cNvSpPr/>
          <p:nvPr/>
        </p:nvSpPr>
        <p:spPr>
          <a:xfrm>
            <a:off x="6571615" y="443746"/>
            <a:ext cx="2078990" cy="847090"/>
          </a:xfrm>
          <a:prstGeom prst="wedgeEllipseCallout">
            <a:avLst>
              <a:gd name="adj1" fmla="val -66586"/>
              <a:gd name="adj2" fmla="val 2631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圈画</a:t>
            </a:r>
            <a:r>
              <a:rPr kumimoji="1"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关键词</a:t>
            </a:r>
            <a:r>
              <a:rPr kumimoji="1" lang="zh-CN" altLang="en-US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法</a:t>
            </a:r>
          </a:p>
        </p:txBody>
      </p:sp>
      <p:sp>
        <p:nvSpPr>
          <p:cNvPr id="15" name="椭圆形标注 14"/>
          <p:cNvSpPr/>
          <p:nvPr/>
        </p:nvSpPr>
        <p:spPr>
          <a:xfrm>
            <a:off x="6325773" y="2026942"/>
            <a:ext cx="2235835" cy="847090"/>
          </a:xfrm>
          <a:prstGeom prst="wedgeEllipseCallout">
            <a:avLst>
              <a:gd name="adj1" fmla="val -62098"/>
              <a:gd name="adj2" fmla="val 466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提取关键信息</a:t>
            </a:r>
          </a:p>
        </p:txBody>
      </p:sp>
      <p:sp>
        <p:nvSpPr>
          <p:cNvPr id="16" name="椭圆形标注 15"/>
          <p:cNvSpPr/>
          <p:nvPr/>
        </p:nvSpPr>
        <p:spPr>
          <a:xfrm>
            <a:off x="6650672" y="4477429"/>
            <a:ext cx="1764030" cy="847090"/>
          </a:xfrm>
          <a:prstGeom prst="wedgeEllipseCallout">
            <a:avLst>
              <a:gd name="adj1" fmla="val -74694"/>
              <a:gd name="adj2" fmla="val -53148"/>
            </a:avLst>
          </a:prstGeom>
          <a:solidFill>
            <a:schemeClr val="bg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逐层分析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80D57915-24E1-4110-B2B2-734760703126}"/>
              </a:ext>
            </a:extLst>
          </p:cNvPr>
          <p:cNvSpPr txBox="1"/>
          <p:nvPr/>
        </p:nvSpPr>
        <p:spPr>
          <a:xfrm>
            <a:off x="307975" y="154305"/>
            <a:ext cx="1368425" cy="57888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活动一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BF8CD326-FD7F-4B5D-AD38-964E8C84C8FF}"/>
              </a:ext>
            </a:extLst>
          </p:cNvPr>
          <p:cNvGrpSpPr/>
          <p:nvPr/>
        </p:nvGrpSpPr>
        <p:grpSpPr>
          <a:xfrm>
            <a:off x="25400" y="838914"/>
            <a:ext cx="12197243" cy="5531133"/>
            <a:chOff x="25400" y="838914"/>
            <a:chExt cx="12197243" cy="5531133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85A77454-9003-45C8-8F7B-FA960C96CB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85370" y="857964"/>
              <a:ext cx="4337273" cy="5512083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FDD5A5A9-8BD2-4688-A28B-D11932BB9D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45111" y="845264"/>
              <a:ext cx="4337273" cy="5512083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7594E111-CE2F-4CD6-B38D-C8D9A257FF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91606" y="838914"/>
              <a:ext cx="4356324" cy="5505733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2A0143EA-5981-4E02-9820-321C6EABD6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400" y="845264"/>
              <a:ext cx="4369025" cy="5499383"/>
            </a:xfrm>
            <a:prstGeom prst="rect">
              <a:avLst/>
            </a:prstGeom>
          </p:spPr>
        </p:pic>
      </p:grpSp>
      <p:sp>
        <p:nvSpPr>
          <p:cNvPr id="5" name="圆角矩形 4"/>
          <p:cNvSpPr/>
          <p:nvPr/>
        </p:nvSpPr>
        <p:spPr>
          <a:xfrm>
            <a:off x="1192530" y="1625600"/>
            <a:ext cx="10396220" cy="2838450"/>
          </a:xfrm>
          <a:prstGeom prst="roundRect">
            <a:avLst/>
          </a:prstGeom>
          <a:solidFill>
            <a:schemeClr val="bg1">
              <a:alpha val="9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 </a:t>
            </a:r>
            <a:r>
              <a:rPr kumimoji="1"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生命存在的四个条件是什么？</a:t>
            </a:r>
          </a:p>
          <a:p>
            <a:pPr algn="l"/>
            <a:r>
              <a:rPr kumimoji="1" lang="en-US" alt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 </a:t>
            </a:r>
            <a:r>
              <a:rPr kumimoji="1"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根据什么证明水星、金星、木星、土星、天王星和海王星不存在生命？</a:t>
            </a:r>
          </a:p>
          <a:p>
            <a:pPr algn="l"/>
            <a:r>
              <a:rPr kumimoji="1" lang="en-US" alt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 </a:t>
            </a:r>
            <a:r>
              <a:rPr kumimoji="1"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根据什么说明火星生命难以存在？</a:t>
            </a:r>
          </a:p>
          <a:p>
            <a:pPr algn="l"/>
            <a:r>
              <a:rPr kumimoji="1" lang="en-US" alt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kumimoji="1"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太空陨石中为什么可能存在生命？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2336651" y="-11778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95DC6AE7-AF6C-44DE-B66A-EDD4917F869B}"/>
              </a:ext>
            </a:extLst>
          </p:cNvPr>
          <p:cNvSpPr txBox="1"/>
          <p:nvPr/>
        </p:nvSpPr>
        <p:spPr>
          <a:xfrm>
            <a:off x="307975" y="154305"/>
            <a:ext cx="4345305" cy="57888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活动二：梳理发布内容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4CBD4193-0D46-484D-BEC6-19D7006D02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3153" y="2754533"/>
            <a:ext cx="5689892" cy="4216617"/>
          </a:xfrm>
          <a:prstGeom prst="rect">
            <a:avLst/>
          </a:prstGeom>
          <a:effectLst>
            <a:softEdge rad="444500"/>
          </a:effectLst>
        </p:spPr>
      </p:pic>
      <p:sp>
        <p:nvSpPr>
          <p:cNvPr id="7" name="文本框 6"/>
          <p:cNvSpPr txBox="1"/>
          <p:nvPr/>
        </p:nvSpPr>
        <p:spPr>
          <a:xfrm>
            <a:off x="12336651" y="-11778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aphicFrame>
        <p:nvGraphicFramePr>
          <p:cNvPr id="2" name="表格 1"/>
          <p:cNvGraphicFramePr/>
          <p:nvPr>
            <p:extLst>
              <p:ext uri="{D42A27DB-BD31-4B8C-83A1-F6EECF244321}">
                <p14:modId xmlns="" xmlns:p14="http://schemas.microsoft.com/office/powerpoint/2010/main" val="178856184"/>
              </p:ext>
            </p:extLst>
          </p:nvPr>
        </p:nvGraphicFramePr>
        <p:xfrm>
          <a:off x="1830070" y="1505585"/>
          <a:ext cx="9616440" cy="40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16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441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92811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阅读任务</a:t>
                      </a:r>
                    </a:p>
                  </a:txBody>
                  <a:tcPr>
                    <a:solidFill>
                      <a:schemeClr val="accent1">
                        <a:alpha val="5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阅读方法</a:t>
                      </a:r>
                    </a:p>
                  </a:txBody>
                  <a:tcPr>
                    <a:solidFill>
                      <a:schemeClr val="accent1">
                        <a:alpha val="5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阅读效果</a:t>
                      </a:r>
                    </a:p>
                  </a:txBody>
                  <a:tcPr>
                    <a:solidFill>
                      <a:schemeClr val="accent1">
                        <a:alpha val="58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1000">
                <a:tc rowSpan="6"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32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5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5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58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6578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chemeClr val="accent1">
                        <a:tint val="20000"/>
                        <a:alpha val="5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chemeClr val="accent1">
                        <a:tint val="20000"/>
                        <a:alpha val="58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5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58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chemeClr val="accent1">
                        <a:tint val="20000"/>
                        <a:alpha val="5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chemeClr val="accent1">
                        <a:tint val="20000"/>
                        <a:alpha val="58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5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58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3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chemeClr val="accent1">
                        <a:tint val="20000"/>
                        <a:alpha val="5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32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chemeClr val="accent1">
                        <a:tint val="20000"/>
                        <a:alpha val="58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2035175" y="3052445"/>
            <a:ext cx="255079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宇宙中是否还有其他生命？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545455" y="2093595"/>
            <a:ext cx="1550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浏览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232400" y="2677160"/>
            <a:ext cx="19742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找中心句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232400" y="3260725"/>
            <a:ext cx="19742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画关键词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923155" y="3844290"/>
            <a:ext cx="31394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提取关键信息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923155" y="4427855"/>
            <a:ext cx="29343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逐层比较分析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615305" y="4975860"/>
            <a:ext cx="1550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955915" y="2093595"/>
            <a:ext cx="30441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略去无关语段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797290" y="4975860"/>
            <a:ext cx="1550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640320" y="4427855"/>
            <a:ext cx="40106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条件排除法简单明了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125460" y="3844290"/>
            <a:ext cx="28936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准确解答疑问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955915" y="3260725"/>
            <a:ext cx="32321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要点按序罗列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640320" y="2677160"/>
            <a:ext cx="35242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判断语段关键内容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7843B33C-F9E5-4840-AA17-B0CBC12C6464}"/>
              </a:ext>
            </a:extLst>
          </p:cNvPr>
          <p:cNvSpPr txBox="1"/>
          <p:nvPr/>
        </p:nvSpPr>
        <p:spPr>
          <a:xfrm>
            <a:off x="307975" y="154305"/>
            <a:ext cx="4377055" cy="57888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活动三：总结阅读方法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  <p:bldP spid="9" grpId="0"/>
      <p:bldP spid="10" grpId="0"/>
      <p:bldP spid="11" grpId="0"/>
      <p:bldP spid="15" grpId="0"/>
      <p:bldP spid="16" grpId="0"/>
      <p:bldP spid="18" grpId="0"/>
      <p:bldP spid="19" grpId="0"/>
      <p:bldP spid="2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569</Words>
  <Application>Microsoft Office PowerPoint</Application>
  <PresentationFormat>自定义</PresentationFormat>
  <Paragraphs>70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</vt:lpstr>
      <vt:lpstr>10 宇宙生命之谜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lbx777</cp:lastModifiedBy>
  <cp:revision>53</cp:revision>
  <dcterms:created xsi:type="dcterms:W3CDTF">2018-06-12T04:49:00Z</dcterms:created>
  <dcterms:modified xsi:type="dcterms:W3CDTF">2020-09-05T16:18:28Z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2052-11.1.0.8808</vt:lpwstr>
  </property>
</Properties>
</file>