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56" r:id="rId5"/>
    <p:sldId id="257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EF8E64-960E-46C7-BAE4-536314F37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A4F826E-7846-45BD-8ACC-C48FC5A01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0A6534-7C3C-4D22-9C7A-04680B15D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688505-A507-4373-B6F8-5116F9F54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A4542C-A65D-4ABA-BF44-5BF2D29CD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03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978CEE-CAFA-4103-8B83-58724ECF7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D6546D-012D-4ED7-AC87-C70AE65095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596F38-2E0E-45E0-BDE4-537DB4A2C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CFB43C-478C-4EC0-B670-27473F645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C68AA4-A5A3-46A4-A3FA-061983002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33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CDF9C47-43C3-457C-90C9-67EC396203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26FB2C0-D25A-42D3-AC3C-C10CB24EA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0716A9-18C1-41DE-A4BE-851A5DEE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EDC32C-CC8F-435E-87EC-210540AE0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9EA4A2E-9430-4B88-A367-3CF155BC0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83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0D8FCF-5435-442A-BA53-AFA0F5800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643DFC-E1BD-4025-8A92-5AB60C1AA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9FBB49-6F34-47CB-A455-EC6EB310B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B72836-7FC2-484D-B60F-B7F65CBE5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C1CFE4-1E87-4118-B230-50FB5B7F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83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3A445-A408-4FB4-BB7E-AEC0584AA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2E3A5EC-02B6-49A4-B06C-32ABC6254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B6CF2F-9066-49AB-997B-45BF4245C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EFC283-C8FA-4CE8-86B2-8A5282F0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C48E3C-B084-498A-9B2D-B565785B4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56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C05082-6EE8-4D6A-9F99-3EDEA5A3B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3F5B39-7B6A-45C9-8EB7-37A8CD0C8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64344AA-2156-4DCC-AA95-DCCEF5E65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FEE069F-8379-4F68-8527-5128DB8E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9F74097-25FB-4171-95AA-290112A5A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A1609F9-1F90-41F1-8343-A961685FF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781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285C5E-84E1-4640-89ED-7776D6CE1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DAFBB7-B720-4E1A-8AC6-2948F886A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7ADC522-803B-46FD-84C6-BB7810630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605EDD5-999A-4C88-800A-86D6C62343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1D9AF4A-75C9-4F97-99E6-FF876A6F5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0B63FC6-6F21-422F-8B6F-C35FE5CD2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3005CEB-9E3A-4084-93C5-9C37457F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15305CF-1FDB-4819-B215-2C272FD80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87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9F0C71-E16C-4CCD-9F18-47F74540D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BF067BD-DB26-4311-A873-FA5D69142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18AAA8D-769D-49DB-B061-53A2097DC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6326238-1DE4-4DAD-8634-9DC6BFCD4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14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16A2AD9-077A-41A4-AE77-7C220AA47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283792D-2690-4D45-B6DE-4B496E5B2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E305174-DC85-4D90-88B4-84B152CD6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24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98CF14-BFFE-42CE-BFAE-B304BD863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902883-7A15-4725-9AD0-85515D4F9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20EE53-FD16-4313-954E-8AB735F9ED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236CCC-4ACD-44E1-A453-BD99E82A3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3A03009-484F-49A4-912B-99F85110A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4D0D9C-5CA6-4CA2-A560-AC135C44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89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34D383-8783-4D94-9C38-BF5A8C4F0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5D16612-51A8-4EF6-8353-6A2BD0E3AB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2B97B22-07AC-40D6-B7C1-8238CCE17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4544F6C-8D7A-4BE6-B8B4-26642F4BB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0D09CF4-EBA6-4C8D-A4A2-5EA5879C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A9BADF-90E2-4DEA-AD62-7A3E79A6B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043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77071C4-FE0E-4156-BB93-FE3719FD1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E13D37A-3E4A-4CAA-80E7-CB21C731B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ECD14F-E771-4730-B578-54D759E48D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C61AC-6BA5-41CB-A400-7271AF63F545}" type="datetimeFigureOut">
              <a:rPr lang="zh-CN" altLang="en-US" smtClean="0"/>
              <a:t>2021/10/25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C55E98-5761-4D88-B70B-452264AB7A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09C18A-AF44-4398-9B2B-6BA26952D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FA23B-394D-4938-A9EB-758D9C72D7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12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243153A9-40D4-4341-96D7-0BCB72EF333F}"/>
              </a:ext>
            </a:extLst>
          </p:cNvPr>
          <p:cNvSpPr txBox="1"/>
          <p:nvPr/>
        </p:nvSpPr>
        <p:spPr>
          <a:xfrm>
            <a:off x="310444" y="667985"/>
            <a:ext cx="11571111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6070" algn="ctr">
              <a:spcAft>
                <a:spcPts val="600"/>
              </a:spcAft>
            </a:pPr>
            <a:r>
              <a:rPr lang="zh-CN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《梦游天姥吟留别》理解性默写汇编</a:t>
            </a:r>
            <a:r>
              <a:rPr lang="en-US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超详细</a:t>
            </a:r>
            <a:r>
              <a:rPr lang="en-US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zh-CN" sz="1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l">
              <a:spcAft>
                <a:spcPts val="600"/>
              </a:spcAft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《梦游天姥吟留别》中开篇用</a:t>
            </a:r>
            <a:r>
              <a:rPr lang="en-US" altLang="zh-CN" sz="3600" u="sng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                     </a:t>
            </a:r>
            <a:r>
              <a:rPr lang="zh-CN" altLang="en-US" sz="3600" u="sng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              </a:t>
            </a:r>
            <a:r>
              <a:rPr lang="en-US" altLang="zh-CN" sz="3600" u="sng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表现传说中的仙境虚无缥缈，令人难觅。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l">
              <a:spcAft>
                <a:spcPts val="600"/>
              </a:spcAft>
            </a:pP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《梦游天姥吟留别》中写天姥山时隐时现的句子是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，通过赤城山和五月侧面展示天姥山高大的句子是“</a:t>
            </a: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”。</a:t>
            </a:r>
            <a:endParaRPr lang="en-US" altLang="zh-CN" sz="36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《梦游天姥吟留别》中描写天姥山地势高峻、超越五岳的句子是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en-US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                    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b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李白《梦游天姥吟留别》中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             </a:t>
            </a:r>
            <a:r>
              <a:rPr lang="zh-CN" altLang="en-US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                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两句，运用夸张、衬托手法表现了天姥山的高大。</a:t>
            </a:r>
          </a:p>
          <a:p>
            <a:pPr indent="304800" algn="l">
              <a:spcAft>
                <a:spcPts val="600"/>
              </a:spcAft>
            </a:pPr>
            <a:endParaRPr lang="zh-CN" altLang="zh-CN" sz="36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064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40D8FDAC-449E-4027-A9BF-501FB240F689}"/>
              </a:ext>
            </a:extLst>
          </p:cNvPr>
          <p:cNvSpPr txBox="1"/>
          <p:nvPr/>
        </p:nvSpPr>
        <p:spPr>
          <a:xfrm>
            <a:off x="383822" y="539958"/>
            <a:ext cx="9922933" cy="580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l">
              <a:spcAft>
                <a:spcPts val="600"/>
              </a:spcAft>
            </a:pPr>
            <a:r>
              <a:rPr lang="en-US" altLang="zh-CN" sz="28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en-US" altLang="zh-CN" sz="2800" kern="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李白的《梦游天姥吟留别》中描写著名诗人谢灵运住过的地方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的环境的诗句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是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 </a:t>
            </a: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6.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李白在《梦游天姥吟留别》中描写道路曲折，在山中赏景不知不觉天色已晚的两句是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endParaRPr lang="zh-CN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 algn="l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7.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李白在《梦游天姥吟留别》里写梦幻中的天姥山天黑之后，熊龙的吼叫使山林震颤的两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句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是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 algn="l">
              <a:spcAft>
                <a:spcPts val="600"/>
              </a:spcAft>
            </a:pPr>
            <a:endParaRPr lang="en-US" altLang="zh-CN" sz="2800" u="sng" kern="0" dirty="0"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8.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《梦游天姥吟留别》中表现仙人们衣冠华丽，行为飘逸潇洒，降临人间的诗句是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 algn="l">
              <a:spcAft>
                <a:spcPts val="600"/>
              </a:spcAft>
            </a:pPr>
            <a:r>
              <a:rPr lang="zh-CN" altLang="en-US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</a:t>
            </a:r>
            <a:endParaRPr lang="zh-CN" altLang="zh-CN" sz="2000" u="sng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167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466FFEE-CD62-49F8-991C-DC96F940672D}"/>
              </a:ext>
            </a:extLst>
          </p:cNvPr>
          <p:cNvSpPr txBox="1"/>
          <p:nvPr/>
        </p:nvSpPr>
        <p:spPr>
          <a:xfrm>
            <a:off x="316088" y="449646"/>
            <a:ext cx="10453511" cy="3062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l">
              <a:spcAft>
                <a:spcPts val="600"/>
              </a:spcAft>
            </a:pPr>
            <a:r>
              <a:rPr lang="en-US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9.</a:t>
            </a:r>
            <a:r>
              <a:rPr lang="zh-CN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《梦游天姥吟留别》中，</a:t>
            </a:r>
            <a:r>
              <a:rPr lang="en-US" altLang="zh-CN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“                            </a:t>
            </a:r>
            <a:r>
              <a:rPr lang="zh-CN" altLang="en-US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                         </a:t>
            </a:r>
            <a:r>
              <a:rPr lang="en-US" altLang="zh-CN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两句写绝不与恶势力妥协，保持自己的独立人格，同时也显露出诗人逃避现实的消极遁世的思想。</a:t>
            </a:r>
            <a:endParaRPr lang="en-US" altLang="zh-CN" sz="2800" kern="0" dirty="0"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endParaRPr lang="en-US" altLang="zh-CN" sz="1800" kern="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10.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《梦游天姥吟留别》一诗中表现诗人高尚节操、强烈反抗精神的诗句是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”。</a:t>
            </a:r>
          </a:p>
          <a:p>
            <a:pPr indent="304800" algn="l">
              <a:spcAft>
                <a:spcPts val="600"/>
              </a:spcAft>
            </a:pP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872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243153A9-40D4-4341-96D7-0BCB72EF333F}"/>
              </a:ext>
            </a:extLst>
          </p:cNvPr>
          <p:cNvSpPr txBox="1"/>
          <p:nvPr/>
        </p:nvSpPr>
        <p:spPr>
          <a:xfrm>
            <a:off x="310444" y="667985"/>
            <a:ext cx="11571111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6070" algn="ctr">
              <a:spcAft>
                <a:spcPts val="600"/>
              </a:spcAft>
            </a:pPr>
            <a:r>
              <a:rPr lang="zh-CN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《梦游天姥吟留别》理解性默写汇编</a:t>
            </a:r>
            <a:r>
              <a:rPr lang="en-US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超详细</a:t>
            </a:r>
            <a:r>
              <a:rPr lang="en-US" altLang="zh-CN" sz="1800" b="1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zh-CN" sz="14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l">
              <a:spcAft>
                <a:spcPts val="600"/>
              </a:spcAft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6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《梦游天姥吟留别》中开篇用</a:t>
            </a:r>
            <a:r>
              <a:rPr lang="en-US" altLang="zh-CN" sz="3600" u="sng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                     </a:t>
            </a:r>
            <a:r>
              <a:rPr lang="zh-CN" altLang="en-US" sz="3600" u="sng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              </a:t>
            </a:r>
            <a:r>
              <a:rPr lang="en-US" altLang="zh-CN" sz="3600" u="sng" kern="10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表现传说中的仙境虚无缥缈，令人难觅。</a:t>
            </a:r>
            <a:endParaRPr lang="zh-CN" altLang="zh-CN" sz="2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 algn="l">
              <a:spcAft>
                <a:spcPts val="600"/>
              </a:spcAft>
            </a:pP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《梦游天姥吟留别》中写天姥山时隐时现的句子是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，通过赤城山和五月侧面展示天姥山高大的句子是“</a:t>
            </a: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”。</a:t>
            </a:r>
            <a:endParaRPr lang="en-US" altLang="zh-CN" sz="36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《梦游天姥吟留别》中描写天姥山地势高峻、超越五岳的句子是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en-US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                    </a:t>
            </a:r>
            <a:r>
              <a:rPr lang="zh-CN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b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李白《梦游天姥吟留别》中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“             </a:t>
            </a:r>
            <a:r>
              <a:rPr lang="zh-CN" altLang="en-US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                </a:t>
            </a:r>
            <a:r>
              <a:rPr lang="en-US" altLang="zh-CN" sz="3600" u="sng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两句，运用夸张、衬托手法表现了天姥山的高大。</a:t>
            </a:r>
          </a:p>
          <a:p>
            <a:pPr indent="304800" algn="l">
              <a:spcAft>
                <a:spcPts val="600"/>
              </a:spcAft>
            </a:pPr>
            <a:endParaRPr lang="zh-CN" altLang="zh-CN" sz="36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4922398-DD97-4AD8-BBF6-DB3385CE171C}"/>
              </a:ext>
            </a:extLst>
          </p:cNvPr>
          <p:cNvSpPr txBox="1"/>
          <p:nvPr/>
        </p:nvSpPr>
        <p:spPr>
          <a:xfrm>
            <a:off x="7066845" y="1045823"/>
            <a:ext cx="62088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海客谈瀛洲</a:t>
            </a:r>
            <a:r>
              <a:rPr lang="zh-CN" altLang="zh-CN" sz="2800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烟涛微茫信难求</a:t>
            </a:r>
            <a:endParaRPr lang="zh-CN" altLang="en-US" sz="28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D1EE497-BD62-409C-B7F3-6593EF8E94AA}"/>
              </a:ext>
            </a:extLst>
          </p:cNvPr>
          <p:cNvSpPr txBox="1"/>
          <p:nvPr/>
        </p:nvSpPr>
        <p:spPr>
          <a:xfrm>
            <a:off x="169333" y="2662965"/>
            <a:ext cx="6637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2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云霞明灭或可睹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331EAE6-D97F-4C45-8D16-37B19BAFAD16}"/>
              </a:ext>
            </a:extLst>
          </p:cNvPr>
          <p:cNvSpPr txBox="1"/>
          <p:nvPr/>
        </p:nvSpPr>
        <p:spPr>
          <a:xfrm>
            <a:off x="2314223" y="3271635"/>
            <a:ext cx="6637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2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势拔五岳掩赤城</a:t>
            </a:r>
            <a:endParaRPr lang="zh-CN" altLang="en-US" sz="3200" b="1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30A3D98-2014-4793-AD39-A5D37DEDFB02}"/>
              </a:ext>
            </a:extLst>
          </p:cNvPr>
          <p:cNvSpPr txBox="1"/>
          <p:nvPr/>
        </p:nvSpPr>
        <p:spPr>
          <a:xfrm>
            <a:off x="2777066" y="4397823"/>
            <a:ext cx="6637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2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天姥连天向天横，势拔五岳掩赤城</a:t>
            </a:r>
            <a:endParaRPr lang="zh-CN" altLang="en-US" sz="3200" b="1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8A3734F-3B3E-426F-B622-249BD2156FB3}"/>
              </a:ext>
            </a:extLst>
          </p:cNvPr>
          <p:cNvSpPr txBox="1"/>
          <p:nvPr/>
        </p:nvSpPr>
        <p:spPr>
          <a:xfrm>
            <a:off x="5243689" y="6019857"/>
            <a:ext cx="6637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200" b="1" kern="1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天台四万八千丈，对此欲倒东南倾</a:t>
            </a:r>
            <a:endParaRPr lang="zh-CN" altLang="en-US" sz="3200" b="1" kern="1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99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40D8FDAC-449E-4027-A9BF-501FB240F689}"/>
              </a:ext>
            </a:extLst>
          </p:cNvPr>
          <p:cNvSpPr txBox="1"/>
          <p:nvPr/>
        </p:nvSpPr>
        <p:spPr>
          <a:xfrm>
            <a:off x="383822" y="539958"/>
            <a:ext cx="9922933" cy="580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l">
              <a:spcAft>
                <a:spcPts val="600"/>
              </a:spcAft>
            </a:pPr>
            <a:r>
              <a:rPr lang="en-US" altLang="zh-CN" sz="2800" kern="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en-US" altLang="zh-CN" sz="2800" kern="0" dirty="0"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李白的《梦游天姥吟留别》中描写著名诗人谢灵运住过的地方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的环境的诗句是</a:t>
            </a: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               。 </a:t>
            </a: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6.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李白在《梦游天姥吟留别》中描写道路曲折，在山中赏景不知不觉天色已晚的两句是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endParaRPr lang="zh-CN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 algn="l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7.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李白在《梦游天姥吟留别》里写梦幻中的天姥山天黑之后，熊龙的吼叫使山林震颤的两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句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是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en-US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 algn="l">
              <a:spcAft>
                <a:spcPts val="600"/>
              </a:spcAft>
            </a:pPr>
            <a:endParaRPr lang="en-US" altLang="zh-CN" sz="2800" u="sng" kern="0" dirty="0"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8.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《梦游天姥吟留别》中表现仙人们衣冠华丽，行为飘逸潇洒，降临人间的诗句是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zh-CN" sz="2800" kern="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304800" algn="l">
              <a:spcAft>
                <a:spcPts val="600"/>
              </a:spcAft>
            </a:pPr>
            <a:r>
              <a:rPr lang="zh-CN" altLang="en-US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</a:t>
            </a:r>
            <a:endParaRPr lang="zh-CN" altLang="zh-CN" sz="2000" u="sng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09F56F5-A63E-4241-B31A-B82CCD73B860}"/>
              </a:ext>
            </a:extLst>
          </p:cNvPr>
          <p:cNvSpPr txBox="1"/>
          <p:nvPr/>
        </p:nvSpPr>
        <p:spPr>
          <a:xfrm>
            <a:off x="3668890" y="100931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谢公宿处今尚在</a:t>
            </a:r>
            <a:r>
              <a:rPr lang="zh-CN" altLang="zh-CN" sz="2800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渌水荡漾清猿啼</a:t>
            </a:r>
            <a:r>
              <a:rPr lang="zh-CN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”。</a:t>
            </a:r>
            <a:endParaRPr lang="zh-CN" altLang="en-US" sz="28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18938C2-D462-4EF1-81B5-21175D3C8CF8}"/>
              </a:ext>
            </a:extLst>
          </p:cNvPr>
          <p:cNvSpPr txBox="1"/>
          <p:nvPr/>
        </p:nvSpPr>
        <p:spPr>
          <a:xfrm>
            <a:off x="4921955" y="234536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u="sng" kern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千岩万转路不定，迷花倚石忽已暝”</a:t>
            </a:r>
            <a:r>
              <a:rPr lang="zh-CN" altLang="zh-CN" sz="1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16EF088-4A30-4C33-BA36-6211BCE09607}"/>
              </a:ext>
            </a:extLst>
          </p:cNvPr>
          <p:cNvSpPr txBox="1"/>
          <p:nvPr/>
        </p:nvSpPr>
        <p:spPr>
          <a:xfrm>
            <a:off x="5458177" y="390487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b="1" u="sng" dirty="0">
                <a:solidFill>
                  <a:srgbClr val="FF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熊咆龙吟殷岩泉</a:t>
            </a:r>
            <a:r>
              <a:rPr lang="zh-CN" altLang="zh-CN" sz="2400" dirty="0">
                <a:solidFill>
                  <a:srgbClr val="FF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400" b="1" u="sng" dirty="0">
                <a:solidFill>
                  <a:srgbClr val="FF0000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栗深林兮惊层巅</a:t>
            </a:r>
            <a:endParaRPr lang="zh-CN" altLang="en-US" sz="2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9FE117E-E68E-42D3-8B2D-E7E524C23781}"/>
              </a:ext>
            </a:extLst>
          </p:cNvPr>
          <p:cNvSpPr txBox="1"/>
          <p:nvPr/>
        </p:nvSpPr>
        <p:spPr>
          <a:xfrm>
            <a:off x="4210755" y="517591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b="1" kern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霓为衣兮风为马，云之君兮纷纷而来下”。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2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6466FFEE-CD62-49F8-991C-DC96F940672D}"/>
              </a:ext>
            </a:extLst>
          </p:cNvPr>
          <p:cNvSpPr txBox="1"/>
          <p:nvPr/>
        </p:nvSpPr>
        <p:spPr>
          <a:xfrm>
            <a:off x="316088" y="449646"/>
            <a:ext cx="10453511" cy="3062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l">
              <a:spcAft>
                <a:spcPts val="600"/>
              </a:spcAft>
            </a:pPr>
            <a:r>
              <a:rPr lang="en-US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9.</a:t>
            </a:r>
            <a:r>
              <a:rPr lang="zh-CN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《梦游天姥吟留别》中，</a:t>
            </a:r>
            <a:r>
              <a:rPr lang="en-US" altLang="zh-CN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“                            </a:t>
            </a:r>
            <a:r>
              <a:rPr lang="zh-CN" altLang="en-US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，                         </a:t>
            </a:r>
            <a:r>
              <a:rPr lang="en-US" altLang="zh-CN" sz="2800" u="sng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kern="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两句写绝不与恶势力妥协，保持自己的独立人格，同时也显露出诗人逃避现实的消极遁世的思想。</a:t>
            </a:r>
            <a:endParaRPr lang="en-US" altLang="zh-CN" sz="2800" kern="0" dirty="0">
              <a:effectLst/>
              <a:latin typeface="Calibri" panose="020F050202020403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endParaRPr lang="en-US" altLang="zh-CN" sz="1800" kern="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spcAft>
                <a:spcPts val="600"/>
              </a:spcAft>
            </a:pPr>
            <a:r>
              <a:rPr lang="en-US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10.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《梦游天姥吟留别》一诗中表现诗人高尚节操、强烈反抗精神的诗句是</a:t>
            </a:r>
            <a:r>
              <a:rPr lang="zh-CN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“</a:t>
            </a:r>
            <a:r>
              <a:rPr lang="en-US" altLang="zh-CN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                        </a:t>
            </a:r>
            <a:r>
              <a:rPr lang="zh-CN" altLang="en-US" sz="2800" u="sng" kern="0" dirty="0">
                <a:latin typeface="Calibri" panose="020F0502020204030204" pitchFamily="34" charset="0"/>
                <a:ea typeface="宋体" panose="02010600030101010101" pitchFamily="2" charset="-122"/>
              </a:rPr>
              <a:t>，                                  </a:t>
            </a:r>
            <a:r>
              <a:rPr lang="zh-CN" altLang="en-US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r>
              <a:rPr lang="zh-CN" altLang="zh-CN" sz="2800" kern="0" dirty="0">
                <a:latin typeface="Calibri" panose="020F0502020204030204" pitchFamily="34" charset="0"/>
                <a:ea typeface="宋体" panose="02010600030101010101" pitchFamily="2" charset="-122"/>
              </a:rPr>
              <a:t>”。</a:t>
            </a:r>
          </a:p>
          <a:p>
            <a:pPr indent="304800" algn="l">
              <a:spcAft>
                <a:spcPts val="600"/>
              </a:spcAft>
            </a:pPr>
            <a:endParaRPr lang="zh-CN" altLang="zh-CN" sz="20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053CEF1-5E2C-4E38-BB7E-3A5F8B6771DA}"/>
              </a:ext>
            </a:extLst>
          </p:cNvPr>
          <p:cNvSpPr txBox="1"/>
          <p:nvPr/>
        </p:nvSpPr>
        <p:spPr>
          <a:xfrm>
            <a:off x="4989688" y="44964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b="1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且放白鹿青</a:t>
            </a:r>
            <a:r>
              <a:rPr lang="en-US" altLang="zh-CN" sz="2400" b="1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z="2400" b="1" u="sng" kern="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崖间，须行即骑访名山</a:t>
            </a:r>
            <a:endParaRPr lang="zh-CN" altLang="en-US" sz="24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37CAE34-638F-4388-97C2-875010F30FE8}"/>
              </a:ext>
            </a:extLst>
          </p:cNvPr>
          <p:cNvSpPr txBox="1"/>
          <p:nvPr/>
        </p:nvSpPr>
        <p:spPr>
          <a:xfrm>
            <a:off x="2494843" y="253595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400" b="1" kern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安能摧眉折腰事权贵，使</a:t>
            </a:r>
            <a:r>
              <a:rPr lang="en-US" altLang="zh-CN" sz="2400" b="1" kern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r>
              <a:rPr lang="zh-CN" altLang="zh-CN" sz="2400" b="1" kern="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我不得开心颜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65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658</Words>
  <Application>Microsoft Office PowerPoint</Application>
  <PresentationFormat>宽屏</PresentationFormat>
  <Paragraphs>41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宋体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954642934@qq.com</dc:creator>
  <cp:lastModifiedBy>954642934@qq.com</cp:lastModifiedBy>
  <cp:revision>3</cp:revision>
  <dcterms:created xsi:type="dcterms:W3CDTF">2021-10-24T01:45:08Z</dcterms:created>
  <dcterms:modified xsi:type="dcterms:W3CDTF">2021-10-25T08:02:18Z</dcterms:modified>
</cp:coreProperties>
</file>